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21"/>
  </p:notesMasterIdLst>
  <p:sldIdLst>
    <p:sldId id="267" r:id="rId2"/>
    <p:sldId id="268" r:id="rId3"/>
    <p:sldId id="269" r:id="rId4"/>
    <p:sldId id="271" r:id="rId5"/>
    <p:sldId id="272" r:id="rId6"/>
    <p:sldId id="285" r:id="rId7"/>
    <p:sldId id="273" r:id="rId8"/>
    <p:sldId id="274" r:id="rId9"/>
    <p:sldId id="286" r:id="rId10"/>
    <p:sldId id="275" r:id="rId11"/>
    <p:sldId id="284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25" autoAdjust="0"/>
    <p:restoredTop sz="94660"/>
  </p:normalViewPr>
  <p:slideViewPr>
    <p:cSldViewPr>
      <p:cViewPr varScale="1">
        <p:scale>
          <a:sx n="74" d="100"/>
          <a:sy n="74" d="100"/>
        </p:scale>
        <p:origin x="-10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3337E5D-B1EF-442E-8158-D7E7A7E90E5A}" type="datetimeFigureOut">
              <a:rPr lang="en-US"/>
              <a:pPr>
                <a:defRPr/>
              </a:pPr>
              <a:t>12/2/2009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13404C7-BC0B-4007-A975-DDD901D4E0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0BC4D5F-A3B0-4C07-A953-DD822347E61E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D7698A6-FFDB-4129-A904-C1EF20A32E3B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967E175-2048-48DD-A4D8-ACB9BB49922F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99B6488-316E-4C81-974E-F7CFAACAC117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0708396-79B1-499E-BD77-2B1FD8C8F0AB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F89714-F7A5-4F21-9D92-A812A2B98FC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FFD714-74AB-4A84-A705-27D0D3A8C1E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B74F4A-4C03-4C2B-AA11-07256660631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98F9BE-C029-44B5-8F00-E012FA13FB3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CE6A52-D037-433C-9EDE-6E99E32DB14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D711C9-446D-4C97-8AB5-738FDB4CFA7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A30F33-3F67-4693-8C4E-7FA1D9CFE03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8F7CA1-597B-4880-B14E-E863E4F38A4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F44D94-54F6-40F3-A523-6318B60B38A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09B11E-72E5-4543-B1CA-DA4A1364B2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667114-FA97-46A9-BF57-CA384FD790E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AE7509F-E011-4181-A0C1-05A1E362921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5.5 Objectives</a:t>
            </a:r>
            <a:endParaRPr lang="en-US" dirty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Apply the base properties of logarithms.</a:t>
            </a:r>
          </a:p>
          <a:p>
            <a:r>
              <a:rPr lang="en-US" smtClean="0"/>
              <a:t>Use the change of base formula.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these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Log (2x+1) =2</a:t>
            </a:r>
            <a:endParaRPr lang="en-US" dirty="0"/>
          </a:p>
        </p:txBody>
      </p:sp>
      <p:sp>
        <p:nvSpPr>
          <p:cNvPr id="56" name="SMARTPenAnnotation292"/>
          <p:cNvSpPr/>
          <p:nvPr/>
        </p:nvSpPr>
        <p:spPr>
          <a:xfrm>
            <a:off x="749856" y="2760345"/>
            <a:ext cx="15954" cy="471488"/>
          </a:xfrm>
          <a:custGeom>
            <a:avLst/>
            <a:gdLst/>
            <a:ahLst/>
            <a:cxnLst/>
            <a:rect l="0" t="0" r="0" b="0"/>
            <a:pathLst>
              <a:path w="15954" h="471488">
                <a:moveTo>
                  <a:pt x="15953" y="0"/>
                </a:moveTo>
                <a:lnTo>
                  <a:pt x="7412" y="0"/>
                </a:lnTo>
                <a:lnTo>
                  <a:pt x="2839" y="4550"/>
                </a:lnTo>
                <a:lnTo>
                  <a:pt x="2448" y="6844"/>
                </a:lnTo>
                <a:lnTo>
                  <a:pt x="3140" y="9325"/>
                </a:lnTo>
                <a:lnTo>
                  <a:pt x="4554" y="11931"/>
                </a:lnTo>
                <a:lnTo>
                  <a:pt x="5496" y="14622"/>
                </a:lnTo>
                <a:lnTo>
                  <a:pt x="6124" y="17368"/>
                </a:lnTo>
                <a:lnTo>
                  <a:pt x="7133" y="24068"/>
                </a:lnTo>
                <a:lnTo>
                  <a:pt x="7348" y="37365"/>
                </a:lnTo>
                <a:lnTo>
                  <a:pt x="7381" y="100133"/>
                </a:lnTo>
                <a:lnTo>
                  <a:pt x="6428" y="105807"/>
                </a:lnTo>
                <a:lnTo>
                  <a:pt x="4841" y="111496"/>
                </a:lnTo>
                <a:lnTo>
                  <a:pt x="2830" y="117193"/>
                </a:lnTo>
                <a:lnTo>
                  <a:pt x="1490" y="122896"/>
                </a:lnTo>
                <a:lnTo>
                  <a:pt x="596" y="128603"/>
                </a:lnTo>
                <a:lnTo>
                  <a:pt x="0" y="134313"/>
                </a:lnTo>
                <a:lnTo>
                  <a:pt x="555" y="140977"/>
                </a:lnTo>
                <a:lnTo>
                  <a:pt x="1878" y="148277"/>
                </a:lnTo>
                <a:lnTo>
                  <a:pt x="3712" y="156001"/>
                </a:lnTo>
                <a:lnTo>
                  <a:pt x="4935" y="163056"/>
                </a:lnTo>
                <a:lnTo>
                  <a:pt x="5750" y="169663"/>
                </a:lnTo>
                <a:lnTo>
                  <a:pt x="6294" y="175974"/>
                </a:lnTo>
                <a:lnTo>
                  <a:pt x="6656" y="182086"/>
                </a:lnTo>
                <a:lnTo>
                  <a:pt x="7059" y="193957"/>
                </a:lnTo>
                <a:lnTo>
                  <a:pt x="7353" y="235950"/>
                </a:lnTo>
                <a:lnTo>
                  <a:pt x="7381" y="372995"/>
                </a:lnTo>
                <a:lnTo>
                  <a:pt x="8333" y="379156"/>
                </a:lnTo>
                <a:lnTo>
                  <a:pt x="9921" y="385168"/>
                </a:lnTo>
                <a:lnTo>
                  <a:pt x="11932" y="391081"/>
                </a:lnTo>
                <a:lnTo>
                  <a:pt x="13272" y="396928"/>
                </a:lnTo>
                <a:lnTo>
                  <a:pt x="14166" y="402731"/>
                </a:lnTo>
                <a:lnTo>
                  <a:pt x="14762" y="408505"/>
                </a:lnTo>
                <a:lnTo>
                  <a:pt x="15159" y="414259"/>
                </a:lnTo>
                <a:lnTo>
                  <a:pt x="15600" y="425733"/>
                </a:lnTo>
                <a:lnTo>
                  <a:pt x="15849" y="438351"/>
                </a:lnTo>
                <a:lnTo>
                  <a:pt x="15953" y="4714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93"/>
          <p:cNvSpPr/>
          <p:nvPr/>
        </p:nvSpPr>
        <p:spPr>
          <a:xfrm>
            <a:off x="906605" y="2803207"/>
            <a:ext cx="407719" cy="428263"/>
          </a:xfrm>
          <a:custGeom>
            <a:avLst/>
            <a:gdLst/>
            <a:ahLst/>
            <a:cxnLst/>
            <a:rect l="0" t="0" r="0" b="0"/>
            <a:pathLst>
              <a:path w="407719" h="428263">
                <a:moveTo>
                  <a:pt x="107807" y="25718"/>
                </a:moveTo>
                <a:lnTo>
                  <a:pt x="103256" y="21167"/>
                </a:lnTo>
                <a:lnTo>
                  <a:pt x="100963" y="19826"/>
                </a:lnTo>
                <a:lnTo>
                  <a:pt x="91120" y="17250"/>
                </a:lnTo>
                <a:lnTo>
                  <a:pt x="90702" y="24535"/>
                </a:lnTo>
                <a:lnTo>
                  <a:pt x="83826" y="32328"/>
                </a:lnTo>
                <a:lnTo>
                  <a:pt x="70512" y="45838"/>
                </a:lnTo>
                <a:lnTo>
                  <a:pt x="68656" y="49609"/>
                </a:lnTo>
                <a:lnTo>
                  <a:pt x="66594" y="58878"/>
                </a:lnTo>
                <a:lnTo>
                  <a:pt x="64139" y="63065"/>
                </a:lnTo>
                <a:lnTo>
                  <a:pt x="52535" y="74460"/>
                </a:lnTo>
                <a:lnTo>
                  <a:pt x="45777" y="84211"/>
                </a:lnTo>
                <a:lnTo>
                  <a:pt x="39598" y="94894"/>
                </a:lnTo>
                <a:lnTo>
                  <a:pt x="33677" y="105993"/>
                </a:lnTo>
                <a:lnTo>
                  <a:pt x="19246" y="134338"/>
                </a:lnTo>
                <a:lnTo>
                  <a:pt x="16059" y="145748"/>
                </a:lnTo>
                <a:lnTo>
                  <a:pt x="13690" y="157169"/>
                </a:lnTo>
                <a:lnTo>
                  <a:pt x="9462" y="168596"/>
                </a:lnTo>
                <a:lnTo>
                  <a:pt x="6948" y="180024"/>
                </a:lnTo>
                <a:lnTo>
                  <a:pt x="5831" y="191453"/>
                </a:lnTo>
                <a:lnTo>
                  <a:pt x="5334" y="202883"/>
                </a:lnTo>
                <a:lnTo>
                  <a:pt x="5055" y="215477"/>
                </a:lnTo>
                <a:lnTo>
                  <a:pt x="4947" y="246098"/>
                </a:lnTo>
                <a:lnTo>
                  <a:pt x="2402" y="257332"/>
                </a:lnTo>
                <a:lnTo>
                  <a:pt x="389" y="262995"/>
                </a:lnTo>
                <a:lnTo>
                  <a:pt x="0" y="267722"/>
                </a:lnTo>
                <a:lnTo>
                  <a:pt x="693" y="271827"/>
                </a:lnTo>
                <a:lnTo>
                  <a:pt x="2108" y="275515"/>
                </a:lnTo>
                <a:lnTo>
                  <a:pt x="3680" y="284694"/>
                </a:lnTo>
                <a:lnTo>
                  <a:pt x="4378" y="295123"/>
                </a:lnTo>
                <a:lnTo>
                  <a:pt x="4688" y="306108"/>
                </a:lnTo>
                <a:lnTo>
                  <a:pt x="6676" y="311705"/>
                </a:lnTo>
                <a:lnTo>
                  <a:pt x="16671" y="327730"/>
                </a:lnTo>
                <a:lnTo>
                  <a:pt x="23553" y="344702"/>
                </a:lnTo>
                <a:lnTo>
                  <a:pt x="28451" y="354178"/>
                </a:lnTo>
                <a:lnTo>
                  <a:pt x="35611" y="364868"/>
                </a:lnTo>
                <a:lnTo>
                  <a:pt x="39108" y="374069"/>
                </a:lnTo>
                <a:lnTo>
                  <a:pt x="45753" y="382827"/>
                </a:lnTo>
                <a:lnTo>
                  <a:pt x="56532" y="394320"/>
                </a:lnTo>
                <a:lnTo>
                  <a:pt x="67834" y="405762"/>
                </a:lnTo>
                <a:lnTo>
                  <a:pt x="70680" y="407668"/>
                </a:lnTo>
                <a:lnTo>
                  <a:pt x="79238" y="411303"/>
                </a:lnTo>
                <a:lnTo>
                  <a:pt x="84950" y="415529"/>
                </a:lnTo>
                <a:lnTo>
                  <a:pt x="88759" y="417037"/>
                </a:lnTo>
                <a:lnTo>
                  <a:pt x="98071" y="418712"/>
                </a:lnTo>
                <a:lnTo>
                  <a:pt x="108560" y="419457"/>
                </a:lnTo>
                <a:lnTo>
                  <a:pt x="114024" y="419655"/>
                </a:lnTo>
                <a:lnTo>
                  <a:pt x="125175" y="422416"/>
                </a:lnTo>
                <a:lnTo>
                  <a:pt x="135529" y="425866"/>
                </a:lnTo>
                <a:lnTo>
                  <a:pt x="147665" y="427807"/>
                </a:lnTo>
                <a:lnTo>
                  <a:pt x="157589" y="428262"/>
                </a:lnTo>
                <a:lnTo>
                  <a:pt x="168350" y="425924"/>
                </a:lnTo>
                <a:lnTo>
                  <a:pt x="178530" y="422662"/>
                </a:lnTo>
                <a:lnTo>
                  <a:pt x="189616" y="420826"/>
                </a:lnTo>
                <a:lnTo>
                  <a:pt x="200838" y="420282"/>
                </a:lnTo>
                <a:lnTo>
                  <a:pt x="213924" y="420154"/>
                </a:lnTo>
                <a:lnTo>
                  <a:pt x="219509" y="419168"/>
                </a:lnTo>
                <a:lnTo>
                  <a:pt x="228255" y="415532"/>
                </a:lnTo>
                <a:lnTo>
                  <a:pt x="237857" y="413281"/>
                </a:lnTo>
                <a:lnTo>
                  <a:pt x="249427" y="411328"/>
                </a:lnTo>
                <a:lnTo>
                  <a:pt x="256513" y="409474"/>
                </a:lnTo>
                <a:lnTo>
                  <a:pt x="264094" y="407285"/>
                </a:lnTo>
                <a:lnTo>
                  <a:pt x="275058" y="402313"/>
                </a:lnTo>
                <a:lnTo>
                  <a:pt x="284058" y="396928"/>
                </a:lnTo>
                <a:lnTo>
                  <a:pt x="294408" y="391360"/>
                </a:lnTo>
                <a:lnTo>
                  <a:pt x="305358" y="383170"/>
                </a:lnTo>
                <a:lnTo>
                  <a:pt x="315623" y="374133"/>
                </a:lnTo>
                <a:lnTo>
                  <a:pt x="327709" y="362738"/>
                </a:lnTo>
                <a:lnTo>
                  <a:pt x="349361" y="341338"/>
                </a:lnTo>
                <a:lnTo>
                  <a:pt x="355817" y="332363"/>
                </a:lnTo>
                <a:lnTo>
                  <a:pt x="360909" y="322977"/>
                </a:lnTo>
                <a:lnTo>
                  <a:pt x="364727" y="311385"/>
                </a:lnTo>
                <a:lnTo>
                  <a:pt x="368996" y="301588"/>
                </a:lnTo>
                <a:lnTo>
                  <a:pt x="374069" y="290884"/>
                </a:lnTo>
                <a:lnTo>
                  <a:pt x="380451" y="279777"/>
                </a:lnTo>
                <a:lnTo>
                  <a:pt x="389637" y="268490"/>
                </a:lnTo>
                <a:lnTo>
                  <a:pt x="394990" y="259664"/>
                </a:lnTo>
                <a:lnTo>
                  <a:pt x="400543" y="246800"/>
                </a:lnTo>
                <a:lnTo>
                  <a:pt x="402977" y="241686"/>
                </a:lnTo>
                <a:lnTo>
                  <a:pt x="405681" y="230924"/>
                </a:lnTo>
                <a:lnTo>
                  <a:pt x="406883" y="220743"/>
                </a:lnTo>
                <a:lnTo>
                  <a:pt x="407560" y="209656"/>
                </a:lnTo>
                <a:lnTo>
                  <a:pt x="407718" y="203353"/>
                </a:lnTo>
                <a:lnTo>
                  <a:pt x="405248" y="194837"/>
                </a:lnTo>
                <a:lnTo>
                  <a:pt x="400976" y="184702"/>
                </a:lnTo>
                <a:lnTo>
                  <a:pt x="395902" y="173847"/>
                </a:lnTo>
                <a:lnTo>
                  <a:pt x="393012" y="165213"/>
                </a:lnTo>
                <a:lnTo>
                  <a:pt x="392241" y="161577"/>
                </a:lnTo>
                <a:lnTo>
                  <a:pt x="388845" y="154997"/>
                </a:lnTo>
                <a:lnTo>
                  <a:pt x="381577" y="143398"/>
                </a:lnTo>
                <a:lnTo>
                  <a:pt x="377120" y="134217"/>
                </a:lnTo>
                <a:lnTo>
                  <a:pt x="373659" y="123694"/>
                </a:lnTo>
                <a:lnTo>
                  <a:pt x="367024" y="113591"/>
                </a:lnTo>
                <a:lnTo>
                  <a:pt x="361762" y="104142"/>
                </a:lnTo>
                <a:lnTo>
                  <a:pt x="353444" y="92664"/>
                </a:lnTo>
                <a:lnTo>
                  <a:pt x="344948" y="83230"/>
                </a:lnTo>
                <a:lnTo>
                  <a:pt x="336710" y="77314"/>
                </a:lnTo>
                <a:lnTo>
                  <a:pt x="331847" y="74403"/>
                </a:lnTo>
                <a:lnTo>
                  <a:pt x="323903" y="66088"/>
                </a:lnTo>
                <a:lnTo>
                  <a:pt x="320451" y="61204"/>
                </a:lnTo>
                <a:lnTo>
                  <a:pt x="308995" y="53237"/>
                </a:lnTo>
                <a:lnTo>
                  <a:pt x="296284" y="47473"/>
                </a:lnTo>
                <a:lnTo>
                  <a:pt x="283773" y="43276"/>
                </a:lnTo>
                <a:lnTo>
                  <a:pt x="273081" y="36423"/>
                </a:lnTo>
                <a:lnTo>
                  <a:pt x="263494" y="31111"/>
                </a:lnTo>
                <a:lnTo>
                  <a:pt x="251938" y="22765"/>
                </a:lnTo>
                <a:lnTo>
                  <a:pt x="242985" y="17103"/>
                </a:lnTo>
                <a:lnTo>
                  <a:pt x="233609" y="12364"/>
                </a:lnTo>
                <a:lnTo>
                  <a:pt x="226266" y="10258"/>
                </a:lnTo>
                <a:lnTo>
                  <a:pt x="217288" y="9322"/>
                </a:lnTo>
                <a:lnTo>
                  <a:pt x="212227" y="9072"/>
                </a:lnTo>
                <a:lnTo>
                  <a:pt x="207900" y="7953"/>
                </a:lnTo>
                <a:lnTo>
                  <a:pt x="196308" y="2780"/>
                </a:lnTo>
                <a:lnTo>
                  <a:pt x="186511" y="1235"/>
                </a:lnTo>
                <a:lnTo>
                  <a:pt x="174836" y="366"/>
                </a:lnTo>
                <a:lnTo>
                  <a:pt x="165855" y="163"/>
                </a:lnTo>
                <a:lnTo>
                  <a:pt x="10780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94"/>
          <p:cNvSpPr/>
          <p:nvPr/>
        </p:nvSpPr>
        <p:spPr>
          <a:xfrm>
            <a:off x="1434464" y="2546032"/>
            <a:ext cx="51436" cy="282894"/>
          </a:xfrm>
          <a:custGeom>
            <a:avLst/>
            <a:gdLst/>
            <a:ahLst/>
            <a:cxnLst/>
            <a:rect l="0" t="0" r="0" b="0"/>
            <a:pathLst>
              <a:path w="51436" h="282894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0" y="17741"/>
                </a:lnTo>
                <a:lnTo>
                  <a:pt x="4551" y="20400"/>
                </a:lnTo>
                <a:lnTo>
                  <a:pt x="5892" y="23125"/>
                </a:lnTo>
                <a:lnTo>
                  <a:pt x="7381" y="28693"/>
                </a:lnTo>
                <a:lnTo>
                  <a:pt x="8220" y="37182"/>
                </a:lnTo>
                <a:lnTo>
                  <a:pt x="8468" y="45730"/>
                </a:lnTo>
                <a:lnTo>
                  <a:pt x="9456" y="49537"/>
                </a:lnTo>
                <a:lnTo>
                  <a:pt x="11066" y="53980"/>
                </a:lnTo>
                <a:lnTo>
                  <a:pt x="13093" y="58846"/>
                </a:lnTo>
                <a:lnTo>
                  <a:pt x="14444" y="63996"/>
                </a:lnTo>
                <a:lnTo>
                  <a:pt x="15344" y="69334"/>
                </a:lnTo>
                <a:lnTo>
                  <a:pt x="15945" y="74798"/>
                </a:lnTo>
                <a:lnTo>
                  <a:pt x="16612" y="83409"/>
                </a:lnTo>
                <a:lnTo>
                  <a:pt x="16908" y="91363"/>
                </a:lnTo>
                <a:lnTo>
                  <a:pt x="17099" y="114532"/>
                </a:lnTo>
                <a:lnTo>
                  <a:pt x="17145" y="193444"/>
                </a:lnTo>
                <a:lnTo>
                  <a:pt x="18098" y="198495"/>
                </a:lnTo>
                <a:lnTo>
                  <a:pt x="19685" y="202815"/>
                </a:lnTo>
                <a:lnTo>
                  <a:pt x="21696" y="206648"/>
                </a:lnTo>
                <a:lnTo>
                  <a:pt x="23037" y="211108"/>
                </a:lnTo>
                <a:lnTo>
                  <a:pt x="23931" y="215986"/>
                </a:lnTo>
                <a:lnTo>
                  <a:pt x="24526" y="221143"/>
                </a:lnTo>
                <a:lnTo>
                  <a:pt x="25188" y="229413"/>
                </a:lnTo>
                <a:lnTo>
                  <a:pt x="25365" y="232952"/>
                </a:lnTo>
                <a:lnTo>
                  <a:pt x="26435" y="236264"/>
                </a:lnTo>
                <a:lnTo>
                  <a:pt x="28101" y="239424"/>
                </a:lnTo>
                <a:lnTo>
                  <a:pt x="30164" y="242484"/>
                </a:lnTo>
                <a:lnTo>
                  <a:pt x="31540" y="245476"/>
                </a:lnTo>
                <a:lnTo>
                  <a:pt x="33068" y="251341"/>
                </a:lnTo>
                <a:lnTo>
                  <a:pt x="33928" y="259997"/>
                </a:lnTo>
                <a:lnTo>
                  <a:pt x="35002" y="262866"/>
                </a:lnTo>
                <a:lnTo>
                  <a:pt x="36670" y="265732"/>
                </a:lnTo>
                <a:lnTo>
                  <a:pt x="41640" y="272624"/>
                </a:lnTo>
                <a:lnTo>
                  <a:pt x="43000" y="273189"/>
                </a:lnTo>
                <a:lnTo>
                  <a:pt x="44859" y="273566"/>
                </a:lnTo>
                <a:lnTo>
                  <a:pt x="47051" y="273817"/>
                </a:lnTo>
                <a:lnTo>
                  <a:pt x="48513" y="274937"/>
                </a:lnTo>
                <a:lnTo>
                  <a:pt x="49487" y="276637"/>
                </a:lnTo>
                <a:lnTo>
                  <a:pt x="51435" y="28289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95"/>
          <p:cNvSpPr/>
          <p:nvPr/>
        </p:nvSpPr>
        <p:spPr>
          <a:xfrm>
            <a:off x="1554867" y="2683192"/>
            <a:ext cx="178022" cy="162737"/>
          </a:xfrm>
          <a:custGeom>
            <a:avLst/>
            <a:gdLst/>
            <a:ahLst/>
            <a:cxnLst/>
            <a:rect l="0" t="0" r="0" b="0"/>
            <a:pathLst>
              <a:path w="178022" h="162737">
                <a:moveTo>
                  <a:pt x="111055" y="17145"/>
                </a:moveTo>
                <a:lnTo>
                  <a:pt x="111055" y="9764"/>
                </a:lnTo>
                <a:lnTo>
                  <a:pt x="110102" y="9367"/>
                </a:lnTo>
                <a:lnTo>
                  <a:pt x="105163" y="8808"/>
                </a:lnTo>
                <a:lnTo>
                  <a:pt x="100472" y="8619"/>
                </a:lnTo>
                <a:lnTo>
                  <a:pt x="90656" y="8582"/>
                </a:lnTo>
                <a:lnTo>
                  <a:pt x="86978" y="9531"/>
                </a:lnTo>
                <a:lnTo>
                  <a:pt x="82621" y="11117"/>
                </a:lnTo>
                <a:lnTo>
                  <a:pt x="77812" y="13126"/>
                </a:lnTo>
                <a:lnTo>
                  <a:pt x="73653" y="14466"/>
                </a:lnTo>
                <a:lnTo>
                  <a:pt x="69928" y="15359"/>
                </a:lnTo>
                <a:lnTo>
                  <a:pt x="66492" y="15954"/>
                </a:lnTo>
                <a:lnTo>
                  <a:pt x="63249" y="16351"/>
                </a:lnTo>
                <a:lnTo>
                  <a:pt x="60134" y="16616"/>
                </a:lnTo>
                <a:lnTo>
                  <a:pt x="57105" y="16792"/>
                </a:lnTo>
                <a:lnTo>
                  <a:pt x="54133" y="17862"/>
                </a:lnTo>
                <a:lnTo>
                  <a:pt x="51200" y="19528"/>
                </a:lnTo>
                <a:lnTo>
                  <a:pt x="48292" y="21591"/>
                </a:lnTo>
                <a:lnTo>
                  <a:pt x="45400" y="23919"/>
                </a:lnTo>
                <a:lnTo>
                  <a:pt x="42520" y="26424"/>
                </a:lnTo>
                <a:lnTo>
                  <a:pt x="39647" y="29046"/>
                </a:lnTo>
                <a:lnTo>
                  <a:pt x="36780" y="30794"/>
                </a:lnTo>
                <a:lnTo>
                  <a:pt x="33916" y="31959"/>
                </a:lnTo>
                <a:lnTo>
                  <a:pt x="31054" y="32736"/>
                </a:lnTo>
                <a:lnTo>
                  <a:pt x="29146" y="34207"/>
                </a:lnTo>
                <a:lnTo>
                  <a:pt x="27874" y="36139"/>
                </a:lnTo>
                <a:lnTo>
                  <a:pt x="27026" y="38381"/>
                </a:lnTo>
                <a:lnTo>
                  <a:pt x="23544" y="43411"/>
                </a:lnTo>
                <a:lnTo>
                  <a:pt x="21282" y="46085"/>
                </a:lnTo>
                <a:lnTo>
                  <a:pt x="19773" y="49774"/>
                </a:lnTo>
                <a:lnTo>
                  <a:pt x="18768" y="54138"/>
                </a:lnTo>
                <a:lnTo>
                  <a:pt x="18098" y="58952"/>
                </a:lnTo>
                <a:lnTo>
                  <a:pt x="16699" y="63114"/>
                </a:lnTo>
                <a:lnTo>
                  <a:pt x="14813" y="66841"/>
                </a:lnTo>
                <a:lnTo>
                  <a:pt x="12604" y="70278"/>
                </a:lnTo>
                <a:lnTo>
                  <a:pt x="11131" y="73522"/>
                </a:lnTo>
                <a:lnTo>
                  <a:pt x="10149" y="76637"/>
                </a:lnTo>
                <a:lnTo>
                  <a:pt x="9494" y="79667"/>
                </a:lnTo>
                <a:lnTo>
                  <a:pt x="8105" y="83591"/>
                </a:lnTo>
                <a:lnTo>
                  <a:pt x="6227" y="88113"/>
                </a:lnTo>
                <a:lnTo>
                  <a:pt x="4022" y="93032"/>
                </a:lnTo>
                <a:lnTo>
                  <a:pt x="2552" y="97264"/>
                </a:lnTo>
                <a:lnTo>
                  <a:pt x="1572" y="101038"/>
                </a:lnTo>
                <a:lnTo>
                  <a:pt x="919" y="104506"/>
                </a:lnTo>
                <a:lnTo>
                  <a:pt x="484" y="107770"/>
                </a:lnTo>
                <a:lnTo>
                  <a:pt x="193" y="110900"/>
                </a:lnTo>
                <a:lnTo>
                  <a:pt x="0" y="113938"/>
                </a:lnTo>
                <a:lnTo>
                  <a:pt x="823" y="116916"/>
                </a:lnTo>
                <a:lnTo>
                  <a:pt x="2325" y="119854"/>
                </a:lnTo>
                <a:lnTo>
                  <a:pt x="4278" y="122765"/>
                </a:lnTo>
                <a:lnTo>
                  <a:pt x="6533" y="126611"/>
                </a:lnTo>
                <a:lnTo>
                  <a:pt x="8989" y="131080"/>
                </a:lnTo>
                <a:lnTo>
                  <a:pt x="11578" y="135964"/>
                </a:lnTo>
                <a:lnTo>
                  <a:pt x="14257" y="139220"/>
                </a:lnTo>
                <a:lnTo>
                  <a:pt x="16995" y="141391"/>
                </a:lnTo>
                <a:lnTo>
                  <a:pt x="19774" y="142838"/>
                </a:lnTo>
                <a:lnTo>
                  <a:pt x="22578" y="144755"/>
                </a:lnTo>
                <a:lnTo>
                  <a:pt x="25401" y="146986"/>
                </a:lnTo>
                <a:lnTo>
                  <a:pt x="28234" y="149426"/>
                </a:lnTo>
                <a:lnTo>
                  <a:pt x="31076" y="152005"/>
                </a:lnTo>
                <a:lnTo>
                  <a:pt x="36774" y="157410"/>
                </a:lnTo>
                <a:lnTo>
                  <a:pt x="40579" y="159232"/>
                </a:lnTo>
                <a:lnTo>
                  <a:pt x="45021" y="160448"/>
                </a:lnTo>
                <a:lnTo>
                  <a:pt x="49887" y="161258"/>
                </a:lnTo>
                <a:lnTo>
                  <a:pt x="54084" y="161798"/>
                </a:lnTo>
                <a:lnTo>
                  <a:pt x="57834" y="162158"/>
                </a:lnTo>
                <a:lnTo>
                  <a:pt x="61287" y="162398"/>
                </a:lnTo>
                <a:lnTo>
                  <a:pt x="65494" y="162558"/>
                </a:lnTo>
                <a:lnTo>
                  <a:pt x="75248" y="162736"/>
                </a:lnTo>
                <a:lnTo>
                  <a:pt x="80516" y="161830"/>
                </a:lnTo>
                <a:lnTo>
                  <a:pt x="85933" y="160274"/>
                </a:lnTo>
                <a:lnTo>
                  <a:pt x="91450" y="158285"/>
                </a:lnTo>
                <a:lnTo>
                  <a:pt x="97032" y="156006"/>
                </a:lnTo>
                <a:lnTo>
                  <a:pt x="102659" y="153534"/>
                </a:lnTo>
                <a:lnTo>
                  <a:pt x="108315" y="150933"/>
                </a:lnTo>
                <a:lnTo>
                  <a:pt x="113038" y="149200"/>
                </a:lnTo>
                <a:lnTo>
                  <a:pt x="117140" y="148044"/>
                </a:lnTo>
                <a:lnTo>
                  <a:pt x="120826" y="147273"/>
                </a:lnTo>
                <a:lnTo>
                  <a:pt x="125189" y="145807"/>
                </a:lnTo>
                <a:lnTo>
                  <a:pt x="130003" y="143877"/>
                </a:lnTo>
                <a:lnTo>
                  <a:pt x="135117" y="141638"/>
                </a:lnTo>
                <a:lnTo>
                  <a:pt x="138526" y="139193"/>
                </a:lnTo>
                <a:lnTo>
                  <a:pt x="140799" y="136610"/>
                </a:lnTo>
                <a:lnTo>
                  <a:pt x="142314" y="133936"/>
                </a:lnTo>
                <a:lnTo>
                  <a:pt x="145230" y="131201"/>
                </a:lnTo>
                <a:lnTo>
                  <a:pt x="149078" y="128425"/>
                </a:lnTo>
                <a:lnTo>
                  <a:pt x="153549" y="125622"/>
                </a:lnTo>
                <a:lnTo>
                  <a:pt x="156529" y="122800"/>
                </a:lnTo>
                <a:lnTo>
                  <a:pt x="158516" y="119967"/>
                </a:lnTo>
                <a:lnTo>
                  <a:pt x="159841" y="117126"/>
                </a:lnTo>
                <a:lnTo>
                  <a:pt x="161676" y="114279"/>
                </a:lnTo>
                <a:lnTo>
                  <a:pt x="163852" y="111428"/>
                </a:lnTo>
                <a:lnTo>
                  <a:pt x="166256" y="108575"/>
                </a:lnTo>
                <a:lnTo>
                  <a:pt x="168810" y="105721"/>
                </a:lnTo>
                <a:lnTo>
                  <a:pt x="174189" y="100010"/>
                </a:lnTo>
                <a:lnTo>
                  <a:pt x="176004" y="97153"/>
                </a:lnTo>
                <a:lnTo>
                  <a:pt x="177215" y="94296"/>
                </a:lnTo>
                <a:lnTo>
                  <a:pt x="178021" y="91439"/>
                </a:lnTo>
                <a:lnTo>
                  <a:pt x="177607" y="87630"/>
                </a:lnTo>
                <a:lnTo>
                  <a:pt x="176378" y="83185"/>
                </a:lnTo>
                <a:lnTo>
                  <a:pt x="174606" y="78316"/>
                </a:lnTo>
                <a:lnTo>
                  <a:pt x="173425" y="74119"/>
                </a:lnTo>
                <a:lnTo>
                  <a:pt x="172637" y="70367"/>
                </a:lnTo>
                <a:lnTo>
                  <a:pt x="172113" y="66914"/>
                </a:lnTo>
                <a:lnTo>
                  <a:pt x="170810" y="63659"/>
                </a:lnTo>
                <a:lnTo>
                  <a:pt x="168989" y="60537"/>
                </a:lnTo>
                <a:lnTo>
                  <a:pt x="166823" y="57503"/>
                </a:lnTo>
                <a:lnTo>
                  <a:pt x="164426" y="54528"/>
                </a:lnTo>
                <a:lnTo>
                  <a:pt x="161876" y="51592"/>
                </a:lnTo>
                <a:lnTo>
                  <a:pt x="159223" y="48682"/>
                </a:lnTo>
                <a:lnTo>
                  <a:pt x="157454" y="45790"/>
                </a:lnTo>
                <a:lnTo>
                  <a:pt x="156275" y="42909"/>
                </a:lnTo>
                <a:lnTo>
                  <a:pt x="155490" y="40036"/>
                </a:lnTo>
                <a:lnTo>
                  <a:pt x="154013" y="37168"/>
                </a:lnTo>
                <a:lnTo>
                  <a:pt x="152076" y="34304"/>
                </a:lnTo>
                <a:lnTo>
                  <a:pt x="149832" y="31442"/>
                </a:lnTo>
                <a:lnTo>
                  <a:pt x="148337" y="28581"/>
                </a:lnTo>
                <a:lnTo>
                  <a:pt x="147339" y="25722"/>
                </a:lnTo>
                <a:lnTo>
                  <a:pt x="146675" y="22863"/>
                </a:lnTo>
                <a:lnTo>
                  <a:pt x="145279" y="20957"/>
                </a:lnTo>
                <a:lnTo>
                  <a:pt x="143396" y="19686"/>
                </a:lnTo>
                <a:lnTo>
                  <a:pt x="141188" y="18839"/>
                </a:lnTo>
                <a:lnTo>
                  <a:pt x="136195" y="15358"/>
                </a:lnTo>
                <a:lnTo>
                  <a:pt x="133530" y="13096"/>
                </a:lnTo>
                <a:lnTo>
                  <a:pt x="131753" y="10636"/>
                </a:lnTo>
                <a:lnTo>
                  <a:pt x="130569" y="8043"/>
                </a:lnTo>
                <a:lnTo>
                  <a:pt x="129779" y="5362"/>
                </a:lnTo>
                <a:lnTo>
                  <a:pt x="128300" y="3575"/>
                </a:lnTo>
                <a:lnTo>
                  <a:pt x="126362" y="2383"/>
                </a:lnTo>
                <a:lnTo>
                  <a:pt x="120958" y="471"/>
                </a:lnTo>
                <a:lnTo>
                  <a:pt x="115471" y="139"/>
                </a:lnTo>
                <a:lnTo>
                  <a:pt x="11105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96"/>
          <p:cNvSpPr/>
          <p:nvPr/>
        </p:nvSpPr>
        <p:spPr>
          <a:xfrm>
            <a:off x="1832839" y="2667353"/>
            <a:ext cx="227385" cy="341585"/>
          </a:xfrm>
          <a:custGeom>
            <a:avLst/>
            <a:gdLst/>
            <a:ahLst/>
            <a:cxnLst/>
            <a:rect l="0" t="0" r="0" b="0"/>
            <a:pathLst>
              <a:path w="227385" h="341585">
                <a:moveTo>
                  <a:pt x="124548" y="24411"/>
                </a:moveTo>
                <a:lnTo>
                  <a:pt x="111778" y="11641"/>
                </a:lnTo>
                <a:lnTo>
                  <a:pt x="109367" y="10183"/>
                </a:lnTo>
                <a:lnTo>
                  <a:pt x="104148" y="8563"/>
                </a:lnTo>
                <a:lnTo>
                  <a:pt x="102376" y="7178"/>
                </a:lnTo>
                <a:lnTo>
                  <a:pt x="101194" y="5303"/>
                </a:lnTo>
                <a:lnTo>
                  <a:pt x="100406" y="3100"/>
                </a:lnTo>
                <a:lnTo>
                  <a:pt x="98928" y="1631"/>
                </a:lnTo>
                <a:lnTo>
                  <a:pt x="96991" y="652"/>
                </a:lnTo>
                <a:lnTo>
                  <a:pt x="94746" y="0"/>
                </a:lnTo>
                <a:lnTo>
                  <a:pt x="92298" y="517"/>
                </a:lnTo>
                <a:lnTo>
                  <a:pt x="87037" y="3632"/>
                </a:lnTo>
                <a:lnTo>
                  <a:pt x="81524" y="5651"/>
                </a:lnTo>
                <a:lnTo>
                  <a:pt x="78720" y="6190"/>
                </a:lnTo>
                <a:lnTo>
                  <a:pt x="73065" y="9328"/>
                </a:lnTo>
                <a:lnTo>
                  <a:pt x="66424" y="13898"/>
                </a:lnTo>
                <a:lnTo>
                  <a:pt x="61986" y="16450"/>
                </a:lnTo>
                <a:lnTo>
                  <a:pt x="57123" y="19104"/>
                </a:lnTo>
                <a:lnTo>
                  <a:pt x="52928" y="20873"/>
                </a:lnTo>
                <a:lnTo>
                  <a:pt x="49179" y="22052"/>
                </a:lnTo>
                <a:lnTo>
                  <a:pt x="45727" y="22839"/>
                </a:lnTo>
                <a:lnTo>
                  <a:pt x="42473" y="25268"/>
                </a:lnTo>
                <a:lnTo>
                  <a:pt x="36318" y="33047"/>
                </a:lnTo>
                <a:lnTo>
                  <a:pt x="32390" y="36836"/>
                </a:lnTo>
                <a:lnTo>
                  <a:pt x="27867" y="40315"/>
                </a:lnTo>
                <a:lnTo>
                  <a:pt x="22946" y="43586"/>
                </a:lnTo>
                <a:lnTo>
                  <a:pt x="18714" y="46719"/>
                </a:lnTo>
                <a:lnTo>
                  <a:pt x="14939" y="49761"/>
                </a:lnTo>
                <a:lnTo>
                  <a:pt x="11471" y="52741"/>
                </a:lnTo>
                <a:lnTo>
                  <a:pt x="9158" y="55680"/>
                </a:lnTo>
                <a:lnTo>
                  <a:pt x="4951" y="64368"/>
                </a:lnTo>
                <a:lnTo>
                  <a:pt x="591" y="70110"/>
                </a:lnTo>
                <a:lnTo>
                  <a:pt x="0" y="73927"/>
                </a:lnTo>
                <a:lnTo>
                  <a:pt x="1883" y="83249"/>
                </a:lnTo>
                <a:lnTo>
                  <a:pt x="4009" y="92020"/>
                </a:lnTo>
                <a:lnTo>
                  <a:pt x="4300" y="96687"/>
                </a:lnTo>
                <a:lnTo>
                  <a:pt x="5330" y="99265"/>
                </a:lnTo>
                <a:lnTo>
                  <a:pt x="11331" y="107445"/>
                </a:lnTo>
                <a:lnTo>
                  <a:pt x="16444" y="113068"/>
                </a:lnTo>
                <a:lnTo>
                  <a:pt x="19141" y="114948"/>
                </a:lnTo>
                <a:lnTo>
                  <a:pt x="24678" y="117038"/>
                </a:lnTo>
                <a:lnTo>
                  <a:pt x="30314" y="117966"/>
                </a:lnTo>
                <a:lnTo>
                  <a:pt x="35994" y="118379"/>
                </a:lnTo>
                <a:lnTo>
                  <a:pt x="41693" y="118562"/>
                </a:lnTo>
                <a:lnTo>
                  <a:pt x="55969" y="118690"/>
                </a:lnTo>
                <a:lnTo>
                  <a:pt x="67398" y="118705"/>
                </a:lnTo>
                <a:lnTo>
                  <a:pt x="70256" y="117754"/>
                </a:lnTo>
                <a:lnTo>
                  <a:pt x="75971" y="114157"/>
                </a:lnTo>
                <a:lnTo>
                  <a:pt x="81509" y="109978"/>
                </a:lnTo>
                <a:lnTo>
                  <a:pt x="88195" y="103528"/>
                </a:lnTo>
                <a:lnTo>
                  <a:pt x="105741" y="86078"/>
                </a:lnTo>
                <a:lnTo>
                  <a:pt x="111461" y="75809"/>
                </a:lnTo>
                <a:lnTo>
                  <a:pt x="114638" y="69803"/>
                </a:lnTo>
                <a:lnTo>
                  <a:pt x="115381" y="65858"/>
                </a:lnTo>
                <a:lnTo>
                  <a:pt x="115858" y="55564"/>
                </a:lnTo>
                <a:lnTo>
                  <a:pt x="116850" y="52800"/>
                </a:lnTo>
                <a:lnTo>
                  <a:pt x="123747" y="42669"/>
                </a:lnTo>
                <a:lnTo>
                  <a:pt x="124192" y="42051"/>
                </a:lnTo>
                <a:lnTo>
                  <a:pt x="131286" y="41622"/>
                </a:lnTo>
                <a:lnTo>
                  <a:pt x="137639" y="41558"/>
                </a:lnTo>
                <a:lnTo>
                  <a:pt x="138991" y="42510"/>
                </a:lnTo>
                <a:lnTo>
                  <a:pt x="139891" y="44097"/>
                </a:lnTo>
                <a:lnTo>
                  <a:pt x="140492" y="46108"/>
                </a:lnTo>
                <a:lnTo>
                  <a:pt x="143699" y="50882"/>
                </a:lnTo>
                <a:lnTo>
                  <a:pt x="148300" y="56179"/>
                </a:lnTo>
                <a:lnTo>
                  <a:pt x="153519" y="61708"/>
                </a:lnTo>
                <a:lnTo>
                  <a:pt x="155292" y="64516"/>
                </a:lnTo>
                <a:lnTo>
                  <a:pt x="158740" y="73019"/>
                </a:lnTo>
                <a:lnTo>
                  <a:pt x="165371" y="82523"/>
                </a:lnTo>
                <a:lnTo>
                  <a:pt x="170631" y="91831"/>
                </a:lnTo>
                <a:lnTo>
                  <a:pt x="176145" y="102319"/>
                </a:lnTo>
                <a:lnTo>
                  <a:pt x="181770" y="112377"/>
                </a:lnTo>
                <a:lnTo>
                  <a:pt x="187445" y="120022"/>
                </a:lnTo>
                <a:lnTo>
                  <a:pt x="191244" y="124347"/>
                </a:lnTo>
                <a:lnTo>
                  <a:pt x="195682" y="129135"/>
                </a:lnTo>
                <a:lnTo>
                  <a:pt x="200546" y="134232"/>
                </a:lnTo>
                <a:lnTo>
                  <a:pt x="203788" y="139535"/>
                </a:lnTo>
                <a:lnTo>
                  <a:pt x="205950" y="144976"/>
                </a:lnTo>
                <a:lnTo>
                  <a:pt x="207391" y="150508"/>
                </a:lnTo>
                <a:lnTo>
                  <a:pt x="209304" y="157053"/>
                </a:lnTo>
                <a:lnTo>
                  <a:pt x="213970" y="171946"/>
                </a:lnTo>
                <a:lnTo>
                  <a:pt x="215595" y="178965"/>
                </a:lnTo>
                <a:lnTo>
                  <a:pt x="216678" y="185550"/>
                </a:lnTo>
                <a:lnTo>
                  <a:pt x="217401" y="191844"/>
                </a:lnTo>
                <a:lnTo>
                  <a:pt x="218835" y="198899"/>
                </a:lnTo>
                <a:lnTo>
                  <a:pt x="220743" y="206459"/>
                </a:lnTo>
                <a:lnTo>
                  <a:pt x="222968" y="214356"/>
                </a:lnTo>
                <a:lnTo>
                  <a:pt x="224452" y="221527"/>
                </a:lnTo>
                <a:lnTo>
                  <a:pt x="225440" y="228211"/>
                </a:lnTo>
                <a:lnTo>
                  <a:pt x="226100" y="234573"/>
                </a:lnTo>
                <a:lnTo>
                  <a:pt x="226539" y="240719"/>
                </a:lnTo>
                <a:lnTo>
                  <a:pt x="226832" y="246722"/>
                </a:lnTo>
                <a:lnTo>
                  <a:pt x="227158" y="258471"/>
                </a:lnTo>
                <a:lnTo>
                  <a:pt x="227384" y="282717"/>
                </a:lnTo>
                <a:lnTo>
                  <a:pt x="224863" y="291932"/>
                </a:lnTo>
                <a:lnTo>
                  <a:pt x="220567" y="301424"/>
                </a:lnTo>
                <a:lnTo>
                  <a:pt x="215483" y="308819"/>
                </a:lnTo>
                <a:lnTo>
                  <a:pt x="210049" y="315280"/>
                </a:lnTo>
                <a:lnTo>
                  <a:pt x="207266" y="318336"/>
                </a:lnTo>
                <a:lnTo>
                  <a:pt x="203506" y="321326"/>
                </a:lnTo>
                <a:lnTo>
                  <a:pt x="199094" y="324272"/>
                </a:lnTo>
                <a:lnTo>
                  <a:pt x="194248" y="327189"/>
                </a:lnTo>
                <a:lnTo>
                  <a:pt x="190065" y="329133"/>
                </a:lnTo>
                <a:lnTo>
                  <a:pt x="186323" y="330429"/>
                </a:lnTo>
                <a:lnTo>
                  <a:pt x="182876" y="331293"/>
                </a:lnTo>
                <a:lnTo>
                  <a:pt x="178674" y="332822"/>
                </a:lnTo>
                <a:lnTo>
                  <a:pt x="173967" y="334793"/>
                </a:lnTo>
                <a:lnTo>
                  <a:pt x="168924" y="337060"/>
                </a:lnTo>
                <a:lnTo>
                  <a:pt x="163657" y="338572"/>
                </a:lnTo>
                <a:lnTo>
                  <a:pt x="158241" y="339579"/>
                </a:lnTo>
                <a:lnTo>
                  <a:pt x="152725" y="340251"/>
                </a:lnTo>
                <a:lnTo>
                  <a:pt x="147143" y="340699"/>
                </a:lnTo>
                <a:lnTo>
                  <a:pt x="141516" y="340997"/>
                </a:lnTo>
                <a:lnTo>
                  <a:pt x="130184" y="341329"/>
                </a:lnTo>
                <a:lnTo>
                  <a:pt x="96472" y="341584"/>
                </a:lnTo>
                <a:lnTo>
                  <a:pt x="92495" y="340635"/>
                </a:lnTo>
                <a:lnTo>
                  <a:pt x="87940" y="339049"/>
                </a:lnTo>
                <a:lnTo>
                  <a:pt x="82997" y="337040"/>
                </a:lnTo>
                <a:lnTo>
                  <a:pt x="78750" y="335701"/>
                </a:lnTo>
                <a:lnTo>
                  <a:pt x="74966" y="334808"/>
                </a:lnTo>
                <a:lnTo>
                  <a:pt x="71491" y="334212"/>
                </a:lnTo>
                <a:lnTo>
                  <a:pt x="69174" y="332863"/>
                </a:lnTo>
                <a:lnTo>
                  <a:pt x="67630" y="331011"/>
                </a:lnTo>
                <a:lnTo>
                  <a:pt x="66600" y="328824"/>
                </a:lnTo>
                <a:lnTo>
                  <a:pt x="64008" y="327365"/>
                </a:lnTo>
                <a:lnTo>
                  <a:pt x="60376" y="326393"/>
                </a:lnTo>
                <a:lnTo>
                  <a:pt x="49960" y="324833"/>
                </a:lnTo>
                <a:lnTo>
                  <a:pt x="49105" y="323753"/>
                </a:lnTo>
                <a:lnTo>
                  <a:pt x="47395" y="31587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97"/>
          <p:cNvSpPr/>
          <p:nvPr/>
        </p:nvSpPr>
        <p:spPr>
          <a:xfrm>
            <a:off x="2214679" y="2606039"/>
            <a:ext cx="154189" cy="231071"/>
          </a:xfrm>
          <a:custGeom>
            <a:avLst/>
            <a:gdLst/>
            <a:ahLst/>
            <a:cxnLst/>
            <a:rect l="0" t="0" r="0" b="0"/>
            <a:pathLst>
              <a:path w="154189" h="231071">
                <a:moveTo>
                  <a:pt x="77035" y="0"/>
                </a:moveTo>
                <a:lnTo>
                  <a:pt x="61085" y="0"/>
                </a:lnTo>
                <a:lnTo>
                  <a:pt x="57881" y="2541"/>
                </a:lnTo>
                <a:lnTo>
                  <a:pt x="52614" y="7381"/>
                </a:lnTo>
                <a:lnTo>
                  <a:pt x="49354" y="13123"/>
                </a:lnTo>
                <a:lnTo>
                  <a:pt x="47151" y="17322"/>
                </a:lnTo>
                <a:lnTo>
                  <a:pt x="44704" y="24526"/>
                </a:lnTo>
                <a:lnTo>
                  <a:pt x="43616" y="30903"/>
                </a:lnTo>
                <a:lnTo>
                  <a:pt x="43132" y="36913"/>
                </a:lnTo>
                <a:lnTo>
                  <a:pt x="41098" y="40801"/>
                </a:lnTo>
                <a:lnTo>
                  <a:pt x="37837" y="45298"/>
                </a:lnTo>
                <a:lnTo>
                  <a:pt x="33758" y="50202"/>
                </a:lnTo>
                <a:lnTo>
                  <a:pt x="31039" y="54423"/>
                </a:lnTo>
                <a:lnTo>
                  <a:pt x="29226" y="58190"/>
                </a:lnTo>
                <a:lnTo>
                  <a:pt x="21766" y="80181"/>
                </a:lnTo>
                <a:lnTo>
                  <a:pt x="19234" y="86791"/>
                </a:lnTo>
                <a:lnTo>
                  <a:pt x="16594" y="93104"/>
                </a:lnTo>
                <a:lnTo>
                  <a:pt x="13881" y="99217"/>
                </a:lnTo>
                <a:lnTo>
                  <a:pt x="12073" y="105197"/>
                </a:lnTo>
                <a:lnTo>
                  <a:pt x="10867" y="111089"/>
                </a:lnTo>
                <a:lnTo>
                  <a:pt x="10063" y="116922"/>
                </a:lnTo>
                <a:lnTo>
                  <a:pt x="8575" y="122716"/>
                </a:lnTo>
                <a:lnTo>
                  <a:pt x="6630" y="128483"/>
                </a:lnTo>
                <a:lnTo>
                  <a:pt x="4381" y="134233"/>
                </a:lnTo>
                <a:lnTo>
                  <a:pt x="2881" y="139019"/>
                </a:lnTo>
                <a:lnTo>
                  <a:pt x="1882" y="143162"/>
                </a:lnTo>
                <a:lnTo>
                  <a:pt x="1216" y="146877"/>
                </a:lnTo>
                <a:lnTo>
                  <a:pt x="771" y="151258"/>
                </a:lnTo>
                <a:lnTo>
                  <a:pt x="475" y="156084"/>
                </a:lnTo>
                <a:lnTo>
                  <a:pt x="146" y="165573"/>
                </a:lnTo>
                <a:lnTo>
                  <a:pt x="0" y="172966"/>
                </a:lnTo>
                <a:lnTo>
                  <a:pt x="913" y="177223"/>
                </a:lnTo>
                <a:lnTo>
                  <a:pt x="2475" y="181966"/>
                </a:lnTo>
                <a:lnTo>
                  <a:pt x="4468" y="187034"/>
                </a:lnTo>
                <a:lnTo>
                  <a:pt x="6750" y="191364"/>
                </a:lnTo>
                <a:lnTo>
                  <a:pt x="9224" y="195204"/>
                </a:lnTo>
                <a:lnTo>
                  <a:pt x="11825" y="198716"/>
                </a:lnTo>
                <a:lnTo>
                  <a:pt x="14716" y="205159"/>
                </a:lnTo>
                <a:lnTo>
                  <a:pt x="15486" y="208210"/>
                </a:lnTo>
                <a:lnTo>
                  <a:pt x="16953" y="210244"/>
                </a:lnTo>
                <a:lnTo>
                  <a:pt x="18883" y="211601"/>
                </a:lnTo>
                <a:lnTo>
                  <a:pt x="21122" y="212505"/>
                </a:lnTo>
                <a:lnTo>
                  <a:pt x="23567" y="214060"/>
                </a:lnTo>
                <a:lnTo>
                  <a:pt x="26150" y="216049"/>
                </a:lnTo>
                <a:lnTo>
                  <a:pt x="28824" y="218328"/>
                </a:lnTo>
                <a:lnTo>
                  <a:pt x="31560" y="219847"/>
                </a:lnTo>
                <a:lnTo>
                  <a:pt x="34336" y="220860"/>
                </a:lnTo>
                <a:lnTo>
                  <a:pt x="37139" y="221535"/>
                </a:lnTo>
                <a:lnTo>
                  <a:pt x="40913" y="222938"/>
                </a:lnTo>
                <a:lnTo>
                  <a:pt x="45334" y="224825"/>
                </a:lnTo>
                <a:lnTo>
                  <a:pt x="50186" y="227036"/>
                </a:lnTo>
                <a:lnTo>
                  <a:pt x="55326" y="228510"/>
                </a:lnTo>
                <a:lnTo>
                  <a:pt x="60657" y="229493"/>
                </a:lnTo>
                <a:lnTo>
                  <a:pt x="66117" y="230148"/>
                </a:lnTo>
                <a:lnTo>
                  <a:pt x="70709" y="230584"/>
                </a:lnTo>
                <a:lnTo>
                  <a:pt x="74723" y="230876"/>
                </a:lnTo>
                <a:lnTo>
                  <a:pt x="78351" y="231070"/>
                </a:lnTo>
                <a:lnTo>
                  <a:pt x="82675" y="230247"/>
                </a:lnTo>
                <a:lnTo>
                  <a:pt x="87463" y="228746"/>
                </a:lnTo>
                <a:lnTo>
                  <a:pt x="92560" y="226792"/>
                </a:lnTo>
                <a:lnTo>
                  <a:pt x="97862" y="225490"/>
                </a:lnTo>
                <a:lnTo>
                  <a:pt x="103303" y="224622"/>
                </a:lnTo>
                <a:lnTo>
                  <a:pt x="108834" y="224043"/>
                </a:lnTo>
                <a:lnTo>
                  <a:pt x="113475" y="223657"/>
                </a:lnTo>
                <a:lnTo>
                  <a:pt x="117521" y="223400"/>
                </a:lnTo>
                <a:lnTo>
                  <a:pt x="121171" y="223229"/>
                </a:lnTo>
                <a:lnTo>
                  <a:pt x="125509" y="222162"/>
                </a:lnTo>
                <a:lnTo>
                  <a:pt x="130306" y="220498"/>
                </a:lnTo>
                <a:lnTo>
                  <a:pt x="135409" y="218436"/>
                </a:lnTo>
                <a:lnTo>
                  <a:pt x="139764" y="217062"/>
                </a:lnTo>
                <a:lnTo>
                  <a:pt x="143619" y="216146"/>
                </a:lnTo>
                <a:lnTo>
                  <a:pt x="154188" y="2143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98"/>
          <p:cNvSpPr/>
          <p:nvPr/>
        </p:nvSpPr>
        <p:spPr>
          <a:xfrm>
            <a:off x="2428875" y="2614646"/>
            <a:ext cx="188595" cy="184906"/>
          </a:xfrm>
          <a:custGeom>
            <a:avLst/>
            <a:gdLst/>
            <a:ahLst/>
            <a:cxnLst/>
            <a:rect l="0" t="0" r="0" b="0"/>
            <a:pathLst>
              <a:path w="188595" h="184906">
                <a:moveTo>
                  <a:pt x="0" y="34256"/>
                </a:moveTo>
                <a:lnTo>
                  <a:pt x="0" y="21486"/>
                </a:lnTo>
                <a:lnTo>
                  <a:pt x="952" y="20028"/>
                </a:lnTo>
                <a:lnTo>
                  <a:pt x="2539" y="19055"/>
                </a:lnTo>
                <a:lnTo>
                  <a:pt x="4550" y="18407"/>
                </a:lnTo>
                <a:lnTo>
                  <a:pt x="9325" y="15147"/>
                </a:lnTo>
                <a:lnTo>
                  <a:pt x="11931" y="12944"/>
                </a:lnTo>
                <a:lnTo>
                  <a:pt x="14621" y="11476"/>
                </a:lnTo>
                <a:lnTo>
                  <a:pt x="20151" y="9844"/>
                </a:lnTo>
                <a:lnTo>
                  <a:pt x="25783" y="6579"/>
                </a:lnTo>
                <a:lnTo>
                  <a:pt x="28618" y="4375"/>
                </a:lnTo>
                <a:lnTo>
                  <a:pt x="34309" y="1926"/>
                </a:lnTo>
                <a:lnTo>
                  <a:pt x="37160" y="1272"/>
                </a:lnTo>
                <a:lnTo>
                  <a:pt x="40966" y="837"/>
                </a:lnTo>
                <a:lnTo>
                  <a:pt x="45408" y="547"/>
                </a:lnTo>
                <a:lnTo>
                  <a:pt x="54471" y="224"/>
                </a:lnTo>
                <a:lnTo>
                  <a:pt x="65881" y="42"/>
                </a:lnTo>
                <a:lnTo>
                  <a:pt x="75635" y="0"/>
                </a:lnTo>
                <a:lnTo>
                  <a:pt x="80903" y="941"/>
                </a:lnTo>
                <a:lnTo>
                  <a:pt x="86320" y="2521"/>
                </a:lnTo>
                <a:lnTo>
                  <a:pt x="91837" y="4527"/>
                </a:lnTo>
                <a:lnTo>
                  <a:pt x="96467" y="5864"/>
                </a:lnTo>
                <a:lnTo>
                  <a:pt x="100506" y="6756"/>
                </a:lnTo>
                <a:lnTo>
                  <a:pt x="104151" y="7350"/>
                </a:lnTo>
                <a:lnTo>
                  <a:pt x="107534" y="8699"/>
                </a:lnTo>
                <a:lnTo>
                  <a:pt x="110742" y="10550"/>
                </a:lnTo>
                <a:lnTo>
                  <a:pt x="113832" y="12737"/>
                </a:lnTo>
                <a:lnTo>
                  <a:pt x="115893" y="15148"/>
                </a:lnTo>
                <a:lnTo>
                  <a:pt x="117267" y="17707"/>
                </a:lnTo>
                <a:lnTo>
                  <a:pt x="118183" y="20366"/>
                </a:lnTo>
                <a:lnTo>
                  <a:pt x="119746" y="22138"/>
                </a:lnTo>
                <a:lnTo>
                  <a:pt x="121740" y="23320"/>
                </a:lnTo>
                <a:lnTo>
                  <a:pt x="124023" y="24108"/>
                </a:lnTo>
                <a:lnTo>
                  <a:pt x="125544" y="25586"/>
                </a:lnTo>
                <a:lnTo>
                  <a:pt x="126558" y="27523"/>
                </a:lnTo>
                <a:lnTo>
                  <a:pt x="127235" y="29767"/>
                </a:lnTo>
                <a:lnTo>
                  <a:pt x="126733" y="32216"/>
                </a:lnTo>
                <a:lnTo>
                  <a:pt x="123635" y="37477"/>
                </a:lnTo>
                <a:lnTo>
                  <a:pt x="121624" y="42990"/>
                </a:lnTo>
                <a:lnTo>
                  <a:pt x="121087" y="45794"/>
                </a:lnTo>
                <a:lnTo>
                  <a:pt x="119777" y="49568"/>
                </a:lnTo>
                <a:lnTo>
                  <a:pt x="117951" y="53989"/>
                </a:lnTo>
                <a:lnTo>
                  <a:pt x="115782" y="58841"/>
                </a:lnTo>
                <a:lnTo>
                  <a:pt x="112430" y="63029"/>
                </a:lnTo>
                <a:lnTo>
                  <a:pt x="108291" y="66773"/>
                </a:lnTo>
                <a:lnTo>
                  <a:pt x="103626" y="70221"/>
                </a:lnTo>
                <a:lnTo>
                  <a:pt x="100516" y="73473"/>
                </a:lnTo>
                <a:lnTo>
                  <a:pt x="98443" y="76593"/>
                </a:lnTo>
                <a:lnTo>
                  <a:pt x="97061" y="79626"/>
                </a:lnTo>
                <a:lnTo>
                  <a:pt x="95187" y="82600"/>
                </a:lnTo>
                <a:lnTo>
                  <a:pt x="92985" y="85535"/>
                </a:lnTo>
                <a:lnTo>
                  <a:pt x="90565" y="88445"/>
                </a:lnTo>
                <a:lnTo>
                  <a:pt x="87047" y="91337"/>
                </a:lnTo>
                <a:lnTo>
                  <a:pt x="82796" y="94217"/>
                </a:lnTo>
                <a:lnTo>
                  <a:pt x="78057" y="97090"/>
                </a:lnTo>
                <a:lnTo>
                  <a:pt x="73945" y="99958"/>
                </a:lnTo>
                <a:lnTo>
                  <a:pt x="70252" y="102823"/>
                </a:lnTo>
                <a:lnTo>
                  <a:pt x="66837" y="105685"/>
                </a:lnTo>
                <a:lnTo>
                  <a:pt x="64560" y="108545"/>
                </a:lnTo>
                <a:lnTo>
                  <a:pt x="63042" y="111405"/>
                </a:lnTo>
                <a:lnTo>
                  <a:pt x="62031" y="114263"/>
                </a:lnTo>
                <a:lnTo>
                  <a:pt x="58366" y="119980"/>
                </a:lnTo>
                <a:lnTo>
                  <a:pt x="56056" y="122838"/>
                </a:lnTo>
                <a:lnTo>
                  <a:pt x="54515" y="125695"/>
                </a:lnTo>
                <a:lnTo>
                  <a:pt x="52804" y="131411"/>
                </a:lnTo>
                <a:lnTo>
                  <a:pt x="49503" y="137126"/>
                </a:lnTo>
                <a:lnTo>
                  <a:pt x="47289" y="139984"/>
                </a:lnTo>
                <a:lnTo>
                  <a:pt x="44830" y="145699"/>
                </a:lnTo>
                <a:lnTo>
                  <a:pt x="43737" y="151414"/>
                </a:lnTo>
                <a:lnTo>
                  <a:pt x="43251" y="157129"/>
                </a:lnTo>
                <a:lnTo>
                  <a:pt x="44074" y="159034"/>
                </a:lnTo>
                <a:lnTo>
                  <a:pt x="45575" y="160304"/>
                </a:lnTo>
                <a:lnTo>
                  <a:pt x="47528" y="161150"/>
                </a:lnTo>
                <a:lnTo>
                  <a:pt x="52238" y="164631"/>
                </a:lnTo>
                <a:lnTo>
                  <a:pt x="54828" y="166892"/>
                </a:lnTo>
                <a:lnTo>
                  <a:pt x="57507" y="168400"/>
                </a:lnTo>
                <a:lnTo>
                  <a:pt x="63023" y="170076"/>
                </a:lnTo>
                <a:lnTo>
                  <a:pt x="68650" y="173360"/>
                </a:lnTo>
                <a:lnTo>
                  <a:pt x="71484" y="175570"/>
                </a:lnTo>
                <a:lnTo>
                  <a:pt x="77173" y="178025"/>
                </a:lnTo>
                <a:lnTo>
                  <a:pt x="82876" y="179116"/>
                </a:lnTo>
                <a:lnTo>
                  <a:pt x="88586" y="179601"/>
                </a:lnTo>
                <a:lnTo>
                  <a:pt x="94299" y="179816"/>
                </a:lnTo>
                <a:lnTo>
                  <a:pt x="97156" y="179874"/>
                </a:lnTo>
                <a:lnTo>
                  <a:pt x="100965" y="180864"/>
                </a:lnTo>
                <a:lnTo>
                  <a:pt x="105410" y="182478"/>
                </a:lnTo>
                <a:lnTo>
                  <a:pt x="110278" y="184505"/>
                </a:lnTo>
                <a:lnTo>
                  <a:pt x="114476" y="184905"/>
                </a:lnTo>
                <a:lnTo>
                  <a:pt x="118227" y="184219"/>
                </a:lnTo>
                <a:lnTo>
                  <a:pt x="121680" y="182809"/>
                </a:lnTo>
                <a:lnTo>
                  <a:pt x="125888" y="181868"/>
                </a:lnTo>
                <a:lnTo>
                  <a:pt x="130597" y="181242"/>
                </a:lnTo>
                <a:lnTo>
                  <a:pt x="135642" y="180824"/>
                </a:lnTo>
                <a:lnTo>
                  <a:pt x="139958" y="180545"/>
                </a:lnTo>
                <a:lnTo>
                  <a:pt x="147293" y="180236"/>
                </a:lnTo>
                <a:lnTo>
                  <a:pt x="151535" y="179201"/>
                </a:lnTo>
                <a:lnTo>
                  <a:pt x="156268" y="177559"/>
                </a:lnTo>
                <a:lnTo>
                  <a:pt x="161329" y="175511"/>
                </a:lnTo>
                <a:lnTo>
                  <a:pt x="165655" y="174146"/>
                </a:lnTo>
                <a:lnTo>
                  <a:pt x="169491" y="173236"/>
                </a:lnTo>
                <a:lnTo>
                  <a:pt x="173002" y="172629"/>
                </a:lnTo>
                <a:lnTo>
                  <a:pt x="176294" y="172225"/>
                </a:lnTo>
                <a:lnTo>
                  <a:pt x="179442" y="171956"/>
                </a:lnTo>
                <a:lnTo>
                  <a:pt x="188594" y="17141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99"/>
          <p:cNvSpPr/>
          <p:nvPr/>
        </p:nvSpPr>
        <p:spPr>
          <a:xfrm>
            <a:off x="2660332" y="2666047"/>
            <a:ext cx="171451" cy="120016"/>
          </a:xfrm>
          <a:custGeom>
            <a:avLst/>
            <a:gdLst/>
            <a:ahLst/>
            <a:cxnLst/>
            <a:rect l="0" t="0" r="0" b="0"/>
            <a:pathLst>
              <a:path w="171451" h="120016">
                <a:moveTo>
                  <a:pt x="0" y="0"/>
                </a:moveTo>
                <a:lnTo>
                  <a:pt x="4551" y="4551"/>
                </a:lnTo>
                <a:lnTo>
                  <a:pt x="6844" y="5892"/>
                </a:lnTo>
                <a:lnTo>
                  <a:pt x="11932" y="7381"/>
                </a:lnTo>
                <a:lnTo>
                  <a:pt x="14622" y="8731"/>
                </a:lnTo>
                <a:lnTo>
                  <a:pt x="17368" y="10583"/>
                </a:lnTo>
                <a:lnTo>
                  <a:pt x="20151" y="12770"/>
                </a:lnTo>
                <a:lnTo>
                  <a:pt x="22959" y="15181"/>
                </a:lnTo>
                <a:lnTo>
                  <a:pt x="25784" y="17741"/>
                </a:lnTo>
                <a:lnTo>
                  <a:pt x="31462" y="23125"/>
                </a:lnTo>
                <a:lnTo>
                  <a:pt x="37161" y="28693"/>
                </a:lnTo>
                <a:lnTo>
                  <a:pt x="40966" y="31511"/>
                </a:lnTo>
                <a:lnTo>
                  <a:pt x="45408" y="34342"/>
                </a:lnTo>
                <a:lnTo>
                  <a:pt x="50275" y="37182"/>
                </a:lnTo>
                <a:lnTo>
                  <a:pt x="54472" y="40028"/>
                </a:lnTo>
                <a:lnTo>
                  <a:pt x="58222" y="42878"/>
                </a:lnTo>
                <a:lnTo>
                  <a:pt x="61674" y="45730"/>
                </a:lnTo>
                <a:lnTo>
                  <a:pt x="64929" y="47632"/>
                </a:lnTo>
                <a:lnTo>
                  <a:pt x="68051" y="48900"/>
                </a:lnTo>
                <a:lnTo>
                  <a:pt x="71085" y="49745"/>
                </a:lnTo>
                <a:lnTo>
                  <a:pt x="75012" y="52213"/>
                </a:lnTo>
                <a:lnTo>
                  <a:pt x="79536" y="55764"/>
                </a:lnTo>
                <a:lnTo>
                  <a:pt x="84456" y="60036"/>
                </a:lnTo>
                <a:lnTo>
                  <a:pt x="89642" y="63836"/>
                </a:lnTo>
                <a:lnTo>
                  <a:pt x="95004" y="67323"/>
                </a:lnTo>
                <a:lnTo>
                  <a:pt x="100483" y="70599"/>
                </a:lnTo>
                <a:lnTo>
                  <a:pt x="104136" y="73736"/>
                </a:lnTo>
                <a:lnTo>
                  <a:pt x="106572" y="76780"/>
                </a:lnTo>
                <a:lnTo>
                  <a:pt x="108195" y="79762"/>
                </a:lnTo>
                <a:lnTo>
                  <a:pt x="111183" y="82702"/>
                </a:lnTo>
                <a:lnTo>
                  <a:pt x="115079" y="85615"/>
                </a:lnTo>
                <a:lnTo>
                  <a:pt x="119582" y="88509"/>
                </a:lnTo>
                <a:lnTo>
                  <a:pt x="124489" y="91391"/>
                </a:lnTo>
                <a:lnTo>
                  <a:pt x="129665" y="94265"/>
                </a:lnTo>
                <a:lnTo>
                  <a:pt x="135021" y="97133"/>
                </a:lnTo>
                <a:lnTo>
                  <a:pt x="139544" y="99998"/>
                </a:lnTo>
                <a:lnTo>
                  <a:pt x="143512" y="102860"/>
                </a:lnTo>
                <a:lnTo>
                  <a:pt x="147110" y="105721"/>
                </a:lnTo>
                <a:lnTo>
                  <a:pt x="150460" y="107628"/>
                </a:lnTo>
                <a:lnTo>
                  <a:pt x="153647" y="108900"/>
                </a:lnTo>
                <a:lnTo>
                  <a:pt x="156724" y="109747"/>
                </a:lnTo>
                <a:lnTo>
                  <a:pt x="159727" y="111265"/>
                </a:lnTo>
                <a:lnTo>
                  <a:pt x="162683" y="113229"/>
                </a:lnTo>
                <a:lnTo>
                  <a:pt x="171450" y="1200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00"/>
          <p:cNvSpPr/>
          <p:nvPr/>
        </p:nvSpPr>
        <p:spPr>
          <a:xfrm>
            <a:off x="2737484" y="2683192"/>
            <a:ext cx="111444" cy="94298"/>
          </a:xfrm>
          <a:custGeom>
            <a:avLst/>
            <a:gdLst/>
            <a:ahLst/>
            <a:cxnLst/>
            <a:rect l="0" t="0" r="0" b="0"/>
            <a:pathLst>
              <a:path w="111444" h="94298">
                <a:moveTo>
                  <a:pt x="111443" y="0"/>
                </a:moveTo>
                <a:lnTo>
                  <a:pt x="98673" y="0"/>
                </a:lnTo>
                <a:lnTo>
                  <a:pt x="96262" y="953"/>
                </a:lnTo>
                <a:lnTo>
                  <a:pt x="93702" y="2540"/>
                </a:lnTo>
                <a:lnTo>
                  <a:pt x="91043" y="4551"/>
                </a:lnTo>
                <a:lnTo>
                  <a:pt x="88318" y="6844"/>
                </a:lnTo>
                <a:lnTo>
                  <a:pt x="85549" y="9325"/>
                </a:lnTo>
                <a:lnTo>
                  <a:pt x="79932" y="14622"/>
                </a:lnTo>
                <a:lnTo>
                  <a:pt x="74261" y="20151"/>
                </a:lnTo>
                <a:lnTo>
                  <a:pt x="70462" y="22959"/>
                </a:lnTo>
                <a:lnTo>
                  <a:pt x="66025" y="25784"/>
                </a:lnTo>
                <a:lnTo>
                  <a:pt x="61162" y="28619"/>
                </a:lnTo>
                <a:lnTo>
                  <a:pt x="56967" y="31462"/>
                </a:lnTo>
                <a:lnTo>
                  <a:pt x="53218" y="34310"/>
                </a:lnTo>
                <a:lnTo>
                  <a:pt x="49767" y="37161"/>
                </a:lnTo>
                <a:lnTo>
                  <a:pt x="46513" y="40014"/>
                </a:lnTo>
                <a:lnTo>
                  <a:pt x="43391" y="42868"/>
                </a:lnTo>
                <a:lnTo>
                  <a:pt x="37383" y="48580"/>
                </a:lnTo>
                <a:lnTo>
                  <a:pt x="5718" y="80010"/>
                </a:lnTo>
                <a:lnTo>
                  <a:pt x="3812" y="82868"/>
                </a:lnTo>
                <a:lnTo>
                  <a:pt x="2542" y="85725"/>
                </a:lnTo>
                <a:lnTo>
                  <a:pt x="0" y="9429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01"/>
          <p:cNvSpPr/>
          <p:nvPr/>
        </p:nvSpPr>
        <p:spPr>
          <a:xfrm>
            <a:off x="2960369" y="2700337"/>
            <a:ext cx="197169" cy="8574"/>
          </a:xfrm>
          <a:custGeom>
            <a:avLst/>
            <a:gdLst/>
            <a:ahLst/>
            <a:cxnLst/>
            <a:rect l="0" t="0" r="0" b="0"/>
            <a:pathLst>
              <a:path w="197169" h="8574">
                <a:moveTo>
                  <a:pt x="0" y="8573"/>
                </a:moveTo>
                <a:lnTo>
                  <a:pt x="12771" y="8573"/>
                </a:lnTo>
                <a:lnTo>
                  <a:pt x="16134" y="7620"/>
                </a:lnTo>
                <a:lnTo>
                  <a:pt x="20281" y="6033"/>
                </a:lnTo>
                <a:lnTo>
                  <a:pt x="24951" y="4022"/>
                </a:lnTo>
                <a:lnTo>
                  <a:pt x="29017" y="2681"/>
                </a:lnTo>
                <a:lnTo>
                  <a:pt x="32680" y="1787"/>
                </a:lnTo>
                <a:lnTo>
                  <a:pt x="36074" y="1192"/>
                </a:lnTo>
                <a:lnTo>
                  <a:pt x="40242" y="795"/>
                </a:lnTo>
                <a:lnTo>
                  <a:pt x="44926" y="530"/>
                </a:lnTo>
                <a:lnTo>
                  <a:pt x="55210" y="235"/>
                </a:lnTo>
                <a:lnTo>
                  <a:pt x="104674" y="4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02"/>
          <p:cNvSpPr/>
          <p:nvPr/>
        </p:nvSpPr>
        <p:spPr>
          <a:xfrm>
            <a:off x="3029892" y="2631757"/>
            <a:ext cx="76211" cy="162879"/>
          </a:xfrm>
          <a:custGeom>
            <a:avLst/>
            <a:gdLst/>
            <a:ahLst/>
            <a:cxnLst/>
            <a:rect l="0" t="0" r="0" b="0"/>
            <a:pathLst>
              <a:path w="76211" h="162879">
                <a:moveTo>
                  <a:pt x="7630" y="0"/>
                </a:moveTo>
                <a:lnTo>
                  <a:pt x="2691" y="0"/>
                </a:lnTo>
                <a:lnTo>
                  <a:pt x="4800" y="0"/>
                </a:lnTo>
                <a:lnTo>
                  <a:pt x="4791" y="953"/>
                </a:lnTo>
                <a:lnTo>
                  <a:pt x="3832" y="2540"/>
                </a:lnTo>
                <a:lnTo>
                  <a:pt x="0" y="7381"/>
                </a:lnTo>
                <a:lnTo>
                  <a:pt x="639" y="8731"/>
                </a:lnTo>
                <a:lnTo>
                  <a:pt x="2017" y="10583"/>
                </a:lnTo>
                <a:lnTo>
                  <a:pt x="3888" y="12770"/>
                </a:lnTo>
                <a:lnTo>
                  <a:pt x="5135" y="15181"/>
                </a:lnTo>
                <a:lnTo>
                  <a:pt x="5967" y="17741"/>
                </a:lnTo>
                <a:lnTo>
                  <a:pt x="6521" y="20400"/>
                </a:lnTo>
                <a:lnTo>
                  <a:pt x="7843" y="23125"/>
                </a:lnTo>
                <a:lnTo>
                  <a:pt x="9677" y="25894"/>
                </a:lnTo>
                <a:lnTo>
                  <a:pt x="11852" y="28693"/>
                </a:lnTo>
                <a:lnTo>
                  <a:pt x="14255" y="32463"/>
                </a:lnTo>
                <a:lnTo>
                  <a:pt x="16809" y="36882"/>
                </a:lnTo>
                <a:lnTo>
                  <a:pt x="19464" y="41733"/>
                </a:lnTo>
                <a:lnTo>
                  <a:pt x="21235" y="46872"/>
                </a:lnTo>
                <a:lnTo>
                  <a:pt x="22415" y="52203"/>
                </a:lnTo>
                <a:lnTo>
                  <a:pt x="23201" y="57662"/>
                </a:lnTo>
                <a:lnTo>
                  <a:pt x="24678" y="62254"/>
                </a:lnTo>
                <a:lnTo>
                  <a:pt x="26616" y="66268"/>
                </a:lnTo>
                <a:lnTo>
                  <a:pt x="28860" y="69896"/>
                </a:lnTo>
                <a:lnTo>
                  <a:pt x="31308" y="74220"/>
                </a:lnTo>
                <a:lnTo>
                  <a:pt x="36569" y="84104"/>
                </a:lnTo>
                <a:lnTo>
                  <a:pt x="38352" y="88454"/>
                </a:lnTo>
                <a:lnTo>
                  <a:pt x="39542" y="92307"/>
                </a:lnTo>
                <a:lnTo>
                  <a:pt x="40334" y="95828"/>
                </a:lnTo>
                <a:lnTo>
                  <a:pt x="40863" y="100080"/>
                </a:lnTo>
                <a:lnTo>
                  <a:pt x="41215" y="104820"/>
                </a:lnTo>
                <a:lnTo>
                  <a:pt x="41450" y="109885"/>
                </a:lnTo>
                <a:lnTo>
                  <a:pt x="42559" y="114214"/>
                </a:lnTo>
                <a:lnTo>
                  <a:pt x="44251" y="118053"/>
                </a:lnTo>
                <a:lnTo>
                  <a:pt x="46332" y="121564"/>
                </a:lnTo>
                <a:lnTo>
                  <a:pt x="48671" y="124858"/>
                </a:lnTo>
                <a:lnTo>
                  <a:pt x="51183" y="128006"/>
                </a:lnTo>
                <a:lnTo>
                  <a:pt x="53811" y="131057"/>
                </a:lnTo>
                <a:lnTo>
                  <a:pt x="55562" y="134044"/>
                </a:lnTo>
                <a:lnTo>
                  <a:pt x="56730" y="136988"/>
                </a:lnTo>
                <a:lnTo>
                  <a:pt x="58604" y="144005"/>
                </a:lnTo>
                <a:lnTo>
                  <a:pt x="59710" y="145533"/>
                </a:lnTo>
                <a:lnTo>
                  <a:pt x="61400" y="147505"/>
                </a:lnTo>
                <a:lnTo>
                  <a:pt x="66405" y="152962"/>
                </a:lnTo>
                <a:lnTo>
                  <a:pt x="67768" y="153410"/>
                </a:lnTo>
                <a:lnTo>
                  <a:pt x="69630" y="153708"/>
                </a:lnTo>
                <a:lnTo>
                  <a:pt x="71823" y="153907"/>
                </a:lnTo>
                <a:lnTo>
                  <a:pt x="73285" y="154992"/>
                </a:lnTo>
                <a:lnTo>
                  <a:pt x="74260" y="156668"/>
                </a:lnTo>
                <a:lnTo>
                  <a:pt x="76210" y="16287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03"/>
          <p:cNvSpPr/>
          <p:nvPr/>
        </p:nvSpPr>
        <p:spPr>
          <a:xfrm>
            <a:off x="3243615" y="2614612"/>
            <a:ext cx="93945" cy="154306"/>
          </a:xfrm>
          <a:custGeom>
            <a:avLst/>
            <a:gdLst/>
            <a:ahLst/>
            <a:cxnLst/>
            <a:rect l="0" t="0" r="0" b="0"/>
            <a:pathLst>
              <a:path w="93945" h="154306">
                <a:moveTo>
                  <a:pt x="8219" y="0"/>
                </a:moveTo>
                <a:lnTo>
                  <a:pt x="839" y="7381"/>
                </a:lnTo>
                <a:lnTo>
                  <a:pt x="177" y="10583"/>
                </a:lnTo>
                <a:lnTo>
                  <a:pt x="0" y="12770"/>
                </a:lnTo>
                <a:lnTo>
                  <a:pt x="835" y="14229"/>
                </a:lnTo>
                <a:lnTo>
                  <a:pt x="2344" y="15201"/>
                </a:lnTo>
                <a:lnTo>
                  <a:pt x="4303" y="15849"/>
                </a:lnTo>
                <a:lnTo>
                  <a:pt x="6561" y="17233"/>
                </a:lnTo>
                <a:lnTo>
                  <a:pt x="9019" y="19109"/>
                </a:lnTo>
                <a:lnTo>
                  <a:pt x="11610" y="21312"/>
                </a:lnTo>
                <a:lnTo>
                  <a:pt x="14290" y="24686"/>
                </a:lnTo>
                <a:lnTo>
                  <a:pt x="17029" y="28839"/>
                </a:lnTo>
                <a:lnTo>
                  <a:pt x="19807" y="33514"/>
                </a:lnTo>
                <a:lnTo>
                  <a:pt x="21660" y="38535"/>
                </a:lnTo>
                <a:lnTo>
                  <a:pt x="22894" y="43788"/>
                </a:lnTo>
                <a:lnTo>
                  <a:pt x="23718" y="49194"/>
                </a:lnTo>
                <a:lnTo>
                  <a:pt x="25219" y="53751"/>
                </a:lnTo>
                <a:lnTo>
                  <a:pt x="27173" y="57742"/>
                </a:lnTo>
                <a:lnTo>
                  <a:pt x="29427" y="61355"/>
                </a:lnTo>
                <a:lnTo>
                  <a:pt x="31883" y="65668"/>
                </a:lnTo>
                <a:lnTo>
                  <a:pt x="37152" y="75541"/>
                </a:lnTo>
                <a:lnTo>
                  <a:pt x="39890" y="79888"/>
                </a:lnTo>
                <a:lnTo>
                  <a:pt x="42668" y="83739"/>
                </a:lnTo>
                <a:lnTo>
                  <a:pt x="45473" y="87258"/>
                </a:lnTo>
                <a:lnTo>
                  <a:pt x="47343" y="90557"/>
                </a:lnTo>
                <a:lnTo>
                  <a:pt x="48589" y="93709"/>
                </a:lnTo>
                <a:lnTo>
                  <a:pt x="49420" y="96763"/>
                </a:lnTo>
                <a:lnTo>
                  <a:pt x="50926" y="100703"/>
                </a:lnTo>
                <a:lnTo>
                  <a:pt x="52883" y="105236"/>
                </a:lnTo>
                <a:lnTo>
                  <a:pt x="55141" y="110162"/>
                </a:lnTo>
                <a:lnTo>
                  <a:pt x="57598" y="114399"/>
                </a:lnTo>
                <a:lnTo>
                  <a:pt x="60188" y="118176"/>
                </a:lnTo>
                <a:lnTo>
                  <a:pt x="62868" y="121647"/>
                </a:lnTo>
                <a:lnTo>
                  <a:pt x="64654" y="124913"/>
                </a:lnTo>
                <a:lnTo>
                  <a:pt x="65845" y="128043"/>
                </a:lnTo>
                <a:lnTo>
                  <a:pt x="66639" y="131082"/>
                </a:lnTo>
                <a:lnTo>
                  <a:pt x="68121" y="134060"/>
                </a:lnTo>
                <a:lnTo>
                  <a:pt x="70061" y="136999"/>
                </a:lnTo>
                <a:lnTo>
                  <a:pt x="72307" y="139910"/>
                </a:lnTo>
                <a:lnTo>
                  <a:pt x="74757" y="141851"/>
                </a:lnTo>
                <a:lnTo>
                  <a:pt x="77343" y="143145"/>
                </a:lnTo>
                <a:lnTo>
                  <a:pt x="80019" y="144007"/>
                </a:lnTo>
                <a:lnTo>
                  <a:pt x="81804" y="145535"/>
                </a:lnTo>
                <a:lnTo>
                  <a:pt x="82993" y="147506"/>
                </a:lnTo>
                <a:lnTo>
                  <a:pt x="84902" y="152962"/>
                </a:lnTo>
                <a:lnTo>
                  <a:pt x="86011" y="153410"/>
                </a:lnTo>
                <a:lnTo>
                  <a:pt x="87703" y="153708"/>
                </a:lnTo>
                <a:lnTo>
                  <a:pt x="93944" y="15430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04"/>
          <p:cNvSpPr/>
          <p:nvPr/>
        </p:nvSpPr>
        <p:spPr>
          <a:xfrm>
            <a:off x="3328987" y="2554605"/>
            <a:ext cx="205235" cy="265748"/>
          </a:xfrm>
          <a:custGeom>
            <a:avLst/>
            <a:gdLst/>
            <a:ahLst/>
            <a:cxnLst/>
            <a:rect l="0" t="0" r="0" b="0"/>
            <a:pathLst>
              <a:path w="205235" h="265748">
                <a:moveTo>
                  <a:pt x="0" y="0"/>
                </a:moveTo>
                <a:lnTo>
                  <a:pt x="20151" y="0"/>
                </a:lnTo>
                <a:lnTo>
                  <a:pt x="23912" y="952"/>
                </a:lnTo>
                <a:lnTo>
                  <a:pt x="28323" y="2540"/>
                </a:lnTo>
                <a:lnTo>
                  <a:pt x="33170" y="4551"/>
                </a:lnTo>
                <a:lnTo>
                  <a:pt x="37353" y="6844"/>
                </a:lnTo>
                <a:lnTo>
                  <a:pt x="41095" y="9325"/>
                </a:lnTo>
                <a:lnTo>
                  <a:pt x="44541" y="11931"/>
                </a:lnTo>
                <a:lnTo>
                  <a:pt x="49697" y="14622"/>
                </a:lnTo>
                <a:lnTo>
                  <a:pt x="55991" y="17368"/>
                </a:lnTo>
                <a:lnTo>
                  <a:pt x="63045" y="20151"/>
                </a:lnTo>
                <a:lnTo>
                  <a:pt x="69653" y="22959"/>
                </a:lnTo>
                <a:lnTo>
                  <a:pt x="82074" y="28619"/>
                </a:lnTo>
                <a:lnTo>
                  <a:pt x="88054" y="32414"/>
                </a:lnTo>
                <a:lnTo>
                  <a:pt x="93945" y="36849"/>
                </a:lnTo>
                <a:lnTo>
                  <a:pt x="99777" y="41711"/>
                </a:lnTo>
                <a:lnTo>
                  <a:pt x="105571" y="45905"/>
                </a:lnTo>
                <a:lnTo>
                  <a:pt x="111338" y="49653"/>
                </a:lnTo>
                <a:lnTo>
                  <a:pt x="117088" y="53104"/>
                </a:lnTo>
                <a:lnTo>
                  <a:pt x="131097" y="62019"/>
                </a:lnTo>
                <a:lnTo>
                  <a:pt x="138833" y="67064"/>
                </a:lnTo>
                <a:lnTo>
                  <a:pt x="145895" y="72331"/>
                </a:lnTo>
                <a:lnTo>
                  <a:pt x="152509" y="77748"/>
                </a:lnTo>
                <a:lnTo>
                  <a:pt x="158822" y="83265"/>
                </a:lnTo>
                <a:lnTo>
                  <a:pt x="163984" y="88847"/>
                </a:lnTo>
                <a:lnTo>
                  <a:pt x="168378" y="94474"/>
                </a:lnTo>
                <a:lnTo>
                  <a:pt x="172259" y="100130"/>
                </a:lnTo>
                <a:lnTo>
                  <a:pt x="175799" y="105806"/>
                </a:lnTo>
                <a:lnTo>
                  <a:pt x="179112" y="111494"/>
                </a:lnTo>
                <a:lnTo>
                  <a:pt x="185333" y="122895"/>
                </a:lnTo>
                <a:lnTo>
                  <a:pt x="197088" y="145737"/>
                </a:lnTo>
                <a:lnTo>
                  <a:pt x="199972" y="151450"/>
                </a:lnTo>
                <a:lnTo>
                  <a:pt x="201894" y="157164"/>
                </a:lnTo>
                <a:lnTo>
                  <a:pt x="203176" y="162878"/>
                </a:lnTo>
                <a:lnTo>
                  <a:pt x="204031" y="168593"/>
                </a:lnTo>
                <a:lnTo>
                  <a:pt x="204600" y="173355"/>
                </a:lnTo>
                <a:lnTo>
                  <a:pt x="205234" y="181186"/>
                </a:lnTo>
                <a:lnTo>
                  <a:pt x="204450" y="185561"/>
                </a:lnTo>
                <a:lnTo>
                  <a:pt x="202975" y="190382"/>
                </a:lnTo>
                <a:lnTo>
                  <a:pt x="201039" y="195501"/>
                </a:lnTo>
                <a:lnTo>
                  <a:pt x="198796" y="200819"/>
                </a:lnTo>
                <a:lnTo>
                  <a:pt x="196348" y="206269"/>
                </a:lnTo>
                <a:lnTo>
                  <a:pt x="193764" y="211808"/>
                </a:lnTo>
                <a:lnTo>
                  <a:pt x="191089" y="216452"/>
                </a:lnTo>
                <a:lnTo>
                  <a:pt x="185575" y="224153"/>
                </a:lnTo>
                <a:lnTo>
                  <a:pt x="182772" y="228493"/>
                </a:lnTo>
                <a:lnTo>
                  <a:pt x="179951" y="233291"/>
                </a:lnTo>
                <a:lnTo>
                  <a:pt x="177117" y="238395"/>
                </a:lnTo>
                <a:lnTo>
                  <a:pt x="171429" y="246605"/>
                </a:lnTo>
                <a:lnTo>
                  <a:pt x="168578" y="250129"/>
                </a:lnTo>
                <a:lnTo>
                  <a:pt x="165726" y="252477"/>
                </a:lnTo>
                <a:lnTo>
                  <a:pt x="162871" y="254043"/>
                </a:lnTo>
                <a:lnTo>
                  <a:pt x="160015" y="255087"/>
                </a:lnTo>
                <a:lnTo>
                  <a:pt x="154303" y="258787"/>
                </a:lnTo>
                <a:lnTo>
                  <a:pt x="151446" y="261107"/>
                </a:lnTo>
                <a:lnTo>
                  <a:pt x="148589" y="262654"/>
                </a:lnTo>
                <a:lnTo>
                  <a:pt x="142875" y="264372"/>
                </a:lnTo>
                <a:lnTo>
                  <a:pt x="137160" y="265136"/>
                </a:lnTo>
                <a:lnTo>
                  <a:pt x="131445" y="265475"/>
                </a:lnTo>
                <a:lnTo>
                  <a:pt x="125730" y="265626"/>
                </a:lnTo>
                <a:lnTo>
                  <a:pt x="102870" y="26574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05"/>
          <p:cNvSpPr/>
          <p:nvPr/>
        </p:nvSpPr>
        <p:spPr>
          <a:xfrm>
            <a:off x="3740467" y="2974657"/>
            <a:ext cx="231459" cy="8574"/>
          </a:xfrm>
          <a:custGeom>
            <a:avLst/>
            <a:gdLst/>
            <a:ahLst/>
            <a:cxnLst/>
            <a:rect l="0" t="0" r="0" b="0"/>
            <a:pathLst>
              <a:path w="231459" h="8574">
                <a:moveTo>
                  <a:pt x="0" y="8573"/>
                </a:moveTo>
                <a:lnTo>
                  <a:pt x="173008" y="8573"/>
                </a:lnTo>
                <a:lnTo>
                  <a:pt x="179156" y="7620"/>
                </a:lnTo>
                <a:lnTo>
                  <a:pt x="184208" y="6033"/>
                </a:lnTo>
                <a:lnTo>
                  <a:pt x="188528" y="4022"/>
                </a:lnTo>
                <a:lnTo>
                  <a:pt x="193312" y="2681"/>
                </a:lnTo>
                <a:lnTo>
                  <a:pt x="198408" y="1787"/>
                </a:lnTo>
                <a:lnTo>
                  <a:pt x="203709" y="1192"/>
                </a:lnTo>
                <a:lnTo>
                  <a:pt x="208196" y="795"/>
                </a:lnTo>
                <a:lnTo>
                  <a:pt x="212140" y="530"/>
                </a:lnTo>
                <a:lnTo>
                  <a:pt x="219062" y="236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06"/>
          <p:cNvSpPr/>
          <p:nvPr/>
        </p:nvSpPr>
        <p:spPr>
          <a:xfrm>
            <a:off x="3740467" y="3077527"/>
            <a:ext cx="274321" cy="8574"/>
          </a:xfrm>
          <a:custGeom>
            <a:avLst/>
            <a:gdLst/>
            <a:ahLst/>
            <a:cxnLst/>
            <a:rect l="0" t="0" r="0" b="0"/>
            <a:pathLst>
              <a:path w="274321" h="8574">
                <a:moveTo>
                  <a:pt x="0" y="8573"/>
                </a:moveTo>
                <a:lnTo>
                  <a:pt x="19313" y="8573"/>
                </a:lnTo>
                <a:lnTo>
                  <a:pt x="23352" y="7620"/>
                </a:lnTo>
                <a:lnTo>
                  <a:pt x="27951" y="6033"/>
                </a:lnTo>
                <a:lnTo>
                  <a:pt x="32921" y="4022"/>
                </a:lnTo>
                <a:lnTo>
                  <a:pt x="38140" y="2681"/>
                </a:lnTo>
                <a:lnTo>
                  <a:pt x="43524" y="1787"/>
                </a:lnTo>
                <a:lnTo>
                  <a:pt x="49019" y="1192"/>
                </a:lnTo>
                <a:lnTo>
                  <a:pt x="55539" y="794"/>
                </a:lnTo>
                <a:lnTo>
                  <a:pt x="70404" y="353"/>
                </a:lnTo>
                <a:lnTo>
                  <a:pt x="104897" y="47"/>
                </a:lnTo>
                <a:lnTo>
                  <a:pt x="227263" y="0"/>
                </a:lnTo>
                <a:lnTo>
                  <a:pt x="233424" y="953"/>
                </a:lnTo>
                <a:lnTo>
                  <a:pt x="239436" y="2540"/>
                </a:lnTo>
                <a:lnTo>
                  <a:pt x="245349" y="4551"/>
                </a:lnTo>
                <a:lnTo>
                  <a:pt x="251196" y="5891"/>
                </a:lnTo>
                <a:lnTo>
                  <a:pt x="256999" y="6785"/>
                </a:lnTo>
                <a:lnTo>
                  <a:pt x="274320" y="85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07"/>
          <p:cNvSpPr/>
          <p:nvPr/>
        </p:nvSpPr>
        <p:spPr>
          <a:xfrm>
            <a:off x="4220527" y="2794635"/>
            <a:ext cx="51436" cy="471488"/>
          </a:xfrm>
          <a:custGeom>
            <a:avLst/>
            <a:gdLst/>
            <a:ahLst/>
            <a:cxnLst/>
            <a:rect l="0" t="0" r="0" b="0"/>
            <a:pathLst>
              <a:path w="51436" h="471488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0" y="17740"/>
                </a:lnTo>
                <a:lnTo>
                  <a:pt x="4551" y="20399"/>
                </a:lnTo>
                <a:lnTo>
                  <a:pt x="5892" y="24077"/>
                </a:lnTo>
                <a:lnTo>
                  <a:pt x="7381" y="33243"/>
                </a:lnTo>
                <a:lnTo>
                  <a:pt x="8043" y="43667"/>
                </a:lnTo>
                <a:lnTo>
                  <a:pt x="8337" y="54650"/>
                </a:lnTo>
                <a:lnTo>
                  <a:pt x="8541" y="87465"/>
                </a:lnTo>
                <a:lnTo>
                  <a:pt x="9504" y="95457"/>
                </a:lnTo>
                <a:lnTo>
                  <a:pt x="11099" y="103643"/>
                </a:lnTo>
                <a:lnTo>
                  <a:pt x="13114" y="111958"/>
                </a:lnTo>
                <a:lnTo>
                  <a:pt x="14458" y="120358"/>
                </a:lnTo>
                <a:lnTo>
                  <a:pt x="15353" y="128816"/>
                </a:lnTo>
                <a:lnTo>
                  <a:pt x="15950" y="137312"/>
                </a:lnTo>
                <a:lnTo>
                  <a:pt x="17301" y="146787"/>
                </a:lnTo>
                <a:lnTo>
                  <a:pt x="19154" y="156913"/>
                </a:lnTo>
                <a:lnTo>
                  <a:pt x="21342" y="167473"/>
                </a:lnTo>
                <a:lnTo>
                  <a:pt x="22800" y="177371"/>
                </a:lnTo>
                <a:lnTo>
                  <a:pt x="23773" y="186827"/>
                </a:lnTo>
                <a:lnTo>
                  <a:pt x="24421" y="195989"/>
                </a:lnTo>
                <a:lnTo>
                  <a:pt x="25806" y="204954"/>
                </a:lnTo>
                <a:lnTo>
                  <a:pt x="27681" y="213789"/>
                </a:lnTo>
                <a:lnTo>
                  <a:pt x="29884" y="222536"/>
                </a:lnTo>
                <a:lnTo>
                  <a:pt x="31353" y="232177"/>
                </a:lnTo>
                <a:lnTo>
                  <a:pt x="32332" y="242414"/>
                </a:lnTo>
                <a:lnTo>
                  <a:pt x="32985" y="253049"/>
                </a:lnTo>
                <a:lnTo>
                  <a:pt x="33710" y="272486"/>
                </a:lnTo>
                <a:lnTo>
                  <a:pt x="34118" y="299494"/>
                </a:lnTo>
                <a:lnTo>
                  <a:pt x="34280" y="352632"/>
                </a:lnTo>
                <a:lnTo>
                  <a:pt x="35236" y="360818"/>
                </a:lnTo>
                <a:lnTo>
                  <a:pt x="36825" y="369132"/>
                </a:lnTo>
                <a:lnTo>
                  <a:pt x="38838" y="377533"/>
                </a:lnTo>
                <a:lnTo>
                  <a:pt x="40179" y="385039"/>
                </a:lnTo>
                <a:lnTo>
                  <a:pt x="41670" y="398458"/>
                </a:lnTo>
                <a:lnTo>
                  <a:pt x="42509" y="412172"/>
                </a:lnTo>
                <a:lnTo>
                  <a:pt x="42758" y="426819"/>
                </a:lnTo>
                <a:lnTo>
                  <a:pt x="42832" y="438673"/>
                </a:lnTo>
                <a:lnTo>
                  <a:pt x="43794" y="442944"/>
                </a:lnTo>
                <a:lnTo>
                  <a:pt x="45388" y="447695"/>
                </a:lnTo>
                <a:lnTo>
                  <a:pt x="50240" y="459908"/>
                </a:lnTo>
                <a:lnTo>
                  <a:pt x="51435" y="4714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08"/>
          <p:cNvSpPr/>
          <p:nvPr/>
        </p:nvSpPr>
        <p:spPr>
          <a:xfrm>
            <a:off x="4400666" y="2794739"/>
            <a:ext cx="334063" cy="470879"/>
          </a:xfrm>
          <a:custGeom>
            <a:avLst/>
            <a:gdLst/>
            <a:ahLst/>
            <a:cxnLst/>
            <a:rect l="0" t="0" r="0" b="0"/>
            <a:pathLst>
              <a:path w="334063" h="470879">
                <a:moveTo>
                  <a:pt x="94181" y="8468"/>
                </a:moveTo>
                <a:lnTo>
                  <a:pt x="94181" y="0"/>
                </a:lnTo>
                <a:lnTo>
                  <a:pt x="85450" y="8632"/>
                </a:lnTo>
                <a:lnTo>
                  <a:pt x="81411" y="12668"/>
                </a:lnTo>
                <a:lnTo>
                  <a:pt x="73782" y="24847"/>
                </a:lnTo>
                <a:lnTo>
                  <a:pt x="68287" y="35115"/>
                </a:lnTo>
                <a:lnTo>
                  <a:pt x="59839" y="49066"/>
                </a:lnTo>
                <a:lnTo>
                  <a:pt x="56999" y="52678"/>
                </a:lnTo>
                <a:lnTo>
                  <a:pt x="51303" y="64312"/>
                </a:lnTo>
                <a:lnTo>
                  <a:pt x="45597" y="78055"/>
                </a:lnTo>
                <a:lnTo>
                  <a:pt x="39885" y="90513"/>
                </a:lnTo>
                <a:lnTo>
                  <a:pt x="31315" y="108237"/>
                </a:lnTo>
                <a:lnTo>
                  <a:pt x="28141" y="122342"/>
                </a:lnTo>
                <a:lnTo>
                  <a:pt x="27294" y="130104"/>
                </a:lnTo>
                <a:lnTo>
                  <a:pt x="23814" y="143808"/>
                </a:lnTo>
                <a:lnTo>
                  <a:pt x="16499" y="164774"/>
                </a:lnTo>
                <a:lnTo>
                  <a:pt x="13818" y="172680"/>
                </a:lnTo>
                <a:lnTo>
                  <a:pt x="10839" y="186543"/>
                </a:lnTo>
                <a:lnTo>
                  <a:pt x="8563" y="200008"/>
                </a:lnTo>
                <a:lnTo>
                  <a:pt x="6622" y="207599"/>
                </a:lnTo>
                <a:lnTo>
                  <a:pt x="4376" y="215517"/>
                </a:lnTo>
                <a:lnTo>
                  <a:pt x="1880" y="229395"/>
                </a:lnTo>
                <a:lnTo>
                  <a:pt x="771" y="242865"/>
                </a:lnTo>
                <a:lnTo>
                  <a:pt x="278" y="258377"/>
                </a:lnTo>
                <a:lnTo>
                  <a:pt x="0" y="278624"/>
                </a:lnTo>
                <a:lnTo>
                  <a:pt x="2476" y="293320"/>
                </a:lnTo>
                <a:lnTo>
                  <a:pt x="4469" y="301239"/>
                </a:lnTo>
                <a:lnTo>
                  <a:pt x="9224" y="315119"/>
                </a:lnTo>
                <a:lnTo>
                  <a:pt x="13560" y="327637"/>
                </a:lnTo>
                <a:lnTo>
                  <a:pt x="15487" y="339551"/>
                </a:lnTo>
                <a:lnTo>
                  <a:pt x="18883" y="351196"/>
                </a:lnTo>
                <a:lnTo>
                  <a:pt x="23568" y="363674"/>
                </a:lnTo>
                <a:lnTo>
                  <a:pt x="28825" y="378745"/>
                </a:lnTo>
                <a:lnTo>
                  <a:pt x="34336" y="392428"/>
                </a:lnTo>
                <a:lnTo>
                  <a:pt x="39961" y="403907"/>
                </a:lnTo>
                <a:lnTo>
                  <a:pt x="48482" y="416677"/>
                </a:lnTo>
                <a:lnTo>
                  <a:pt x="54186" y="426749"/>
                </a:lnTo>
                <a:lnTo>
                  <a:pt x="62435" y="435036"/>
                </a:lnTo>
                <a:lnTo>
                  <a:pt x="71499" y="441894"/>
                </a:lnTo>
                <a:lnTo>
                  <a:pt x="78703" y="448117"/>
                </a:lnTo>
                <a:lnTo>
                  <a:pt x="87619" y="454058"/>
                </a:lnTo>
                <a:lnTo>
                  <a:pt x="92664" y="456975"/>
                </a:lnTo>
                <a:lnTo>
                  <a:pt x="98885" y="459873"/>
                </a:lnTo>
                <a:lnTo>
                  <a:pt x="105890" y="462757"/>
                </a:lnTo>
                <a:lnTo>
                  <a:pt x="113417" y="465632"/>
                </a:lnTo>
                <a:lnTo>
                  <a:pt x="119387" y="467549"/>
                </a:lnTo>
                <a:lnTo>
                  <a:pt x="128561" y="469679"/>
                </a:lnTo>
                <a:lnTo>
                  <a:pt x="138354" y="470626"/>
                </a:lnTo>
                <a:lnTo>
                  <a:pt x="143632" y="470878"/>
                </a:lnTo>
                <a:lnTo>
                  <a:pt x="149056" y="470094"/>
                </a:lnTo>
                <a:lnTo>
                  <a:pt x="154577" y="468619"/>
                </a:lnTo>
                <a:lnTo>
                  <a:pt x="160162" y="466683"/>
                </a:lnTo>
                <a:lnTo>
                  <a:pt x="165791" y="465392"/>
                </a:lnTo>
                <a:lnTo>
                  <a:pt x="171449" y="464531"/>
                </a:lnTo>
                <a:lnTo>
                  <a:pt x="177125" y="463958"/>
                </a:lnTo>
                <a:lnTo>
                  <a:pt x="182815" y="462623"/>
                </a:lnTo>
                <a:lnTo>
                  <a:pt x="188512" y="460780"/>
                </a:lnTo>
                <a:lnTo>
                  <a:pt x="194216" y="458600"/>
                </a:lnTo>
                <a:lnTo>
                  <a:pt x="199924" y="456193"/>
                </a:lnTo>
                <a:lnTo>
                  <a:pt x="205633" y="453637"/>
                </a:lnTo>
                <a:lnTo>
                  <a:pt x="211345" y="450979"/>
                </a:lnTo>
                <a:lnTo>
                  <a:pt x="220231" y="445487"/>
                </a:lnTo>
                <a:lnTo>
                  <a:pt x="228308" y="439871"/>
                </a:lnTo>
                <a:lnTo>
                  <a:pt x="238248" y="434200"/>
                </a:lnTo>
                <a:lnTo>
                  <a:pt x="246476" y="425965"/>
                </a:lnTo>
                <a:lnTo>
                  <a:pt x="254260" y="415955"/>
                </a:lnTo>
                <a:lnTo>
                  <a:pt x="264070" y="405156"/>
                </a:lnTo>
                <a:lnTo>
                  <a:pt x="280303" y="388366"/>
                </a:lnTo>
                <a:lnTo>
                  <a:pt x="288979" y="377019"/>
                </a:lnTo>
                <a:lnTo>
                  <a:pt x="296010" y="364674"/>
                </a:lnTo>
                <a:lnTo>
                  <a:pt x="299219" y="357381"/>
                </a:lnTo>
                <a:lnTo>
                  <a:pt x="302310" y="349662"/>
                </a:lnTo>
                <a:lnTo>
                  <a:pt x="308286" y="336005"/>
                </a:lnTo>
                <a:lnTo>
                  <a:pt x="314116" y="323585"/>
                </a:lnTo>
                <a:lnTo>
                  <a:pt x="319883" y="311715"/>
                </a:lnTo>
                <a:lnTo>
                  <a:pt x="325620" y="297549"/>
                </a:lnTo>
                <a:lnTo>
                  <a:pt x="328484" y="289771"/>
                </a:lnTo>
                <a:lnTo>
                  <a:pt x="331666" y="276049"/>
                </a:lnTo>
                <a:lnTo>
                  <a:pt x="333080" y="262648"/>
                </a:lnTo>
                <a:lnTo>
                  <a:pt x="333457" y="255074"/>
                </a:lnTo>
                <a:lnTo>
                  <a:pt x="333876" y="239991"/>
                </a:lnTo>
                <a:lnTo>
                  <a:pt x="334062" y="226937"/>
                </a:lnTo>
                <a:lnTo>
                  <a:pt x="331605" y="214786"/>
                </a:lnTo>
                <a:lnTo>
                  <a:pt x="328290" y="203035"/>
                </a:lnTo>
                <a:lnTo>
                  <a:pt x="326817" y="191462"/>
                </a:lnTo>
                <a:lnTo>
                  <a:pt x="323623" y="177429"/>
                </a:lnTo>
                <a:lnTo>
                  <a:pt x="321437" y="169686"/>
                </a:lnTo>
                <a:lnTo>
                  <a:pt x="319009" y="156003"/>
                </a:lnTo>
                <a:lnTo>
                  <a:pt x="316977" y="143572"/>
                </a:lnTo>
                <a:lnTo>
                  <a:pt x="312899" y="131697"/>
                </a:lnTo>
                <a:lnTo>
                  <a:pt x="307912" y="120069"/>
                </a:lnTo>
                <a:lnTo>
                  <a:pt x="302520" y="109503"/>
                </a:lnTo>
                <a:lnTo>
                  <a:pt x="294129" y="97248"/>
                </a:lnTo>
                <a:lnTo>
                  <a:pt x="285611" y="82927"/>
                </a:lnTo>
                <a:lnTo>
                  <a:pt x="279908" y="75534"/>
                </a:lnTo>
                <a:lnTo>
                  <a:pt x="271659" y="69073"/>
                </a:lnTo>
                <a:lnTo>
                  <a:pt x="262595" y="63026"/>
                </a:lnTo>
                <a:lnTo>
                  <a:pt x="255392" y="57163"/>
                </a:lnTo>
                <a:lnTo>
                  <a:pt x="246475" y="51383"/>
                </a:lnTo>
                <a:lnTo>
                  <a:pt x="241431" y="48508"/>
                </a:lnTo>
                <a:lnTo>
                  <a:pt x="236162" y="46592"/>
                </a:lnTo>
                <a:lnTo>
                  <a:pt x="230745" y="45314"/>
                </a:lnTo>
                <a:lnTo>
                  <a:pt x="225229" y="44462"/>
                </a:lnTo>
                <a:lnTo>
                  <a:pt x="219646" y="43894"/>
                </a:lnTo>
                <a:lnTo>
                  <a:pt x="214020" y="43515"/>
                </a:lnTo>
                <a:lnTo>
                  <a:pt x="208363" y="43263"/>
                </a:lnTo>
                <a:lnTo>
                  <a:pt x="196999" y="42982"/>
                </a:lnTo>
                <a:lnTo>
                  <a:pt x="191301" y="42908"/>
                </a:lnTo>
                <a:lnTo>
                  <a:pt x="185598" y="43810"/>
                </a:lnTo>
                <a:lnTo>
                  <a:pt x="179891" y="45364"/>
                </a:lnTo>
                <a:lnTo>
                  <a:pt x="174181" y="47353"/>
                </a:lnTo>
                <a:lnTo>
                  <a:pt x="168469" y="48679"/>
                </a:lnTo>
                <a:lnTo>
                  <a:pt x="162756" y="49563"/>
                </a:lnTo>
                <a:lnTo>
                  <a:pt x="157043" y="50152"/>
                </a:lnTo>
                <a:lnTo>
                  <a:pt x="151329" y="50545"/>
                </a:lnTo>
                <a:lnTo>
                  <a:pt x="145615" y="50807"/>
                </a:lnTo>
                <a:lnTo>
                  <a:pt x="131011" y="51175"/>
                </a:lnTo>
                <a:lnTo>
                  <a:pt x="85609" y="513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09"/>
          <p:cNvSpPr/>
          <p:nvPr/>
        </p:nvSpPr>
        <p:spPr>
          <a:xfrm>
            <a:off x="4734877" y="2666079"/>
            <a:ext cx="377191" cy="137021"/>
          </a:xfrm>
          <a:custGeom>
            <a:avLst/>
            <a:gdLst/>
            <a:ahLst/>
            <a:cxnLst/>
            <a:rect l="0" t="0" r="0" b="0"/>
            <a:pathLst>
              <a:path w="377191" h="137021">
                <a:moveTo>
                  <a:pt x="0" y="34258"/>
                </a:moveTo>
                <a:lnTo>
                  <a:pt x="0" y="18336"/>
                </a:lnTo>
                <a:lnTo>
                  <a:pt x="953" y="17928"/>
                </a:lnTo>
                <a:lnTo>
                  <a:pt x="7381" y="17220"/>
                </a:lnTo>
                <a:lnTo>
                  <a:pt x="10583" y="14621"/>
                </a:lnTo>
                <a:lnTo>
                  <a:pt x="12770" y="12594"/>
                </a:lnTo>
                <a:lnTo>
                  <a:pt x="15181" y="11243"/>
                </a:lnTo>
                <a:lnTo>
                  <a:pt x="20400" y="9742"/>
                </a:lnTo>
                <a:lnTo>
                  <a:pt x="28434" y="9074"/>
                </a:lnTo>
                <a:lnTo>
                  <a:pt x="33243" y="8896"/>
                </a:lnTo>
                <a:lnTo>
                  <a:pt x="43668" y="6159"/>
                </a:lnTo>
                <a:lnTo>
                  <a:pt x="54650" y="2719"/>
                </a:lnTo>
                <a:lnTo>
                  <a:pt x="65882" y="1191"/>
                </a:lnTo>
                <a:lnTo>
                  <a:pt x="77223" y="512"/>
                </a:lnTo>
                <a:lnTo>
                  <a:pt x="88614" y="209"/>
                </a:lnTo>
                <a:lnTo>
                  <a:pt x="117161" y="0"/>
                </a:lnTo>
                <a:lnTo>
                  <a:pt x="128590" y="2522"/>
                </a:lnTo>
                <a:lnTo>
                  <a:pt x="139066" y="5866"/>
                </a:lnTo>
                <a:lnTo>
                  <a:pt x="146897" y="7352"/>
                </a:lnTo>
                <a:lnTo>
                  <a:pt x="153552" y="10552"/>
                </a:lnTo>
                <a:lnTo>
                  <a:pt x="156661" y="12739"/>
                </a:lnTo>
                <a:lnTo>
                  <a:pt x="159686" y="15150"/>
                </a:lnTo>
                <a:lnTo>
                  <a:pt x="162655" y="17709"/>
                </a:lnTo>
                <a:lnTo>
                  <a:pt x="165587" y="20368"/>
                </a:lnTo>
                <a:lnTo>
                  <a:pt x="167541" y="24045"/>
                </a:lnTo>
                <a:lnTo>
                  <a:pt x="168844" y="28402"/>
                </a:lnTo>
                <a:lnTo>
                  <a:pt x="169713" y="33212"/>
                </a:lnTo>
                <a:lnTo>
                  <a:pt x="170292" y="37370"/>
                </a:lnTo>
                <a:lnTo>
                  <a:pt x="170678" y="41096"/>
                </a:lnTo>
                <a:lnTo>
                  <a:pt x="170935" y="44531"/>
                </a:lnTo>
                <a:lnTo>
                  <a:pt x="171107" y="47774"/>
                </a:lnTo>
                <a:lnTo>
                  <a:pt x="171298" y="53918"/>
                </a:lnTo>
                <a:lnTo>
                  <a:pt x="170396" y="56890"/>
                </a:lnTo>
                <a:lnTo>
                  <a:pt x="168842" y="59823"/>
                </a:lnTo>
                <a:lnTo>
                  <a:pt x="166854" y="62732"/>
                </a:lnTo>
                <a:lnTo>
                  <a:pt x="164576" y="66575"/>
                </a:lnTo>
                <a:lnTo>
                  <a:pt x="162105" y="71043"/>
                </a:lnTo>
                <a:lnTo>
                  <a:pt x="159505" y="75926"/>
                </a:lnTo>
                <a:lnTo>
                  <a:pt x="156819" y="80134"/>
                </a:lnTo>
                <a:lnTo>
                  <a:pt x="154076" y="83892"/>
                </a:lnTo>
                <a:lnTo>
                  <a:pt x="151295" y="87350"/>
                </a:lnTo>
                <a:lnTo>
                  <a:pt x="148488" y="90608"/>
                </a:lnTo>
                <a:lnTo>
                  <a:pt x="145665" y="93732"/>
                </a:lnTo>
                <a:lnTo>
                  <a:pt x="142830" y="96767"/>
                </a:lnTo>
                <a:lnTo>
                  <a:pt x="139987" y="100696"/>
                </a:lnTo>
                <a:lnTo>
                  <a:pt x="137140" y="105220"/>
                </a:lnTo>
                <a:lnTo>
                  <a:pt x="134289" y="110141"/>
                </a:lnTo>
                <a:lnTo>
                  <a:pt x="131436" y="113422"/>
                </a:lnTo>
                <a:lnTo>
                  <a:pt x="128582" y="115609"/>
                </a:lnTo>
                <a:lnTo>
                  <a:pt x="122870" y="118992"/>
                </a:lnTo>
                <a:lnTo>
                  <a:pt x="120013" y="121227"/>
                </a:lnTo>
                <a:lnTo>
                  <a:pt x="117156" y="123670"/>
                </a:lnTo>
                <a:lnTo>
                  <a:pt x="114299" y="125299"/>
                </a:lnTo>
                <a:lnTo>
                  <a:pt x="104563" y="128126"/>
                </a:lnTo>
                <a:lnTo>
                  <a:pt x="103999" y="129222"/>
                </a:lnTo>
                <a:lnTo>
                  <a:pt x="103372" y="132979"/>
                </a:lnTo>
                <a:lnTo>
                  <a:pt x="104157" y="134362"/>
                </a:lnTo>
                <a:lnTo>
                  <a:pt x="105633" y="135284"/>
                </a:lnTo>
                <a:lnTo>
                  <a:pt x="110295" y="136764"/>
                </a:lnTo>
                <a:lnTo>
                  <a:pt x="115654" y="137020"/>
                </a:lnTo>
                <a:lnTo>
                  <a:pt x="117107" y="136104"/>
                </a:lnTo>
                <a:lnTo>
                  <a:pt x="118076" y="134540"/>
                </a:lnTo>
                <a:lnTo>
                  <a:pt x="118723" y="132545"/>
                </a:lnTo>
                <a:lnTo>
                  <a:pt x="121058" y="131215"/>
                </a:lnTo>
                <a:lnTo>
                  <a:pt x="128734" y="129738"/>
                </a:lnTo>
                <a:lnTo>
                  <a:pt x="138495" y="126541"/>
                </a:lnTo>
                <a:lnTo>
                  <a:pt x="143765" y="124355"/>
                </a:lnTo>
                <a:lnTo>
                  <a:pt x="150136" y="122898"/>
                </a:lnTo>
                <a:lnTo>
                  <a:pt x="157241" y="121926"/>
                </a:lnTo>
                <a:lnTo>
                  <a:pt x="164835" y="121278"/>
                </a:lnTo>
                <a:lnTo>
                  <a:pt x="171802" y="119894"/>
                </a:lnTo>
                <a:lnTo>
                  <a:pt x="178352" y="118019"/>
                </a:lnTo>
                <a:lnTo>
                  <a:pt x="215221" y="105437"/>
                </a:lnTo>
                <a:lnTo>
                  <a:pt x="257295" y="91374"/>
                </a:lnTo>
                <a:lnTo>
                  <a:pt x="265827" y="89480"/>
                </a:lnTo>
                <a:lnTo>
                  <a:pt x="274373" y="88218"/>
                </a:lnTo>
                <a:lnTo>
                  <a:pt x="282928" y="87376"/>
                </a:lnTo>
                <a:lnTo>
                  <a:pt x="291489" y="85863"/>
                </a:lnTo>
                <a:lnTo>
                  <a:pt x="300053" y="83901"/>
                </a:lnTo>
                <a:lnTo>
                  <a:pt x="308620" y="81641"/>
                </a:lnTo>
                <a:lnTo>
                  <a:pt x="316237" y="80134"/>
                </a:lnTo>
                <a:lnTo>
                  <a:pt x="323220" y="79130"/>
                </a:lnTo>
                <a:lnTo>
                  <a:pt x="329780" y="78460"/>
                </a:lnTo>
                <a:lnTo>
                  <a:pt x="339609" y="77716"/>
                </a:lnTo>
                <a:lnTo>
                  <a:pt x="350498" y="77297"/>
                </a:lnTo>
                <a:lnTo>
                  <a:pt x="362296" y="77173"/>
                </a:lnTo>
                <a:lnTo>
                  <a:pt x="377190" y="7712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10"/>
          <p:cNvSpPr/>
          <p:nvPr/>
        </p:nvSpPr>
        <p:spPr>
          <a:xfrm>
            <a:off x="2149709" y="2400537"/>
            <a:ext cx="1616355" cy="599838"/>
          </a:xfrm>
          <a:custGeom>
            <a:avLst/>
            <a:gdLst/>
            <a:ahLst/>
            <a:cxnLst/>
            <a:rect l="0" t="0" r="0" b="0"/>
            <a:pathLst>
              <a:path w="1616355" h="599838">
                <a:moveTo>
                  <a:pt x="1479316" y="154068"/>
                </a:moveTo>
                <a:lnTo>
                  <a:pt x="1474765" y="149517"/>
                </a:lnTo>
                <a:lnTo>
                  <a:pt x="1472472" y="148176"/>
                </a:lnTo>
                <a:lnTo>
                  <a:pt x="1463715" y="145848"/>
                </a:lnTo>
                <a:lnTo>
                  <a:pt x="1458077" y="141049"/>
                </a:lnTo>
                <a:lnTo>
                  <a:pt x="1454679" y="139673"/>
                </a:lnTo>
                <a:lnTo>
                  <a:pt x="1441748" y="136785"/>
                </a:lnTo>
                <a:lnTo>
                  <a:pt x="1431460" y="131273"/>
                </a:lnTo>
                <a:lnTo>
                  <a:pt x="1401874" y="121763"/>
                </a:lnTo>
                <a:lnTo>
                  <a:pt x="1393144" y="116532"/>
                </a:lnTo>
                <a:lnTo>
                  <a:pt x="1381009" y="113573"/>
                </a:lnTo>
                <a:lnTo>
                  <a:pt x="1367044" y="111305"/>
                </a:lnTo>
                <a:lnTo>
                  <a:pt x="1325129" y="96439"/>
                </a:lnTo>
                <a:lnTo>
                  <a:pt x="1274621" y="84944"/>
                </a:lnTo>
                <a:lnTo>
                  <a:pt x="1256895" y="80483"/>
                </a:lnTo>
                <a:lnTo>
                  <a:pt x="1213629" y="72834"/>
                </a:lnTo>
                <a:lnTo>
                  <a:pt x="1150207" y="56805"/>
                </a:lnTo>
                <a:lnTo>
                  <a:pt x="1105838" y="51353"/>
                </a:lnTo>
                <a:lnTo>
                  <a:pt x="1066029" y="44631"/>
                </a:lnTo>
                <a:lnTo>
                  <a:pt x="1021759" y="38471"/>
                </a:lnTo>
                <a:lnTo>
                  <a:pt x="976325" y="29034"/>
                </a:lnTo>
                <a:lnTo>
                  <a:pt x="930662" y="26182"/>
                </a:lnTo>
                <a:lnTo>
                  <a:pt x="896381" y="23148"/>
                </a:lnTo>
                <a:lnTo>
                  <a:pt x="850665" y="13590"/>
                </a:lnTo>
                <a:lnTo>
                  <a:pt x="803993" y="9373"/>
                </a:lnTo>
                <a:lnTo>
                  <a:pt x="764764" y="8642"/>
                </a:lnTo>
                <a:lnTo>
                  <a:pt x="716893" y="5856"/>
                </a:lnTo>
                <a:lnTo>
                  <a:pt x="670747" y="966"/>
                </a:lnTo>
                <a:lnTo>
                  <a:pt x="624944" y="0"/>
                </a:lnTo>
                <a:lnTo>
                  <a:pt x="579207" y="2350"/>
                </a:lnTo>
                <a:lnTo>
                  <a:pt x="533484" y="7153"/>
                </a:lnTo>
                <a:lnTo>
                  <a:pt x="487763" y="9054"/>
                </a:lnTo>
                <a:lnTo>
                  <a:pt x="442043" y="17614"/>
                </a:lnTo>
                <a:lnTo>
                  <a:pt x="407753" y="23149"/>
                </a:lnTo>
                <a:lnTo>
                  <a:pt x="376003" y="27330"/>
                </a:lnTo>
                <a:lnTo>
                  <a:pt x="335124" y="37275"/>
                </a:lnTo>
                <a:lnTo>
                  <a:pt x="285794" y="48706"/>
                </a:lnTo>
                <a:lnTo>
                  <a:pt x="275012" y="49536"/>
                </a:lnTo>
                <a:lnTo>
                  <a:pt x="265919" y="51995"/>
                </a:lnTo>
                <a:lnTo>
                  <a:pt x="222376" y="70364"/>
                </a:lnTo>
                <a:lnTo>
                  <a:pt x="175386" y="80891"/>
                </a:lnTo>
                <a:lnTo>
                  <a:pt x="133313" y="94207"/>
                </a:lnTo>
                <a:lnTo>
                  <a:pt x="117187" y="100793"/>
                </a:lnTo>
                <a:lnTo>
                  <a:pt x="91313" y="118003"/>
                </a:lnTo>
                <a:lnTo>
                  <a:pt x="76185" y="127824"/>
                </a:lnTo>
                <a:lnTo>
                  <a:pt x="62541" y="139676"/>
                </a:lnTo>
                <a:lnTo>
                  <a:pt x="47780" y="160839"/>
                </a:lnTo>
                <a:lnTo>
                  <a:pt x="33430" y="177643"/>
                </a:lnTo>
                <a:lnTo>
                  <a:pt x="27710" y="187088"/>
                </a:lnTo>
                <a:lnTo>
                  <a:pt x="24532" y="197636"/>
                </a:lnTo>
                <a:lnTo>
                  <a:pt x="23685" y="203116"/>
                </a:lnTo>
                <a:lnTo>
                  <a:pt x="20204" y="211744"/>
                </a:lnTo>
                <a:lnTo>
                  <a:pt x="10207" y="229595"/>
                </a:lnTo>
                <a:lnTo>
                  <a:pt x="7229" y="237801"/>
                </a:lnTo>
                <a:lnTo>
                  <a:pt x="5905" y="245575"/>
                </a:lnTo>
                <a:lnTo>
                  <a:pt x="4207" y="260661"/>
                </a:lnTo>
                <a:lnTo>
                  <a:pt x="434" y="271610"/>
                </a:lnTo>
                <a:lnTo>
                  <a:pt x="0" y="277197"/>
                </a:lnTo>
                <a:lnTo>
                  <a:pt x="2986" y="293209"/>
                </a:lnTo>
                <a:lnTo>
                  <a:pt x="5247" y="305361"/>
                </a:lnTo>
                <a:lnTo>
                  <a:pt x="10574" y="320604"/>
                </a:lnTo>
                <a:lnTo>
                  <a:pt x="12575" y="337185"/>
                </a:lnTo>
                <a:lnTo>
                  <a:pt x="13043" y="348483"/>
                </a:lnTo>
                <a:lnTo>
                  <a:pt x="14121" y="353210"/>
                </a:lnTo>
                <a:lnTo>
                  <a:pt x="22694" y="370182"/>
                </a:lnTo>
                <a:lnTo>
                  <a:pt x="27065" y="379658"/>
                </a:lnTo>
                <a:lnTo>
                  <a:pt x="32412" y="396043"/>
                </a:lnTo>
                <a:lnTo>
                  <a:pt x="39683" y="411819"/>
                </a:lnTo>
                <a:lnTo>
                  <a:pt x="42358" y="417342"/>
                </a:lnTo>
                <a:lnTo>
                  <a:pt x="46046" y="421976"/>
                </a:lnTo>
                <a:lnTo>
                  <a:pt x="59386" y="434002"/>
                </a:lnTo>
                <a:lnTo>
                  <a:pt x="72910" y="452110"/>
                </a:lnTo>
                <a:lnTo>
                  <a:pt x="75940" y="455632"/>
                </a:lnTo>
                <a:lnTo>
                  <a:pt x="93537" y="469082"/>
                </a:lnTo>
                <a:lnTo>
                  <a:pt x="107173" y="486556"/>
                </a:lnTo>
                <a:lnTo>
                  <a:pt x="110211" y="490026"/>
                </a:lnTo>
                <a:lnTo>
                  <a:pt x="123589" y="499462"/>
                </a:lnTo>
                <a:lnTo>
                  <a:pt x="148247" y="514065"/>
                </a:lnTo>
                <a:lnTo>
                  <a:pt x="161000" y="522671"/>
                </a:lnTo>
                <a:lnTo>
                  <a:pt x="193603" y="539829"/>
                </a:lnTo>
                <a:lnTo>
                  <a:pt x="237070" y="556975"/>
                </a:lnTo>
                <a:lnTo>
                  <a:pt x="253789" y="561738"/>
                </a:lnTo>
                <a:lnTo>
                  <a:pt x="305866" y="571104"/>
                </a:lnTo>
                <a:lnTo>
                  <a:pt x="355130" y="578274"/>
                </a:lnTo>
                <a:lnTo>
                  <a:pt x="396265" y="582772"/>
                </a:lnTo>
                <a:lnTo>
                  <a:pt x="441659" y="589959"/>
                </a:lnTo>
                <a:lnTo>
                  <a:pt x="483101" y="591960"/>
                </a:lnTo>
                <a:lnTo>
                  <a:pt x="530516" y="597999"/>
                </a:lnTo>
                <a:lnTo>
                  <a:pt x="576359" y="599474"/>
                </a:lnTo>
                <a:lnTo>
                  <a:pt x="765344" y="599837"/>
                </a:lnTo>
                <a:lnTo>
                  <a:pt x="827106" y="593052"/>
                </a:lnTo>
                <a:lnTo>
                  <a:pt x="864428" y="591795"/>
                </a:lnTo>
                <a:lnTo>
                  <a:pt x="903109" y="588882"/>
                </a:lnTo>
                <a:lnTo>
                  <a:pt x="943780" y="584526"/>
                </a:lnTo>
                <a:lnTo>
                  <a:pt x="986946" y="583236"/>
                </a:lnTo>
                <a:lnTo>
                  <a:pt x="1023866" y="580314"/>
                </a:lnTo>
                <a:lnTo>
                  <a:pt x="1070474" y="570793"/>
                </a:lnTo>
                <a:lnTo>
                  <a:pt x="1109469" y="567102"/>
                </a:lnTo>
                <a:lnTo>
                  <a:pt x="1158468" y="559011"/>
                </a:lnTo>
                <a:lnTo>
                  <a:pt x="1204836" y="548240"/>
                </a:lnTo>
                <a:lnTo>
                  <a:pt x="1319293" y="519825"/>
                </a:lnTo>
                <a:lnTo>
                  <a:pt x="1364062" y="502506"/>
                </a:lnTo>
                <a:lnTo>
                  <a:pt x="1410234" y="485891"/>
                </a:lnTo>
                <a:lnTo>
                  <a:pt x="1449865" y="468286"/>
                </a:lnTo>
                <a:lnTo>
                  <a:pt x="1488714" y="451610"/>
                </a:lnTo>
                <a:lnTo>
                  <a:pt x="1502860" y="443154"/>
                </a:lnTo>
                <a:lnTo>
                  <a:pt x="1527464" y="426753"/>
                </a:lnTo>
                <a:lnTo>
                  <a:pt x="1544911" y="412769"/>
                </a:lnTo>
                <a:lnTo>
                  <a:pt x="1557594" y="396561"/>
                </a:lnTo>
                <a:lnTo>
                  <a:pt x="1571936" y="379693"/>
                </a:lnTo>
                <a:lnTo>
                  <a:pt x="1588250" y="362631"/>
                </a:lnTo>
                <a:lnTo>
                  <a:pt x="1600598" y="345510"/>
                </a:lnTo>
                <a:lnTo>
                  <a:pt x="1604656" y="334086"/>
                </a:lnTo>
                <a:lnTo>
                  <a:pt x="1607413" y="322658"/>
                </a:lnTo>
                <a:lnTo>
                  <a:pt x="1613367" y="305514"/>
                </a:lnTo>
                <a:lnTo>
                  <a:pt x="1615554" y="288370"/>
                </a:lnTo>
                <a:lnTo>
                  <a:pt x="1616203" y="271225"/>
                </a:lnTo>
                <a:lnTo>
                  <a:pt x="1616354" y="259795"/>
                </a:lnTo>
                <a:lnTo>
                  <a:pt x="1613882" y="248365"/>
                </a:lnTo>
                <a:lnTo>
                  <a:pt x="1610561" y="236935"/>
                </a:lnTo>
                <a:lnTo>
                  <a:pt x="1607738" y="219790"/>
                </a:lnTo>
                <a:lnTo>
                  <a:pt x="1603702" y="208360"/>
                </a:lnTo>
                <a:lnTo>
                  <a:pt x="1600340" y="203598"/>
                </a:lnTo>
                <a:lnTo>
                  <a:pt x="1581256" y="186570"/>
                </a:lnTo>
                <a:lnTo>
                  <a:pt x="1570342" y="177086"/>
                </a:lnTo>
                <a:lnTo>
                  <a:pt x="1547814" y="160696"/>
                </a:lnTo>
                <a:lnTo>
                  <a:pt x="1530726" y="147459"/>
                </a:lnTo>
                <a:lnTo>
                  <a:pt x="1511059" y="137504"/>
                </a:lnTo>
                <a:lnTo>
                  <a:pt x="1496281" y="132419"/>
                </a:lnTo>
                <a:lnTo>
                  <a:pt x="1476299" y="129556"/>
                </a:lnTo>
                <a:lnTo>
                  <a:pt x="1425917" y="128421"/>
                </a:lnTo>
                <a:lnTo>
                  <a:pt x="1393591" y="12835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6" name="Group 105"/>
          <p:cNvGrpSpPr/>
          <p:nvPr/>
        </p:nvGrpSpPr>
        <p:grpSpPr>
          <a:xfrm>
            <a:off x="1974895" y="3591877"/>
            <a:ext cx="3625726" cy="2048828"/>
            <a:chOff x="1974895" y="3591877"/>
            <a:chExt cx="3625726" cy="2048828"/>
          </a:xfrm>
        </p:grpSpPr>
        <p:sp>
          <p:nvSpPr>
            <p:cNvPr id="75" name="SMARTPenAnnotation311"/>
            <p:cNvSpPr/>
            <p:nvPr/>
          </p:nvSpPr>
          <p:spPr>
            <a:xfrm>
              <a:off x="1974895" y="3619298"/>
              <a:ext cx="333965" cy="401205"/>
            </a:xfrm>
            <a:custGeom>
              <a:avLst/>
              <a:gdLst/>
              <a:ahLst/>
              <a:cxnLst/>
              <a:rect l="0" t="0" r="0" b="0"/>
              <a:pathLst>
                <a:path w="333965" h="401205">
                  <a:moveTo>
                    <a:pt x="25355" y="109739"/>
                  </a:moveTo>
                  <a:lnTo>
                    <a:pt x="25355" y="105189"/>
                  </a:lnTo>
                  <a:lnTo>
                    <a:pt x="24402" y="103847"/>
                  </a:lnTo>
                  <a:lnTo>
                    <a:pt x="22814" y="102954"/>
                  </a:lnTo>
                  <a:lnTo>
                    <a:pt x="17974" y="101519"/>
                  </a:lnTo>
                  <a:lnTo>
                    <a:pt x="8594" y="101176"/>
                  </a:lnTo>
                  <a:lnTo>
                    <a:pt x="862" y="101167"/>
                  </a:lnTo>
                  <a:lnTo>
                    <a:pt x="454" y="100214"/>
                  </a:lnTo>
                  <a:lnTo>
                    <a:pt x="0" y="96616"/>
                  </a:lnTo>
                  <a:lnTo>
                    <a:pt x="831" y="95275"/>
                  </a:lnTo>
                  <a:lnTo>
                    <a:pt x="2338" y="94382"/>
                  </a:lnTo>
                  <a:lnTo>
                    <a:pt x="4296" y="93786"/>
                  </a:lnTo>
                  <a:lnTo>
                    <a:pt x="5600" y="92436"/>
                  </a:lnTo>
                  <a:lnTo>
                    <a:pt x="6470" y="90584"/>
                  </a:lnTo>
                  <a:lnTo>
                    <a:pt x="7050" y="88396"/>
                  </a:lnTo>
                  <a:lnTo>
                    <a:pt x="10234" y="83426"/>
                  </a:lnTo>
                  <a:lnTo>
                    <a:pt x="14824" y="77089"/>
                  </a:lnTo>
                  <a:lnTo>
                    <a:pt x="20040" y="67923"/>
                  </a:lnTo>
                  <a:lnTo>
                    <a:pt x="28330" y="56603"/>
                  </a:lnTo>
                  <a:lnTo>
                    <a:pt x="36520" y="47706"/>
                  </a:lnTo>
                  <a:lnTo>
                    <a:pt x="46509" y="38354"/>
                  </a:lnTo>
                  <a:lnTo>
                    <a:pt x="51840" y="34527"/>
                  </a:lnTo>
                  <a:lnTo>
                    <a:pt x="57299" y="31022"/>
                  </a:lnTo>
                  <a:lnTo>
                    <a:pt x="64748" y="27734"/>
                  </a:lnTo>
                  <a:lnTo>
                    <a:pt x="73524" y="24589"/>
                  </a:lnTo>
                  <a:lnTo>
                    <a:pt x="83185" y="21540"/>
                  </a:lnTo>
                  <a:lnTo>
                    <a:pt x="91531" y="18555"/>
                  </a:lnTo>
                  <a:lnTo>
                    <a:pt x="98999" y="15612"/>
                  </a:lnTo>
                  <a:lnTo>
                    <a:pt x="105883" y="12698"/>
                  </a:lnTo>
                  <a:lnTo>
                    <a:pt x="113331" y="9802"/>
                  </a:lnTo>
                  <a:lnTo>
                    <a:pt x="129225" y="4045"/>
                  </a:lnTo>
                  <a:lnTo>
                    <a:pt x="137464" y="2129"/>
                  </a:lnTo>
                  <a:lnTo>
                    <a:pt x="145814" y="851"/>
                  </a:lnTo>
                  <a:lnTo>
                    <a:pt x="154238" y="0"/>
                  </a:lnTo>
                  <a:lnTo>
                    <a:pt x="162712" y="385"/>
                  </a:lnTo>
                  <a:lnTo>
                    <a:pt x="171219" y="1594"/>
                  </a:lnTo>
                  <a:lnTo>
                    <a:pt x="179747" y="3352"/>
                  </a:lnTo>
                  <a:lnTo>
                    <a:pt x="187338" y="5477"/>
                  </a:lnTo>
                  <a:lnTo>
                    <a:pt x="194303" y="7846"/>
                  </a:lnTo>
                  <a:lnTo>
                    <a:pt x="200852" y="10378"/>
                  </a:lnTo>
                  <a:lnTo>
                    <a:pt x="210669" y="15731"/>
                  </a:lnTo>
                  <a:lnTo>
                    <a:pt x="219159" y="22238"/>
                  </a:lnTo>
                  <a:lnTo>
                    <a:pt x="229282" y="31480"/>
                  </a:lnTo>
                  <a:lnTo>
                    <a:pt x="237592" y="41937"/>
                  </a:lnTo>
                  <a:lnTo>
                    <a:pt x="244459" y="53887"/>
                  </a:lnTo>
                  <a:lnTo>
                    <a:pt x="247625" y="61075"/>
                  </a:lnTo>
                  <a:lnTo>
                    <a:pt x="250687" y="68724"/>
                  </a:lnTo>
                  <a:lnTo>
                    <a:pt x="252729" y="76681"/>
                  </a:lnTo>
                  <a:lnTo>
                    <a:pt x="254090" y="84842"/>
                  </a:lnTo>
                  <a:lnTo>
                    <a:pt x="254997" y="93141"/>
                  </a:lnTo>
                  <a:lnTo>
                    <a:pt x="255602" y="101531"/>
                  </a:lnTo>
                  <a:lnTo>
                    <a:pt x="256005" y="109982"/>
                  </a:lnTo>
                  <a:lnTo>
                    <a:pt x="256454" y="126992"/>
                  </a:lnTo>
                  <a:lnTo>
                    <a:pt x="256653" y="144077"/>
                  </a:lnTo>
                  <a:lnTo>
                    <a:pt x="255753" y="153586"/>
                  </a:lnTo>
                  <a:lnTo>
                    <a:pt x="254201" y="163735"/>
                  </a:lnTo>
                  <a:lnTo>
                    <a:pt x="252214" y="174312"/>
                  </a:lnTo>
                  <a:lnTo>
                    <a:pt x="249937" y="184220"/>
                  </a:lnTo>
                  <a:lnTo>
                    <a:pt x="247466" y="193683"/>
                  </a:lnTo>
                  <a:lnTo>
                    <a:pt x="242181" y="212770"/>
                  </a:lnTo>
                  <a:lnTo>
                    <a:pt x="236657" y="233953"/>
                  </a:lnTo>
                  <a:lnTo>
                    <a:pt x="232898" y="243984"/>
                  </a:lnTo>
                  <a:lnTo>
                    <a:pt x="228487" y="253528"/>
                  </a:lnTo>
                  <a:lnTo>
                    <a:pt x="223641" y="262748"/>
                  </a:lnTo>
                  <a:lnTo>
                    <a:pt x="218505" y="270800"/>
                  </a:lnTo>
                  <a:lnTo>
                    <a:pt x="213177" y="278073"/>
                  </a:lnTo>
                  <a:lnTo>
                    <a:pt x="207719" y="284827"/>
                  </a:lnTo>
                  <a:lnTo>
                    <a:pt x="202176" y="292187"/>
                  </a:lnTo>
                  <a:lnTo>
                    <a:pt x="190937" y="307984"/>
                  </a:lnTo>
                  <a:lnTo>
                    <a:pt x="186225" y="315245"/>
                  </a:lnTo>
                  <a:lnTo>
                    <a:pt x="182132" y="321991"/>
                  </a:lnTo>
                  <a:lnTo>
                    <a:pt x="178450" y="328393"/>
                  </a:lnTo>
                  <a:lnTo>
                    <a:pt x="169279" y="340586"/>
                  </a:lnTo>
                  <a:lnTo>
                    <a:pt x="158854" y="352355"/>
                  </a:lnTo>
                  <a:lnTo>
                    <a:pt x="147870" y="363936"/>
                  </a:lnTo>
                  <a:lnTo>
                    <a:pt x="142274" y="368739"/>
                  </a:lnTo>
                  <a:lnTo>
                    <a:pt x="136638" y="372893"/>
                  </a:lnTo>
                  <a:lnTo>
                    <a:pt x="130976" y="376615"/>
                  </a:lnTo>
                  <a:lnTo>
                    <a:pt x="125296" y="380049"/>
                  </a:lnTo>
                  <a:lnTo>
                    <a:pt x="119605" y="383291"/>
                  </a:lnTo>
                  <a:lnTo>
                    <a:pt x="113906" y="386404"/>
                  </a:lnTo>
                  <a:lnTo>
                    <a:pt x="108201" y="388480"/>
                  </a:lnTo>
                  <a:lnTo>
                    <a:pt x="102493" y="389864"/>
                  </a:lnTo>
                  <a:lnTo>
                    <a:pt x="96783" y="390787"/>
                  </a:lnTo>
                  <a:lnTo>
                    <a:pt x="87898" y="391812"/>
                  </a:lnTo>
                  <a:lnTo>
                    <a:pt x="77541" y="392389"/>
                  </a:lnTo>
                  <a:lnTo>
                    <a:pt x="68439" y="392560"/>
                  </a:lnTo>
                  <a:lnTo>
                    <a:pt x="65508" y="392583"/>
                  </a:lnTo>
                  <a:lnTo>
                    <a:pt x="57170" y="390070"/>
                  </a:lnTo>
                  <a:lnTo>
                    <a:pt x="52280" y="388067"/>
                  </a:lnTo>
                  <a:lnTo>
                    <a:pt x="49020" y="385778"/>
                  </a:lnTo>
                  <a:lnTo>
                    <a:pt x="46846" y="383300"/>
                  </a:lnTo>
                  <a:lnTo>
                    <a:pt x="43479" y="378007"/>
                  </a:lnTo>
                  <a:lnTo>
                    <a:pt x="38807" y="372479"/>
                  </a:lnTo>
                  <a:lnTo>
                    <a:pt x="37181" y="369672"/>
                  </a:lnTo>
                  <a:lnTo>
                    <a:pt x="35373" y="364012"/>
                  </a:lnTo>
                  <a:lnTo>
                    <a:pt x="34356" y="355471"/>
                  </a:lnTo>
                  <a:lnTo>
                    <a:pt x="36657" y="347223"/>
                  </a:lnTo>
                  <a:lnTo>
                    <a:pt x="40855" y="338160"/>
                  </a:lnTo>
                  <a:lnTo>
                    <a:pt x="49527" y="326750"/>
                  </a:lnTo>
                  <a:lnTo>
                    <a:pt x="58640" y="316996"/>
                  </a:lnTo>
                  <a:lnTo>
                    <a:pt x="69930" y="305345"/>
                  </a:lnTo>
                  <a:lnTo>
                    <a:pt x="75074" y="302056"/>
                  </a:lnTo>
                  <a:lnTo>
                    <a:pt x="81361" y="298910"/>
                  </a:lnTo>
                  <a:lnTo>
                    <a:pt x="88409" y="295861"/>
                  </a:lnTo>
                  <a:lnTo>
                    <a:pt x="101322" y="289932"/>
                  </a:lnTo>
                  <a:lnTo>
                    <a:pt x="107431" y="287018"/>
                  </a:lnTo>
                  <a:lnTo>
                    <a:pt x="114363" y="284123"/>
                  </a:lnTo>
                  <a:lnTo>
                    <a:pt x="121841" y="281240"/>
                  </a:lnTo>
                  <a:lnTo>
                    <a:pt x="129684" y="278366"/>
                  </a:lnTo>
                  <a:lnTo>
                    <a:pt x="136817" y="276449"/>
                  </a:lnTo>
                  <a:lnTo>
                    <a:pt x="143478" y="275172"/>
                  </a:lnTo>
                  <a:lnTo>
                    <a:pt x="149823" y="274320"/>
                  </a:lnTo>
                  <a:lnTo>
                    <a:pt x="156911" y="273752"/>
                  </a:lnTo>
                  <a:lnTo>
                    <a:pt x="164494" y="273374"/>
                  </a:lnTo>
                  <a:lnTo>
                    <a:pt x="172407" y="273122"/>
                  </a:lnTo>
                  <a:lnTo>
                    <a:pt x="180539" y="273906"/>
                  </a:lnTo>
                  <a:lnTo>
                    <a:pt x="188819" y="275381"/>
                  </a:lnTo>
                  <a:lnTo>
                    <a:pt x="197196" y="277317"/>
                  </a:lnTo>
                  <a:lnTo>
                    <a:pt x="204685" y="279560"/>
                  </a:lnTo>
                  <a:lnTo>
                    <a:pt x="211583" y="282008"/>
                  </a:lnTo>
                  <a:lnTo>
                    <a:pt x="218087" y="284593"/>
                  </a:lnTo>
                  <a:lnTo>
                    <a:pt x="227853" y="290004"/>
                  </a:lnTo>
                  <a:lnTo>
                    <a:pt x="236321" y="296537"/>
                  </a:lnTo>
                  <a:lnTo>
                    <a:pt x="246435" y="305790"/>
                  </a:lnTo>
                  <a:lnTo>
                    <a:pt x="262839" y="321710"/>
                  </a:lnTo>
                  <a:lnTo>
                    <a:pt x="271556" y="332854"/>
                  </a:lnTo>
                  <a:lnTo>
                    <a:pt x="275214" y="338492"/>
                  </a:lnTo>
                  <a:lnTo>
                    <a:pt x="284358" y="347297"/>
                  </a:lnTo>
                  <a:lnTo>
                    <a:pt x="289463" y="350979"/>
                  </a:lnTo>
                  <a:lnTo>
                    <a:pt x="297676" y="360149"/>
                  </a:lnTo>
                  <a:lnTo>
                    <a:pt x="304501" y="369622"/>
                  </a:lnTo>
                  <a:lnTo>
                    <a:pt x="313699" y="380311"/>
                  </a:lnTo>
                  <a:lnTo>
                    <a:pt x="323664" y="390821"/>
                  </a:lnTo>
                  <a:lnTo>
                    <a:pt x="333964" y="40120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312"/>
            <p:cNvSpPr/>
            <p:nvPr/>
          </p:nvSpPr>
          <p:spPr>
            <a:xfrm>
              <a:off x="2446019" y="3737610"/>
              <a:ext cx="240032" cy="265748"/>
            </a:xfrm>
            <a:custGeom>
              <a:avLst/>
              <a:gdLst/>
              <a:ahLst/>
              <a:cxnLst/>
              <a:rect l="0" t="0" r="0" b="0"/>
              <a:pathLst>
                <a:path w="240032" h="265748">
                  <a:moveTo>
                    <a:pt x="0" y="0"/>
                  </a:moveTo>
                  <a:lnTo>
                    <a:pt x="12771" y="12770"/>
                  </a:lnTo>
                  <a:lnTo>
                    <a:pt x="17741" y="20280"/>
                  </a:lnTo>
                  <a:lnTo>
                    <a:pt x="20400" y="24950"/>
                  </a:lnTo>
                  <a:lnTo>
                    <a:pt x="25895" y="32679"/>
                  </a:lnTo>
                  <a:lnTo>
                    <a:pt x="31511" y="39289"/>
                  </a:lnTo>
                  <a:lnTo>
                    <a:pt x="37183" y="45402"/>
                  </a:lnTo>
                  <a:lnTo>
                    <a:pt x="50281" y="58749"/>
                  </a:lnTo>
                  <a:lnTo>
                    <a:pt x="54476" y="63931"/>
                  </a:lnTo>
                  <a:lnTo>
                    <a:pt x="58225" y="69290"/>
                  </a:lnTo>
                  <a:lnTo>
                    <a:pt x="61677" y="74768"/>
                  </a:lnTo>
                  <a:lnTo>
                    <a:pt x="64930" y="80325"/>
                  </a:lnTo>
                  <a:lnTo>
                    <a:pt x="68052" y="85935"/>
                  </a:lnTo>
                  <a:lnTo>
                    <a:pt x="71086" y="91580"/>
                  </a:lnTo>
                  <a:lnTo>
                    <a:pt x="75966" y="97248"/>
                  </a:lnTo>
                  <a:lnTo>
                    <a:pt x="82076" y="102932"/>
                  </a:lnTo>
                  <a:lnTo>
                    <a:pt x="89008" y="108626"/>
                  </a:lnTo>
                  <a:lnTo>
                    <a:pt x="94581" y="115280"/>
                  </a:lnTo>
                  <a:lnTo>
                    <a:pt x="99249" y="122573"/>
                  </a:lnTo>
                  <a:lnTo>
                    <a:pt x="103314" y="130293"/>
                  </a:lnTo>
                  <a:lnTo>
                    <a:pt x="107928" y="137344"/>
                  </a:lnTo>
                  <a:lnTo>
                    <a:pt x="112910" y="143950"/>
                  </a:lnTo>
                  <a:lnTo>
                    <a:pt x="118136" y="150259"/>
                  </a:lnTo>
                  <a:lnTo>
                    <a:pt x="124477" y="157323"/>
                  </a:lnTo>
                  <a:lnTo>
                    <a:pt x="139144" y="172791"/>
                  </a:lnTo>
                  <a:lnTo>
                    <a:pt x="189663" y="223935"/>
                  </a:lnTo>
                  <a:lnTo>
                    <a:pt x="215822" y="250109"/>
                  </a:lnTo>
                  <a:lnTo>
                    <a:pt x="220081" y="253417"/>
                  </a:lnTo>
                  <a:lnTo>
                    <a:pt x="224826" y="256574"/>
                  </a:lnTo>
                  <a:lnTo>
                    <a:pt x="240031" y="26574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313"/>
            <p:cNvSpPr/>
            <p:nvPr/>
          </p:nvSpPr>
          <p:spPr>
            <a:xfrm>
              <a:off x="2471737" y="3737610"/>
              <a:ext cx="240031" cy="231458"/>
            </a:xfrm>
            <a:custGeom>
              <a:avLst/>
              <a:gdLst/>
              <a:ahLst/>
              <a:cxnLst/>
              <a:rect l="0" t="0" r="0" b="0"/>
              <a:pathLst>
                <a:path w="240031" h="231458">
                  <a:moveTo>
                    <a:pt x="240030" y="0"/>
                  </a:moveTo>
                  <a:lnTo>
                    <a:pt x="227011" y="0"/>
                  </a:lnTo>
                  <a:lnTo>
                    <a:pt x="224683" y="952"/>
                  </a:lnTo>
                  <a:lnTo>
                    <a:pt x="219557" y="4551"/>
                  </a:lnTo>
                  <a:lnTo>
                    <a:pt x="217809" y="6844"/>
                  </a:lnTo>
                  <a:lnTo>
                    <a:pt x="216643" y="9325"/>
                  </a:lnTo>
                  <a:lnTo>
                    <a:pt x="215866" y="11932"/>
                  </a:lnTo>
                  <a:lnTo>
                    <a:pt x="213443" y="15574"/>
                  </a:lnTo>
                  <a:lnTo>
                    <a:pt x="209923" y="19908"/>
                  </a:lnTo>
                  <a:lnTo>
                    <a:pt x="205671" y="24702"/>
                  </a:lnTo>
                  <a:lnTo>
                    <a:pt x="200932" y="28850"/>
                  </a:lnTo>
                  <a:lnTo>
                    <a:pt x="195867" y="32568"/>
                  </a:lnTo>
                  <a:lnTo>
                    <a:pt x="190585" y="35999"/>
                  </a:lnTo>
                  <a:lnTo>
                    <a:pt x="185159" y="41145"/>
                  </a:lnTo>
                  <a:lnTo>
                    <a:pt x="179637" y="47432"/>
                  </a:lnTo>
                  <a:lnTo>
                    <a:pt x="174051" y="54481"/>
                  </a:lnTo>
                  <a:lnTo>
                    <a:pt x="168421" y="61086"/>
                  </a:lnTo>
                  <a:lnTo>
                    <a:pt x="162763" y="67394"/>
                  </a:lnTo>
                  <a:lnTo>
                    <a:pt x="151397" y="79482"/>
                  </a:lnTo>
                  <a:lnTo>
                    <a:pt x="122866" y="108515"/>
                  </a:lnTo>
                  <a:lnTo>
                    <a:pt x="105726" y="125709"/>
                  </a:lnTo>
                  <a:lnTo>
                    <a:pt x="100011" y="132384"/>
                  </a:lnTo>
                  <a:lnTo>
                    <a:pt x="94297" y="139690"/>
                  </a:lnTo>
                  <a:lnTo>
                    <a:pt x="88582" y="147419"/>
                  </a:lnTo>
                  <a:lnTo>
                    <a:pt x="82867" y="154477"/>
                  </a:lnTo>
                  <a:lnTo>
                    <a:pt x="77152" y="161087"/>
                  </a:lnTo>
                  <a:lnTo>
                    <a:pt x="71437" y="167399"/>
                  </a:lnTo>
                  <a:lnTo>
                    <a:pt x="65722" y="172559"/>
                  </a:lnTo>
                  <a:lnTo>
                    <a:pt x="60007" y="176952"/>
                  </a:lnTo>
                  <a:lnTo>
                    <a:pt x="54293" y="180832"/>
                  </a:lnTo>
                  <a:lnTo>
                    <a:pt x="48577" y="185325"/>
                  </a:lnTo>
                  <a:lnTo>
                    <a:pt x="42863" y="190225"/>
                  </a:lnTo>
                  <a:lnTo>
                    <a:pt x="32385" y="199796"/>
                  </a:lnTo>
                  <a:lnTo>
                    <a:pt x="24553" y="207226"/>
                  </a:lnTo>
                  <a:lnTo>
                    <a:pt x="14789" y="216763"/>
                  </a:lnTo>
                  <a:lnTo>
                    <a:pt x="11765" y="218804"/>
                  </a:lnTo>
                  <a:lnTo>
                    <a:pt x="5864" y="221071"/>
                  </a:lnTo>
                  <a:lnTo>
                    <a:pt x="3909" y="222628"/>
                  </a:lnTo>
                  <a:lnTo>
                    <a:pt x="2606" y="224619"/>
                  </a:lnTo>
                  <a:lnTo>
                    <a:pt x="0" y="23145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314"/>
            <p:cNvSpPr/>
            <p:nvPr/>
          </p:nvSpPr>
          <p:spPr>
            <a:xfrm>
              <a:off x="2857500" y="3806552"/>
              <a:ext cx="308611" cy="16784"/>
            </a:xfrm>
            <a:custGeom>
              <a:avLst/>
              <a:gdLst/>
              <a:ahLst/>
              <a:cxnLst/>
              <a:rect l="0" t="0" r="0" b="0"/>
              <a:pathLst>
                <a:path w="308611" h="16784">
                  <a:moveTo>
                    <a:pt x="0" y="16783"/>
                  </a:moveTo>
                  <a:lnTo>
                    <a:pt x="9101" y="16783"/>
                  </a:lnTo>
                  <a:lnTo>
                    <a:pt x="12735" y="15830"/>
                  </a:lnTo>
                  <a:lnTo>
                    <a:pt x="16110" y="14243"/>
                  </a:lnTo>
                  <a:lnTo>
                    <a:pt x="19312" y="12232"/>
                  </a:lnTo>
                  <a:lnTo>
                    <a:pt x="23352" y="10891"/>
                  </a:lnTo>
                  <a:lnTo>
                    <a:pt x="27950" y="9997"/>
                  </a:lnTo>
                  <a:lnTo>
                    <a:pt x="32921" y="9402"/>
                  </a:lnTo>
                  <a:lnTo>
                    <a:pt x="39092" y="9005"/>
                  </a:lnTo>
                  <a:lnTo>
                    <a:pt x="46064" y="8740"/>
                  </a:lnTo>
                  <a:lnTo>
                    <a:pt x="53569" y="8563"/>
                  </a:lnTo>
                  <a:lnTo>
                    <a:pt x="61430" y="7493"/>
                  </a:lnTo>
                  <a:lnTo>
                    <a:pt x="69528" y="5827"/>
                  </a:lnTo>
                  <a:lnTo>
                    <a:pt x="77784" y="3764"/>
                  </a:lnTo>
                  <a:lnTo>
                    <a:pt x="86146" y="2388"/>
                  </a:lnTo>
                  <a:lnTo>
                    <a:pt x="94578" y="1472"/>
                  </a:lnTo>
                  <a:lnTo>
                    <a:pt x="103057" y="860"/>
                  </a:lnTo>
                  <a:lnTo>
                    <a:pt x="111567" y="453"/>
                  </a:lnTo>
                  <a:lnTo>
                    <a:pt x="128642" y="0"/>
                  </a:lnTo>
                  <a:lnTo>
                    <a:pt x="137197" y="831"/>
                  </a:lnTo>
                  <a:lnTo>
                    <a:pt x="145757" y="2339"/>
                  </a:lnTo>
                  <a:lnTo>
                    <a:pt x="154321" y="4296"/>
                  </a:lnTo>
                  <a:lnTo>
                    <a:pt x="162888" y="5600"/>
                  </a:lnTo>
                  <a:lnTo>
                    <a:pt x="171457" y="6470"/>
                  </a:lnTo>
                  <a:lnTo>
                    <a:pt x="180027" y="7050"/>
                  </a:lnTo>
                  <a:lnTo>
                    <a:pt x="188598" y="7437"/>
                  </a:lnTo>
                  <a:lnTo>
                    <a:pt x="205741" y="7867"/>
                  </a:lnTo>
                  <a:lnTo>
                    <a:pt x="256952" y="8197"/>
                  </a:lnTo>
                  <a:lnTo>
                    <a:pt x="308610" y="821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315"/>
            <p:cNvSpPr/>
            <p:nvPr/>
          </p:nvSpPr>
          <p:spPr>
            <a:xfrm>
              <a:off x="2938285" y="3703320"/>
              <a:ext cx="98012" cy="300038"/>
            </a:xfrm>
            <a:custGeom>
              <a:avLst/>
              <a:gdLst/>
              <a:ahLst/>
              <a:cxnLst/>
              <a:rect l="0" t="0" r="0" b="0"/>
              <a:pathLst>
                <a:path w="98012" h="300038">
                  <a:moveTo>
                    <a:pt x="4940" y="0"/>
                  </a:moveTo>
                  <a:lnTo>
                    <a:pt x="0" y="0"/>
                  </a:lnTo>
                  <a:lnTo>
                    <a:pt x="4101" y="0"/>
                  </a:lnTo>
                  <a:lnTo>
                    <a:pt x="4380" y="952"/>
                  </a:lnTo>
                  <a:lnTo>
                    <a:pt x="4691" y="4550"/>
                  </a:lnTo>
                  <a:lnTo>
                    <a:pt x="5726" y="6844"/>
                  </a:lnTo>
                  <a:lnTo>
                    <a:pt x="7369" y="9325"/>
                  </a:lnTo>
                  <a:lnTo>
                    <a:pt x="9417" y="11931"/>
                  </a:lnTo>
                  <a:lnTo>
                    <a:pt x="11734" y="14622"/>
                  </a:lnTo>
                  <a:lnTo>
                    <a:pt x="14232" y="17368"/>
                  </a:lnTo>
                  <a:lnTo>
                    <a:pt x="16849" y="20151"/>
                  </a:lnTo>
                  <a:lnTo>
                    <a:pt x="19547" y="23911"/>
                  </a:lnTo>
                  <a:lnTo>
                    <a:pt x="22298" y="28323"/>
                  </a:lnTo>
                  <a:lnTo>
                    <a:pt x="25084" y="33170"/>
                  </a:lnTo>
                  <a:lnTo>
                    <a:pt x="30720" y="43635"/>
                  </a:lnTo>
                  <a:lnTo>
                    <a:pt x="33557" y="49092"/>
                  </a:lnTo>
                  <a:lnTo>
                    <a:pt x="36400" y="55588"/>
                  </a:lnTo>
                  <a:lnTo>
                    <a:pt x="39248" y="62776"/>
                  </a:lnTo>
                  <a:lnTo>
                    <a:pt x="42100" y="70426"/>
                  </a:lnTo>
                  <a:lnTo>
                    <a:pt x="44953" y="77430"/>
                  </a:lnTo>
                  <a:lnTo>
                    <a:pt x="47808" y="84005"/>
                  </a:lnTo>
                  <a:lnTo>
                    <a:pt x="50663" y="90293"/>
                  </a:lnTo>
                  <a:lnTo>
                    <a:pt x="53519" y="97343"/>
                  </a:lnTo>
                  <a:lnTo>
                    <a:pt x="56376" y="104900"/>
                  </a:lnTo>
                  <a:lnTo>
                    <a:pt x="59233" y="112796"/>
                  </a:lnTo>
                  <a:lnTo>
                    <a:pt x="61138" y="120917"/>
                  </a:lnTo>
                  <a:lnTo>
                    <a:pt x="62408" y="129189"/>
                  </a:lnTo>
                  <a:lnTo>
                    <a:pt x="63254" y="137561"/>
                  </a:lnTo>
                  <a:lnTo>
                    <a:pt x="64771" y="146000"/>
                  </a:lnTo>
                  <a:lnTo>
                    <a:pt x="66735" y="154483"/>
                  </a:lnTo>
                  <a:lnTo>
                    <a:pt x="68996" y="162996"/>
                  </a:lnTo>
                  <a:lnTo>
                    <a:pt x="70504" y="171529"/>
                  </a:lnTo>
                  <a:lnTo>
                    <a:pt x="71509" y="180075"/>
                  </a:lnTo>
                  <a:lnTo>
                    <a:pt x="72179" y="188630"/>
                  </a:lnTo>
                  <a:lnTo>
                    <a:pt x="73579" y="196238"/>
                  </a:lnTo>
                  <a:lnTo>
                    <a:pt x="75464" y="203215"/>
                  </a:lnTo>
                  <a:lnTo>
                    <a:pt x="77673" y="209772"/>
                  </a:lnTo>
                  <a:lnTo>
                    <a:pt x="79146" y="216048"/>
                  </a:lnTo>
                  <a:lnTo>
                    <a:pt x="80128" y="222137"/>
                  </a:lnTo>
                  <a:lnTo>
                    <a:pt x="80783" y="228101"/>
                  </a:lnTo>
                  <a:lnTo>
                    <a:pt x="82172" y="233982"/>
                  </a:lnTo>
                  <a:lnTo>
                    <a:pt x="84050" y="239808"/>
                  </a:lnTo>
                  <a:lnTo>
                    <a:pt x="86255" y="245597"/>
                  </a:lnTo>
                  <a:lnTo>
                    <a:pt x="87725" y="251361"/>
                  </a:lnTo>
                  <a:lnTo>
                    <a:pt x="88705" y="257109"/>
                  </a:lnTo>
                  <a:lnTo>
                    <a:pt x="89358" y="262846"/>
                  </a:lnTo>
                  <a:lnTo>
                    <a:pt x="90084" y="271760"/>
                  </a:lnTo>
                  <a:lnTo>
                    <a:pt x="90277" y="275471"/>
                  </a:lnTo>
                  <a:lnTo>
                    <a:pt x="91359" y="278897"/>
                  </a:lnTo>
                  <a:lnTo>
                    <a:pt x="93032" y="282134"/>
                  </a:lnTo>
                  <a:lnTo>
                    <a:pt x="95101" y="285244"/>
                  </a:lnTo>
                  <a:lnTo>
                    <a:pt x="97399" y="291240"/>
                  </a:lnTo>
                  <a:lnTo>
                    <a:pt x="98011" y="294172"/>
                  </a:lnTo>
                  <a:lnTo>
                    <a:pt x="97467" y="296127"/>
                  </a:lnTo>
                  <a:lnTo>
                    <a:pt x="96152" y="297431"/>
                  </a:lnTo>
                  <a:lnTo>
                    <a:pt x="90665" y="30003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316"/>
            <p:cNvSpPr/>
            <p:nvPr/>
          </p:nvSpPr>
          <p:spPr>
            <a:xfrm>
              <a:off x="3406139" y="3591877"/>
              <a:ext cx="111444" cy="368619"/>
            </a:xfrm>
            <a:custGeom>
              <a:avLst/>
              <a:gdLst/>
              <a:ahLst/>
              <a:cxnLst/>
              <a:rect l="0" t="0" r="0" b="0"/>
              <a:pathLst>
                <a:path w="111444" h="368619">
                  <a:moveTo>
                    <a:pt x="0" y="0"/>
                  </a:moveTo>
                  <a:lnTo>
                    <a:pt x="0" y="4551"/>
                  </a:lnTo>
                  <a:lnTo>
                    <a:pt x="953" y="6844"/>
                  </a:lnTo>
                  <a:lnTo>
                    <a:pt x="2540" y="9325"/>
                  </a:lnTo>
                  <a:lnTo>
                    <a:pt x="4551" y="11932"/>
                  </a:lnTo>
                  <a:lnTo>
                    <a:pt x="6844" y="15575"/>
                  </a:lnTo>
                  <a:lnTo>
                    <a:pt x="9326" y="19908"/>
                  </a:lnTo>
                  <a:lnTo>
                    <a:pt x="11932" y="24702"/>
                  </a:lnTo>
                  <a:lnTo>
                    <a:pt x="14828" y="35109"/>
                  </a:lnTo>
                  <a:lnTo>
                    <a:pt x="15601" y="40551"/>
                  </a:lnTo>
                  <a:lnTo>
                    <a:pt x="17068" y="47036"/>
                  </a:lnTo>
                  <a:lnTo>
                    <a:pt x="18999" y="54218"/>
                  </a:lnTo>
                  <a:lnTo>
                    <a:pt x="23684" y="69817"/>
                  </a:lnTo>
                  <a:lnTo>
                    <a:pt x="28942" y="86275"/>
                  </a:lnTo>
                  <a:lnTo>
                    <a:pt x="30725" y="94664"/>
                  </a:lnTo>
                  <a:lnTo>
                    <a:pt x="31913" y="103114"/>
                  </a:lnTo>
                  <a:lnTo>
                    <a:pt x="32706" y="111605"/>
                  </a:lnTo>
                  <a:lnTo>
                    <a:pt x="33234" y="121076"/>
                  </a:lnTo>
                  <a:lnTo>
                    <a:pt x="33821" y="141759"/>
                  </a:lnTo>
                  <a:lnTo>
                    <a:pt x="34930" y="152609"/>
                  </a:lnTo>
                  <a:lnTo>
                    <a:pt x="36622" y="163652"/>
                  </a:lnTo>
                  <a:lnTo>
                    <a:pt x="38702" y="174824"/>
                  </a:lnTo>
                  <a:lnTo>
                    <a:pt x="40089" y="185129"/>
                  </a:lnTo>
                  <a:lnTo>
                    <a:pt x="41014" y="194857"/>
                  </a:lnTo>
                  <a:lnTo>
                    <a:pt x="41630" y="204200"/>
                  </a:lnTo>
                  <a:lnTo>
                    <a:pt x="42993" y="214238"/>
                  </a:lnTo>
                  <a:lnTo>
                    <a:pt x="44855" y="224740"/>
                  </a:lnTo>
                  <a:lnTo>
                    <a:pt x="47049" y="235552"/>
                  </a:lnTo>
                  <a:lnTo>
                    <a:pt x="48511" y="244665"/>
                  </a:lnTo>
                  <a:lnTo>
                    <a:pt x="49486" y="252645"/>
                  </a:lnTo>
                  <a:lnTo>
                    <a:pt x="50136" y="259870"/>
                  </a:lnTo>
                  <a:lnTo>
                    <a:pt x="50569" y="267544"/>
                  </a:lnTo>
                  <a:lnTo>
                    <a:pt x="51050" y="283691"/>
                  </a:lnTo>
                  <a:lnTo>
                    <a:pt x="52131" y="291997"/>
                  </a:lnTo>
                  <a:lnTo>
                    <a:pt x="53804" y="300393"/>
                  </a:lnTo>
                  <a:lnTo>
                    <a:pt x="55872" y="308846"/>
                  </a:lnTo>
                  <a:lnTo>
                    <a:pt x="58203" y="315435"/>
                  </a:lnTo>
                  <a:lnTo>
                    <a:pt x="60710" y="320780"/>
                  </a:lnTo>
                  <a:lnTo>
                    <a:pt x="63333" y="325296"/>
                  </a:lnTo>
                  <a:lnTo>
                    <a:pt x="66035" y="329259"/>
                  </a:lnTo>
                  <a:lnTo>
                    <a:pt x="68789" y="332853"/>
                  </a:lnTo>
                  <a:lnTo>
                    <a:pt x="71577" y="336203"/>
                  </a:lnTo>
                  <a:lnTo>
                    <a:pt x="74388" y="339388"/>
                  </a:lnTo>
                  <a:lnTo>
                    <a:pt x="80052" y="345467"/>
                  </a:lnTo>
                  <a:lnTo>
                    <a:pt x="88595" y="354244"/>
                  </a:lnTo>
                  <a:lnTo>
                    <a:pt x="90496" y="357130"/>
                  </a:lnTo>
                  <a:lnTo>
                    <a:pt x="92608" y="362877"/>
                  </a:lnTo>
                  <a:lnTo>
                    <a:pt x="94124" y="364791"/>
                  </a:lnTo>
                  <a:lnTo>
                    <a:pt x="96087" y="366066"/>
                  </a:lnTo>
                  <a:lnTo>
                    <a:pt x="98348" y="366917"/>
                  </a:lnTo>
                  <a:lnTo>
                    <a:pt x="100808" y="367484"/>
                  </a:lnTo>
                  <a:lnTo>
                    <a:pt x="103401" y="367861"/>
                  </a:lnTo>
                  <a:lnTo>
                    <a:pt x="111443" y="36861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317"/>
            <p:cNvSpPr/>
            <p:nvPr/>
          </p:nvSpPr>
          <p:spPr>
            <a:xfrm>
              <a:off x="3783329" y="3711902"/>
              <a:ext cx="265749" cy="34281"/>
            </a:xfrm>
            <a:custGeom>
              <a:avLst/>
              <a:gdLst/>
              <a:ahLst/>
              <a:cxnLst/>
              <a:rect l="0" t="0" r="0" b="0"/>
              <a:pathLst>
                <a:path w="265749" h="34281">
                  <a:moveTo>
                    <a:pt x="0" y="34280"/>
                  </a:moveTo>
                  <a:lnTo>
                    <a:pt x="4551" y="34280"/>
                  </a:lnTo>
                  <a:lnTo>
                    <a:pt x="6844" y="33327"/>
                  </a:lnTo>
                  <a:lnTo>
                    <a:pt x="9325" y="31740"/>
                  </a:lnTo>
                  <a:lnTo>
                    <a:pt x="15601" y="26899"/>
                  </a:lnTo>
                  <a:lnTo>
                    <a:pt x="18021" y="25550"/>
                  </a:lnTo>
                  <a:lnTo>
                    <a:pt x="25790" y="21510"/>
                  </a:lnTo>
                  <a:lnTo>
                    <a:pt x="30528" y="20051"/>
                  </a:lnTo>
                  <a:lnTo>
                    <a:pt x="35592" y="19079"/>
                  </a:lnTo>
                  <a:lnTo>
                    <a:pt x="40873" y="18431"/>
                  </a:lnTo>
                  <a:lnTo>
                    <a:pt x="47252" y="17047"/>
                  </a:lnTo>
                  <a:lnTo>
                    <a:pt x="54361" y="15171"/>
                  </a:lnTo>
                  <a:lnTo>
                    <a:pt x="61959" y="12968"/>
                  </a:lnTo>
                  <a:lnTo>
                    <a:pt x="69881" y="11500"/>
                  </a:lnTo>
                  <a:lnTo>
                    <a:pt x="78020" y="10521"/>
                  </a:lnTo>
                  <a:lnTo>
                    <a:pt x="86304" y="9868"/>
                  </a:lnTo>
                  <a:lnTo>
                    <a:pt x="94683" y="8480"/>
                  </a:lnTo>
                  <a:lnTo>
                    <a:pt x="103127" y="6603"/>
                  </a:lnTo>
                  <a:lnTo>
                    <a:pt x="111614" y="4399"/>
                  </a:lnTo>
                  <a:lnTo>
                    <a:pt x="119177" y="2929"/>
                  </a:lnTo>
                  <a:lnTo>
                    <a:pt x="126124" y="1949"/>
                  </a:lnTo>
                  <a:lnTo>
                    <a:pt x="132660" y="1296"/>
                  </a:lnTo>
                  <a:lnTo>
                    <a:pt x="139876" y="861"/>
                  </a:lnTo>
                  <a:lnTo>
                    <a:pt x="155512" y="377"/>
                  </a:lnTo>
                  <a:lnTo>
                    <a:pt x="182942" y="66"/>
                  </a:lnTo>
                  <a:lnTo>
                    <a:pt x="218719" y="0"/>
                  </a:lnTo>
                  <a:lnTo>
                    <a:pt x="224870" y="950"/>
                  </a:lnTo>
                  <a:lnTo>
                    <a:pt x="230876" y="2534"/>
                  </a:lnTo>
                  <a:lnTo>
                    <a:pt x="236785" y="4544"/>
                  </a:lnTo>
                  <a:lnTo>
                    <a:pt x="241677" y="5883"/>
                  </a:lnTo>
                  <a:lnTo>
                    <a:pt x="245890" y="6777"/>
                  </a:lnTo>
                  <a:lnTo>
                    <a:pt x="253112" y="7769"/>
                  </a:lnTo>
                  <a:lnTo>
                    <a:pt x="256372" y="8033"/>
                  </a:lnTo>
                  <a:lnTo>
                    <a:pt x="265748" y="856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318"/>
            <p:cNvSpPr/>
            <p:nvPr/>
          </p:nvSpPr>
          <p:spPr>
            <a:xfrm>
              <a:off x="3817620" y="3789045"/>
              <a:ext cx="265748" cy="42863"/>
            </a:xfrm>
            <a:custGeom>
              <a:avLst/>
              <a:gdLst/>
              <a:ahLst/>
              <a:cxnLst/>
              <a:rect l="0" t="0" r="0" b="0"/>
              <a:pathLst>
                <a:path w="265748" h="42863">
                  <a:moveTo>
                    <a:pt x="0" y="42862"/>
                  </a:moveTo>
                  <a:lnTo>
                    <a:pt x="4550" y="42862"/>
                  </a:lnTo>
                  <a:lnTo>
                    <a:pt x="6843" y="41909"/>
                  </a:lnTo>
                  <a:lnTo>
                    <a:pt x="9324" y="40322"/>
                  </a:lnTo>
                  <a:lnTo>
                    <a:pt x="15600" y="35481"/>
                  </a:lnTo>
                  <a:lnTo>
                    <a:pt x="21538" y="34819"/>
                  </a:lnTo>
                  <a:lnTo>
                    <a:pt x="25789" y="34642"/>
                  </a:lnTo>
                  <a:lnTo>
                    <a:pt x="31480" y="33572"/>
                  </a:lnTo>
                  <a:lnTo>
                    <a:pt x="38131" y="31907"/>
                  </a:lnTo>
                  <a:lnTo>
                    <a:pt x="45423" y="29843"/>
                  </a:lnTo>
                  <a:lnTo>
                    <a:pt x="53142" y="28468"/>
                  </a:lnTo>
                  <a:lnTo>
                    <a:pt x="61145" y="27551"/>
                  </a:lnTo>
                  <a:lnTo>
                    <a:pt x="69339" y="26939"/>
                  </a:lnTo>
                  <a:lnTo>
                    <a:pt x="77658" y="25580"/>
                  </a:lnTo>
                  <a:lnTo>
                    <a:pt x="86062" y="23721"/>
                  </a:lnTo>
                  <a:lnTo>
                    <a:pt x="94522" y="21528"/>
                  </a:lnTo>
                  <a:lnTo>
                    <a:pt x="103019" y="19115"/>
                  </a:lnTo>
                  <a:lnTo>
                    <a:pt x="120081" y="13893"/>
                  </a:lnTo>
                  <a:lnTo>
                    <a:pt x="129584" y="12119"/>
                  </a:lnTo>
                  <a:lnTo>
                    <a:pt x="139729" y="10937"/>
                  </a:lnTo>
                  <a:lnTo>
                    <a:pt x="150302" y="10149"/>
                  </a:lnTo>
                  <a:lnTo>
                    <a:pt x="160209" y="8671"/>
                  </a:lnTo>
                  <a:lnTo>
                    <a:pt x="169671" y="6732"/>
                  </a:lnTo>
                  <a:lnTo>
                    <a:pt x="178836" y="4488"/>
                  </a:lnTo>
                  <a:lnTo>
                    <a:pt x="187804" y="2992"/>
                  </a:lnTo>
                  <a:lnTo>
                    <a:pt x="196640" y="1995"/>
                  </a:lnTo>
                  <a:lnTo>
                    <a:pt x="205388" y="1330"/>
                  </a:lnTo>
                  <a:lnTo>
                    <a:pt x="213125" y="886"/>
                  </a:lnTo>
                  <a:lnTo>
                    <a:pt x="226802" y="394"/>
                  </a:lnTo>
                  <a:lnTo>
                    <a:pt x="250152" y="77"/>
                  </a:lnTo>
                  <a:lnTo>
                    <a:pt x="26574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319"/>
            <p:cNvSpPr/>
            <p:nvPr/>
          </p:nvSpPr>
          <p:spPr>
            <a:xfrm>
              <a:off x="4314825" y="3617595"/>
              <a:ext cx="42863" cy="360046"/>
            </a:xfrm>
            <a:custGeom>
              <a:avLst/>
              <a:gdLst/>
              <a:ahLst/>
              <a:cxnLst/>
              <a:rect l="0" t="0" r="0" b="0"/>
              <a:pathLst>
                <a:path w="42863" h="360046">
                  <a:moveTo>
                    <a:pt x="0" y="0"/>
                  </a:moveTo>
                  <a:lnTo>
                    <a:pt x="4550" y="4550"/>
                  </a:lnTo>
                  <a:lnTo>
                    <a:pt x="5891" y="7796"/>
                  </a:lnTo>
                  <a:lnTo>
                    <a:pt x="6785" y="11865"/>
                  </a:lnTo>
                  <a:lnTo>
                    <a:pt x="7380" y="16482"/>
                  </a:lnTo>
                  <a:lnTo>
                    <a:pt x="8730" y="20513"/>
                  </a:lnTo>
                  <a:lnTo>
                    <a:pt x="10583" y="24153"/>
                  </a:lnTo>
                  <a:lnTo>
                    <a:pt x="12770" y="27532"/>
                  </a:lnTo>
                  <a:lnTo>
                    <a:pt x="14228" y="32642"/>
                  </a:lnTo>
                  <a:lnTo>
                    <a:pt x="15200" y="38906"/>
                  </a:lnTo>
                  <a:lnTo>
                    <a:pt x="15849" y="45940"/>
                  </a:lnTo>
                  <a:lnTo>
                    <a:pt x="16281" y="52534"/>
                  </a:lnTo>
                  <a:lnTo>
                    <a:pt x="16568" y="58835"/>
                  </a:lnTo>
                  <a:lnTo>
                    <a:pt x="16760" y="64941"/>
                  </a:lnTo>
                  <a:lnTo>
                    <a:pt x="17841" y="71869"/>
                  </a:lnTo>
                  <a:lnTo>
                    <a:pt x="19514" y="79345"/>
                  </a:lnTo>
                  <a:lnTo>
                    <a:pt x="21582" y="87187"/>
                  </a:lnTo>
                  <a:lnTo>
                    <a:pt x="22960" y="96224"/>
                  </a:lnTo>
                  <a:lnTo>
                    <a:pt x="23879" y="106059"/>
                  </a:lnTo>
                  <a:lnTo>
                    <a:pt x="24491" y="116426"/>
                  </a:lnTo>
                  <a:lnTo>
                    <a:pt x="25172" y="135565"/>
                  </a:lnTo>
                  <a:lnTo>
                    <a:pt x="25609" y="171134"/>
                  </a:lnTo>
                  <a:lnTo>
                    <a:pt x="25717" y="318302"/>
                  </a:lnTo>
                  <a:lnTo>
                    <a:pt x="26670" y="322692"/>
                  </a:lnTo>
                  <a:lnTo>
                    <a:pt x="28257" y="327523"/>
                  </a:lnTo>
                  <a:lnTo>
                    <a:pt x="30268" y="332648"/>
                  </a:lnTo>
                  <a:lnTo>
                    <a:pt x="31608" y="337018"/>
                  </a:lnTo>
                  <a:lnTo>
                    <a:pt x="32502" y="340883"/>
                  </a:lnTo>
                  <a:lnTo>
                    <a:pt x="33098" y="344413"/>
                  </a:lnTo>
                  <a:lnTo>
                    <a:pt x="34447" y="347718"/>
                  </a:lnTo>
                  <a:lnTo>
                    <a:pt x="36300" y="350875"/>
                  </a:lnTo>
                  <a:lnTo>
                    <a:pt x="42862" y="36004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320"/>
            <p:cNvSpPr/>
            <p:nvPr/>
          </p:nvSpPr>
          <p:spPr>
            <a:xfrm>
              <a:off x="4486318" y="3627520"/>
              <a:ext cx="188079" cy="289960"/>
            </a:xfrm>
            <a:custGeom>
              <a:avLst/>
              <a:gdLst/>
              <a:ahLst/>
              <a:cxnLst/>
              <a:rect l="0" t="0" r="0" b="0"/>
              <a:pathLst>
                <a:path w="188079" h="289960">
                  <a:moveTo>
                    <a:pt x="42819" y="67227"/>
                  </a:moveTo>
                  <a:lnTo>
                    <a:pt x="42819" y="58655"/>
                  </a:lnTo>
                  <a:lnTo>
                    <a:pt x="42819" y="63205"/>
                  </a:lnTo>
                  <a:lnTo>
                    <a:pt x="40279" y="70520"/>
                  </a:lnTo>
                  <a:lnTo>
                    <a:pt x="38269" y="75138"/>
                  </a:lnTo>
                  <a:lnTo>
                    <a:pt x="33494" y="85348"/>
                  </a:lnTo>
                  <a:lnTo>
                    <a:pt x="5658" y="141539"/>
                  </a:lnTo>
                  <a:lnTo>
                    <a:pt x="3758" y="147248"/>
                  </a:lnTo>
                  <a:lnTo>
                    <a:pt x="2491" y="152960"/>
                  </a:lnTo>
                  <a:lnTo>
                    <a:pt x="1646" y="158672"/>
                  </a:lnTo>
                  <a:lnTo>
                    <a:pt x="1083" y="165338"/>
                  </a:lnTo>
                  <a:lnTo>
                    <a:pt x="707" y="172639"/>
                  </a:lnTo>
                  <a:lnTo>
                    <a:pt x="290" y="187420"/>
                  </a:lnTo>
                  <a:lnTo>
                    <a:pt x="0" y="218322"/>
                  </a:lnTo>
                  <a:lnTo>
                    <a:pt x="939" y="224154"/>
                  </a:lnTo>
                  <a:lnTo>
                    <a:pt x="2516" y="229948"/>
                  </a:lnTo>
                  <a:lnTo>
                    <a:pt x="4520" y="235715"/>
                  </a:lnTo>
                  <a:lnTo>
                    <a:pt x="6809" y="241465"/>
                  </a:lnTo>
                  <a:lnTo>
                    <a:pt x="9288" y="247203"/>
                  </a:lnTo>
                  <a:lnTo>
                    <a:pt x="11892" y="252934"/>
                  </a:lnTo>
                  <a:lnTo>
                    <a:pt x="15534" y="257706"/>
                  </a:lnTo>
                  <a:lnTo>
                    <a:pt x="19866" y="261841"/>
                  </a:lnTo>
                  <a:lnTo>
                    <a:pt x="24660" y="265550"/>
                  </a:lnTo>
                  <a:lnTo>
                    <a:pt x="28808" y="268975"/>
                  </a:lnTo>
                  <a:lnTo>
                    <a:pt x="32525" y="272210"/>
                  </a:lnTo>
                  <a:lnTo>
                    <a:pt x="35957" y="275320"/>
                  </a:lnTo>
                  <a:lnTo>
                    <a:pt x="40149" y="278346"/>
                  </a:lnTo>
                  <a:lnTo>
                    <a:pt x="44849" y="281315"/>
                  </a:lnTo>
                  <a:lnTo>
                    <a:pt x="49887" y="284248"/>
                  </a:lnTo>
                  <a:lnTo>
                    <a:pt x="55151" y="286203"/>
                  </a:lnTo>
                  <a:lnTo>
                    <a:pt x="60566" y="287506"/>
                  </a:lnTo>
                  <a:lnTo>
                    <a:pt x="66080" y="288375"/>
                  </a:lnTo>
                  <a:lnTo>
                    <a:pt x="70709" y="288954"/>
                  </a:lnTo>
                  <a:lnTo>
                    <a:pt x="74747" y="289340"/>
                  </a:lnTo>
                  <a:lnTo>
                    <a:pt x="78392" y="289597"/>
                  </a:lnTo>
                  <a:lnTo>
                    <a:pt x="82727" y="289769"/>
                  </a:lnTo>
                  <a:lnTo>
                    <a:pt x="92624" y="289959"/>
                  </a:lnTo>
                  <a:lnTo>
                    <a:pt x="97930" y="289058"/>
                  </a:lnTo>
                  <a:lnTo>
                    <a:pt x="103372" y="287504"/>
                  </a:lnTo>
                  <a:lnTo>
                    <a:pt x="108905" y="285516"/>
                  </a:lnTo>
                  <a:lnTo>
                    <a:pt x="114499" y="284190"/>
                  </a:lnTo>
                  <a:lnTo>
                    <a:pt x="120133" y="283307"/>
                  </a:lnTo>
                  <a:lnTo>
                    <a:pt x="125795" y="282718"/>
                  </a:lnTo>
                  <a:lnTo>
                    <a:pt x="130521" y="281373"/>
                  </a:lnTo>
                  <a:lnTo>
                    <a:pt x="134624" y="279523"/>
                  </a:lnTo>
                  <a:lnTo>
                    <a:pt x="138312" y="277338"/>
                  </a:lnTo>
                  <a:lnTo>
                    <a:pt x="142676" y="274929"/>
                  </a:lnTo>
                  <a:lnTo>
                    <a:pt x="152605" y="269711"/>
                  </a:lnTo>
                  <a:lnTo>
                    <a:pt x="156967" y="266987"/>
                  </a:lnTo>
                  <a:lnTo>
                    <a:pt x="160828" y="264218"/>
                  </a:lnTo>
                  <a:lnTo>
                    <a:pt x="164355" y="261419"/>
                  </a:lnTo>
                  <a:lnTo>
                    <a:pt x="166705" y="257649"/>
                  </a:lnTo>
                  <a:lnTo>
                    <a:pt x="168272" y="253230"/>
                  </a:lnTo>
                  <a:lnTo>
                    <a:pt x="169317" y="248379"/>
                  </a:lnTo>
                  <a:lnTo>
                    <a:pt x="170966" y="243240"/>
                  </a:lnTo>
                  <a:lnTo>
                    <a:pt x="173018" y="237909"/>
                  </a:lnTo>
                  <a:lnTo>
                    <a:pt x="175338" y="232450"/>
                  </a:lnTo>
                  <a:lnTo>
                    <a:pt x="180457" y="221305"/>
                  </a:lnTo>
                  <a:lnTo>
                    <a:pt x="183155" y="215665"/>
                  </a:lnTo>
                  <a:lnTo>
                    <a:pt x="184954" y="210001"/>
                  </a:lnTo>
                  <a:lnTo>
                    <a:pt x="186153" y="204320"/>
                  </a:lnTo>
                  <a:lnTo>
                    <a:pt x="186952" y="198627"/>
                  </a:lnTo>
                  <a:lnTo>
                    <a:pt x="187486" y="192927"/>
                  </a:lnTo>
                  <a:lnTo>
                    <a:pt x="187841" y="187222"/>
                  </a:lnTo>
                  <a:lnTo>
                    <a:pt x="188078" y="181514"/>
                  </a:lnTo>
                  <a:lnTo>
                    <a:pt x="187283" y="175803"/>
                  </a:lnTo>
                  <a:lnTo>
                    <a:pt x="185801" y="170091"/>
                  </a:lnTo>
                  <a:lnTo>
                    <a:pt x="183860" y="164378"/>
                  </a:lnTo>
                  <a:lnTo>
                    <a:pt x="182566" y="158665"/>
                  </a:lnTo>
                  <a:lnTo>
                    <a:pt x="181704" y="152951"/>
                  </a:lnTo>
                  <a:lnTo>
                    <a:pt x="181129" y="147236"/>
                  </a:lnTo>
                  <a:lnTo>
                    <a:pt x="179793" y="140569"/>
                  </a:lnTo>
                  <a:lnTo>
                    <a:pt x="177950" y="133267"/>
                  </a:lnTo>
                  <a:lnTo>
                    <a:pt x="175769" y="125541"/>
                  </a:lnTo>
                  <a:lnTo>
                    <a:pt x="173362" y="118485"/>
                  </a:lnTo>
                  <a:lnTo>
                    <a:pt x="170805" y="111877"/>
                  </a:lnTo>
                  <a:lnTo>
                    <a:pt x="168148" y="105566"/>
                  </a:lnTo>
                  <a:lnTo>
                    <a:pt x="164472" y="99454"/>
                  </a:lnTo>
                  <a:lnTo>
                    <a:pt x="160116" y="93474"/>
                  </a:lnTo>
                  <a:lnTo>
                    <a:pt x="155307" y="87583"/>
                  </a:lnTo>
                  <a:lnTo>
                    <a:pt x="151148" y="81750"/>
                  </a:lnTo>
                  <a:lnTo>
                    <a:pt x="147424" y="75957"/>
                  </a:lnTo>
                  <a:lnTo>
                    <a:pt x="143988" y="70189"/>
                  </a:lnTo>
                  <a:lnTo>
                    <a:pt x="140745" y="64439"/>
                  </a:lnTo>
                  <a:lnTo>
                    <a:pt x="134602" y="52970"/>
                  </a:lnTo>
                  <a:lnTo>
                    <a:pt x="130678" y="47245"/>
                  </a:lnTo>
                  <a:lnTo>
                    <a:pt x="126157" y="41523"/>
                  </a:lnTo>
                  <a:lnTo>
                    <a:pt x="121237" y="35804"/>
                  </a:lnTo>
                  <a:lnTo>
                    <a:pt x="116053" y="31038"/>
                  </a:lnTo>
                  <a:lnTo>
                    <a:pt x="110692" y="26909"/>
                  </a:lnTo>
                  <a:lnTo>
                    <a:pt x="105212" y="23203"/>
                  </a:lnTo>
                  <a:lnTo>
                    <a:pt x="100607" y="19781"/>
                  </a:lnTo>
                  <a:lnTo>
                    <a:pt x="96584" y="16546"/>
                  </a:lnTo>
                  <a:lnTo>
                    <a:pt x="87835" y="9062"/>
                  </a:lnTo>
                  <a:lnTo>
                    <a:pt x="84099" y="5498"/>
                  </a:lnTo>
                  <a:lnTo>
                    <a:pt x="81769" y="3214"/>
                  </a:lnTo>
                  <a:lnTo>
                    <a:pt x="79263" y="1692"/>
                  </a:lnTo>
                  <a:lnTo>
                    <a:pt x="73939" y="0"/>
                  </a:lnTo>
                  <a:lnTo>
                    <a:pt x="72139" y="502"/>
                  </a:lnTo>
                  <a:lnTo>
                    <a:pt x="70937" y="1789"/>
                  </a:lnTo>
                  <a:lnTo>
                    <a:pt x="70137" y="3599"/>
                  </a:lnTo>
                  <a:lnTo>
                    <a:pt x="69248" y="8150"/>
                  </a:lnTo>
                  <a:lnTo>
                    <a:pt x="69011" y="10698"/>
                  </a:lnTo>
                  <a:lnTo>
                    <a:pt x="67900" y="12396"/>
                  </a:lnTo>
                  <a:lnTo>
                    <a:pt x="66207" y="13528"/>
                  </a:lnTo>
                  <a:lnTo>
                    <a:pt x="64126" y="14283"/>
                  </a:lnTo>
                  <a:lnTo>
                    <a:pt x="62739" y="15739"/>
                  </a:lnTo>
                  <a:lnTo>
                    <a:pt x="61814" y="17661"/>
                  </a:lnTo>
                  <a:lnTo>
                    <a:pt x="59964" y="2436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321"/>
            <p:cNvSpPr/>
            <p:nvPr/>
          </p:nvSpPr>
          <p:spPr>
            <a:xfrm>
              <a:off x="4798784" y="3618786"/>
              <a:ext cx="309307" cy="315978"/>
            </a:xfrm>
            <a:custGeom>
              <a:avLst/>
              <a:gdLst/>
              <a:ahLst/>
              <a:cxnLst/>
              <a:rect l="0" t="0" r="0" b="0"/>
              <a:pathLst>
                <a:path w="309307" h="315978">
                  <a:moveTo>
                    <a:pt x="124688" y="7381"/>
                  </a:moveTo>
                  <a:lnTo>
                    <a:pt x="117307" y="0"/>
                  </a:lnTo>
                  <a:lnTo>
                    <a:pt x="115957" y="555"/>
                  </a:lnTo>
                  <a:lnTo>
                    <a:pt x="111918" y="3713"/>
                  </a:lnTo>
                  <a:lnTo>
                    <a:pt x="109507" y="4935"/>
                  </a:lnTo>
                  <a:lnTo>
                    <a:pt x="101563" y="7609"/>
                  </a:lnTo>
                  <a:lnTo>
                    <a:pt x="93177" y="14010"/>
                  </a:lnTo>
                  <a:lnTo>
                    <a:pt x="83707" y="22892"/>
                  </a:lnTo>
                  <a:lnTo>
                    <a:pt x="74407" y="32055"/>
                  </a:lnTo>
                  <a:lnTo>
                    <a:pt x="70212" y="37165"/>
                  </a:lnTo>
                  <a:lnTo>
                    <a:pt x="66463" y="42477"/>
                  </a:lnTo>
                  <a:lnTo>
                    <a:pt x="63012" y="47923"/>
                  </a:lnTo>
                  <a:lnTo>
                    <a:pt x="58806" y="53459"/>
                  </a:lnTo>
                  <a:lnTo>
                    <a:pt x="54096" y="59055"/>
                  </a:lnTo>
                  <a:lnTo>
                    <a:pt x="49052" y="64690"/>
                  </a:lnTo>
                  <a:lnTo>
                    <a:pt x="44737" y="70352"/>
                  </a:lnTo>
                  <a:lnTo>
                    <a:pt x="40907" y="76032"/>
                  </a:lnTo>
                  <a:lnTo>
                    <a:pt x="37402" y="81723"/>
                  </a:lnTo>
                  <a:lnTo>
                    <a:pt x="34112" y="87423"/>
                  </a:lnTo>
                  <a:lnTo>
                    <a:pt x="27917" y="98835"/>
                  </a:lnTo>
                  <a:lnTo>
                    <a:pt x="19074" y="115970"/>
                  </a:lnTo>
                  <a:lnTo>
                    <a:pt x="17132" y="121684"/>
                  </a:lnTo>
                  <a:lnTo>
                    <a:pt x="15836" y="127398"/>
                  </a:lnTo>
                  <a:lnTo>
                    <a:pt x="14972" y="133112"/>
                  </a:lnTo>
                  <a:lnTo>
                    <a:pt x="13444" y="138827"/>
                  </a:lnTo>
                  <a:lnTo>
                    <a:pt x="11473" y="144542"/>
                  </a:lnTo>
                  <a:lnTo>
                    <a:pt x="9206" y="150256"/>
                  </a:lnTo>
                  <a:lnTo>
                    <a:pt x="7695" y="155971"/>
                  </a:lnTo>
                  <a:lnTo>
                    <a:pt x="6688" y="161686"/>
                  </a:lnTo>
                  <a:lnTo>
                    <a:pt x="6016" y="167401"/>
                  </a:lnTo>
                  <a:lnTo>
                    <a:pt x="4616" y="173116"/>
                  </a:lnTo>
                  <a:lnTo>
                    <a:pt x="2730" y="178831"/>
                  </a:lnTo>
                  <a:lnTo>
                    <a:pt x="520" y="184546"/>
                  </a:lnTo>
                  <a:lnTo>
                    <a:pt x="0" y="191214"/>
                  </a:lnTo>
                  <a:lnTo>
                    <a:pt x="605" y="198516"/>
                  </a:lnTo>
                  <a:lnTo>
                    <a:pt x="1961" y="206242"/>
                  </a:lnTo>
                  <a:lnTo>
                    <a:pt x="2865" y="213297"/>
                  </a:lnTo>
                  <a:lnTo>
                    <a:pt x="3467" y="219906"/>
                  </a:lnTo>
                  <a:lnTo>
                    <a:pt x="3869" y="226217"/>
                  </a:lnTo>
                  <a:lnTo>
                    <a:pt x="5090" y="232329"/>
                  </a:lnTo>
                  <a:lnTo>
                    <a:pt x="6856" y="238309"/>
                  </a:lnTo>
                  <a:lnTo>
                    <a:pt x="8985" y="244201"/>
                  </a:lnTo>
                  <a:lnTo>
                    <a:pt x="11358" y="250033"/>
                  </a:lnTo>
                  <a:lnTo>
                    <a:pt x="13892" y="255827"/>
                  </a:lnTo>
                  <a:lnTo>
                    <a:pt x="16534" y="261594"/>
                  </a:lnTo>
                  <a:lnTo>
                    <a:pt x="22010" y="270542"/>
                  </a:lnTo>
                  <a:lnTo>
                    <a:pt x="28571" y="278647"/>
                  </a:lnTo>
                  <a:lnTo>
                    <a:pt x="32987" y="283475"/>
                  </a:lnTo>
                  <a:lnTo>
                    <a:pt x="45765" y="296831"/>
                  </a:lnTo>
                  <a:lnTo>
                    <a:pt x="53416" y="303666"/>
                  </a:lnTo>
                  <a:lnTo>
                    <a:pt x="58123" y="306822"/>
                  </a:lnTo>
                  <a:lnTo>
                    <a:pt x="67481" y="311916"/>
                  </a:lnTo>
                  <a:lnTo>
                    <a:pt x="74815" y="314180"/>
                  </a:lnTo>
                  <a:lnTo>
                    <a:pt x="83790" y="315186"/>
                  </a:lnTo>
                  <a:lnTo>
                    <a:pt x="88850" y="315454"/>
                  </a:lnTo>
                  <a:lnTo>
                    <a:pt x="99553" y="315752"/>
                  </a:lnTo>
                  <a:lnTo>
                    <a:pt x="139010" y="315977"/>
                  </a:lnTo>
                  <a:lnTo>
                    <a:pt x="144713" y="315029"/>
                  </a:lnTo>
                  <a:lnTo>
                    <a:pt x="150421" y="313445"/>
                  </a:lnTo>
                  <a:lnTo>
                    <a:pt x="156130" y="311436"/>
                  </a:lnTo>
                  <a:lnTo>
                    <a:pt x="161842" y="309144"/>
                  </a:lnTo>
                  <a:lnTo>
                    <a:pt x="167555" y="306664"/>
                  </a:lnTo>
                  <a:lnTo>
                    <a:pt x="178982" y="301368"/>
                  </a:lnTo>
                  <a:lnTo>
                    <a:pt x="190412" y="295839"/>
                  </a:lnTo>
                  <a:lnTo>
                    <a:pt x="196127" y="292079"/>
                  </a:lnTo>
                  <a:lnTo>
                    <a:pt x="201841" y="287667"/>
                  </a:lnTo>
                  <a:lnTo>
                    <a:pt x="207556" y="282821"/>
                  </a:lnTo>
                  <a:lnTo>
                    <a:pt x="214223" y="277685"/>
                  </a:lnTo>
                  <a:lnTo>
                    <a:pt x="221526" y="272356"/>
                  </a:lnTo>
                  <a:lnTo>
                    <a:pt x="229252" y="266899"/>
                  </a:lnTo>
                  <a:lnTo>
                    <a:pt x="236307" y="261355"/>
                  </a:lnTo>
                  <a:lnTo>
                    <a:pt x="242916" y="255755"/>
                  </a:lnTo>
                  <a:lnTo>
                    <a:pt x="249226" y="250116"/>
                  </a:lnTo>
                  <a:lnTo>
                    <a:pt x="255338" y="245404"/>
                  </a:lnTo>
                  <a:lnTo>
                    <a:pt x="261319" y="241311"/>
                  </a:lnTo>
                  <a:lnTo>
                    <a:pt x="267210" y="237629"/>
                  </a:lnTo>
                  <a:lnTo>
                    <a:pt x="276296" y="228459"/>
                  </a:lnTo>
                  <a:lnTo>
                    <a:pt x="280052" y="223346"/>
                  </a:lnTo>
                  <a:lnTo>
                    <a:pt x="283510" y="218033"/>
                  </a:lnTo>
                  <a:lnTo>
                    <a:pt x="286767" y="212585"/>
                  </a:lnTo>
                  <a:lnTo>
                    <a:pt x="289890" y="207049"/>
                  </a:lnTo>
                  <a:lnTo>
                    <a:pt x="292925" y="200501"/>
                  </a:lnTo>
                  <a:lnTo>
                    <a:pt x="295901" y="193278"/>
                  </a:lnTo>
                  <a:lnTo>
                    <a:pt x="298838" y="185605"/>
                  </a:lnTo>
                  <a:lnTo>
                    <a:pt x="300795" y="179537"/>
                  </a:lnTo>
                  <a:lnTo>
                    <a:pt x="302970" y="170255"/>
                  </a:lnTo>
                  <a:lnTo>
                    <a:pt x="306478" y="160414"/>
                  </a:lnTo>
                  <a:lnTo>
                    <a:pt x="308746" y="155123"/>
                  </a:lnTo>
                  <a:lnTo>
                    <a:pt x="309306" y="149691"/>
                  </a:lnTo>
                  <a:lnTo>
                    <a:pt x="308727" y="144164"/>
                  </a:lnTo>
                  <a:lnTo>
                    <a:pt x="307388" y="138575"/>
                  </a:lnTo>
                  <a:lnTo>
                    <a:pt x="305543" y="132943"/>
                  </a:lnTo>
                  <a:lnTo>
                    <a:pt x="303361" y="127284"/>
                  </a:lnTo>
                  <a:lnTo>
                    <a:pt x="300953" y="121607"/>
                  </a:lnTo>
                  <a:lnTo>
                    <a:pt x="299348" y="115917"/>
                  </a:lnTo>
                  <a:lnTo>
                    <a:pt x="298278" y="110218"/>
                  </a:lnTo>
                  <a:lnTo>
                    <a:pt x="297565" y="104514"/>
                  </a:lnTo>
                  <a:lnTo>
                    <a:pt x="295184" y="98806"/>
                  </a:lnTo>
                  <a:lnTo>
                    <a:pt x="291692" y="93096"/>
                  </a:lnTo>
                  <a:lnTo>
                    <a:pt x="287459" y="87385"/>
                  </a:lnTo>
                  <a:lnTo>
                    <a:pt x="283685" y="81672"/>
                  </a:lnTo>
                  <a:lnTo>
                    <a:pt x="280216" y="75958"/>
                  </a:lnTo>
                  <a:lnTo>
                    <a:pt x="276951" y="70244"/>
                  </a:lnTo>
                  <a:lnTo>
                    <a:pt x="268243" y="61355"/>
                  </a:lnTo>
                  <a:lnTo>
                    <a:pt x="263254" y="57651"/>
                  </a:lnTo>
                  <a:lnTo>
                    <a:pt x="258023" y="53277"/>
                  </a:lnTo>
                  <a:lnTo>
                    <a:pt x="252630" y="48456"/>
                  </a:lnTo>
                  <a:lnTo>
                    <a:pt x="247130" y="43337"/>
                  </a:lnTo>
                  <a:lnTo>
                    <a:pt x="240606" y="39924"/>
                  </a:lnTo>
                  <a:lnTo>
                    <a:pt x="233399" y="37649"/>
                  </a:lnTo>
                  <a:lnTo>
                    <a:pt x="225737" y="36132"/>
                  </a:lnTo>
                  <a:lnTo>
                    <a:pt x="218724" y="34168"/>
                  </a:lnTo>
                  <a:lnTo>
                    <a:pt x="212144" y="31907"/>
                  </a:lnTo>
                  <a:lnTo>
                    <a:pt x="205852" y="29447"/>
                  </a:lnTo>
                  <a:lnTo>
                    <a:pt x="198800" y="27806"/>
                  </a:lnTo>
                  <a:lnTo>
                    <a:pt x="191241" y="26713"/>
                  </a:lnTo>
                  <a:lnTo>
                    <a:pt x="183344" y="25984"/>
                  </a:lnTo>
                  <a:lnTo>
                    <a:pt x="175222" y="25498"/>
                  </a:lnTo>
                  <a:lnTo>
                    <a:pt x="158578" y="24958"/>
                  </a:lnTo>
                  <a:lnTo>
                    <a:pt x="151091" y="25767"/>
                  </a:lnTo>
                  <a:lnTo>
                    <a:pt x="144195" y="27258"/>
                  </a:lnTo>
                  <a:lnTo>
                    <a:pt x="137693" y="29205"/>
                  </a:lnTo>
                  <a:lnTo>
                    <a:pt x="131453" y="30503"/>
                  </a:lnTo>
                  <a:lnTo>
                    <a:pt x="125388" y="31368"/>
                  </a:lnTo>
                  <a:lnTo>
                    <a:pt x="119439" y="31945"/>
                  </a:lnTo>
                  <a:lnTo>
                    <a:pt x="112616" y="34234"/>
                  </a:lnTo>
                  <a:lnTo>
                    <a:pt x="105210" y="37666"/>
                  </a:lnTo>
                  <a:lnTo>
                    <a:pt x="97415" y="41858"/>
                  </a:lnTo>
                  <a:lnTo>
                    <a:pt x="91267" y="44653"/>
                  </a:lnTo>
                  <a:lnTo>
                    <a:pt x="81894" y="47759"/>
                  </a:lnTo>
                  <a:lnTo>
                    <a:pt x="74554" y="51679"/>
                  </a:lnTo>
                  <a:lnTo>
                    <a:pt x="64681" y="5881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322"/>
            <p:cNvSpPr/>
            <p:nvPr/>
          </p:nvSpPr>
          <p:spPr>
            <a:xfrm>
              <a:off x="2883217" y="4354829"/>
              <a:ext cx="231459" cy="17147"/>
            </a:xfrm>
            <a:custGeom>
              <a:avLst/>
              <a:gdLst/>
              <a:ahLst/>
              <a:cxnLst/>
              <a:rect l="0" t="0" r="0" b="0"/>
              <a:pathLst>
                <a:path w="231459" h="17147">
                  <a:moveTo>
                    <a:pt x="0" y="17146"/>
                  </a:moveTo>
                  <a:lnTo>
                    <a:pt x="33170" y="17146"/>
                  </a:lnTo>
                  <a:lnTo>
                    <a:pt x="38306" y="16193"/>
                  </a:lnTo>
                  <a:lnTo>
                    <a:pt x="43635" y="14606"/>
                  </a:lnTo>
                  <a:lnTo>
                    <a:pt x="49092" y="12595"/>
                  </a:lnTo>
                  <a:lnTo>
                    <a:pt x="54636" y="11254"/>
                  </a:lnTo>
                  <a:lnTo>
                    <a:pt x="60236" y="10361"/>
                  </a:lnTo>
                  <a:lnTo>
                    <a:pt x="65875" y="9765"/>
                  </a:lnTo>
                  <a:lnTo>
                    <a:pt x="71539" y="9368"/>
                  </a:lnTo>
                  <a:lnTo>
                    <a:pt x="77220" y="9103"/>
                  </a:lnTo>
                  <a:lnTo>
                    <a:pt x="89565" y="8808"/>
                  </a:lnTo>
                  <a:lnTo>
                    <a:pt x="104577" y="8678"/>
                  </a:lnTo>
                  <a:lnTo>
                    <a:pt x="111628" y="7690"/>
                  </a:lnTo>
                  <a:lnTo>
                    <a:pt x="118234" y="6080"/>
                  </a:lnTo>
                  <a:lnTo>
                    <a:pt x="124542" y="4053"/>
                  </a:lnTo>
                  <a:lnTo>
                    <a:pt x="130653" y="2703"/>
                  </a:lnTo>
                  <a:lnTo>
                    <a:pt x="136632" y="1802"/>
                  </a:lnTo>
                  <a:lnTo>
                    <a:pt x="142523" y="1202"/>
                  </a:lnTo>
                  <a:lnTo>
                    <a:pt x="149308" y="801"/>
                  </a:lnTo>
                  <a:lnTo>
                    <a:pt x="164466" y="357"/>
                  </a:lnTo>
                  <a:lnTo>
                    <a:pt x="202520" y="32"/>
                  </a:lnTo>
                  <a:lnTo>
                    <a:pt x="23145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323"/>
            <p:cNvSpPr/>
            <p:nvPr/>
          </p:nvSpPr>
          <p:spPr>
            <a:xfrm>
              <a:off x="3311842" y="4200525"/>
              <a:ext cx="60009" cy="300038"/>
            </a:xfrm>
            <a:custGeom>
              <a:avLst/>
              <a:gdLst/>
              <a:ahLst/>
              <a:cxnLst/>
              <a:rect l="0" t="0" r="0" b="0"/>
              <a:pathLst>
                <a:path w="60009" h="300038">
                  <a:moveTo>
                    <a:pt x="0" y="0"/>
                  </a:moveTo>
                  <a:lnTo>
                    <a:pt x="7381" y="7380"/>
                  </a:lnTo>
                  <a:lnTo>
                    <a:pt x="8731" y="9683"/>
                  </a:lnTo>
                  <a:lnTo>
                    <a:pt x="12770" y="17321"/>
                  </a:lnTo>
                  <a:lnTo>
                    <a:pt x="14229" y="21072"/>
                  </a:lnTo>
                  <a:lnTo>
                    <a:pt x="15849" y="27780"/>
                  </a:lnTo>
                  <a:lnTo>
                    <a:pt x="17233" y="31855"/>
                  </a:lnTo>
                  <a:lnTo>
                    <a:pt x="19109" y="36477"/>
                  </a:lnTo>
                  <a:lnTo>
                    <a:pt x="21312" y="41462"/>
                  </a:lnTo>
                  <a:lnTo>
                    <a:pt x="26299" y="52083"/>
                  </a:lnTo>
                  <a:lnTo>
                    <a:pt x="37262" y="74423"/>
                  </a:lnTo>
                  <a:lnTo>
                    <a:pt x="39129" y="81048"/>
                  </a:lnTo>
                  <a:lnTo>
                    <a:pt x="40374" y="88322"/>
                  </a:lnTo>
                  <a:lnTo>
                    <a:pt x="41203" y="96029"/>
                  </a:lnTo>
                  <a:lnTo>
                    <a:pt x="42709" y="103071"/>
                  </a:lnTo>
                  <a:lnTo>
                    <a:pt x="44665" y="109672"/>
                  </a:lnTo>
                  <a:lnTo>
                    <a:pt x="46922" y="115977"/>
                  </a:lnTo>
                  <a:lnTo>
                    <a:pt x="48426" y="123038"/>
                  </a:lnTo>
                  <a:lnTo>
                    <a:pt x="49429" y="130602"/>
                  </a:lnTo>
                  <a:lnTo>
                    <a:pt x="50098" y="138503"/>
                  </a:lnTo>
                  <a:lnTo>
                    <a:pt x="50543" y="145675"/>
                  </a:lnTo>
                  <a:lnTo>
                    <a:pt x="51039" y="158725"/>
                  </a:lnTo>
                  <a:lnTo>
                    <a:pt x="51317" y="181332"/>
                  </a:lnTo>
                  <a:lnTo>
                    <a:pt x="52309" y="189468"/>
                  </a:lnTo>
                  <a:lnTo>
                    <a:pt x="53923" y="197749"/>
                  </a:lnTo>
                  <a:lnTo>
                    <a:pt x="55951" y="206128"/>
                  </a:lnTo>
                  <a:lnTo>
                    <a:pt x="56351" y="213618"/>
                  </a:lnTo>
                  <a:lnTo>
                    <a:pt x="55665" y="220517"/>
                  </a:lnTo>
                  <a:lnTo>
                    <a:pt x="54255" y="227021"/>
                  </a:lnTo>
                  <a:lnTo>
                    <a:pt x="54267" y="233263"/>
                  </a:lnTo>
                  <a:lnTo>
                    <a:pt x="55228" y="239328"/>
                  </a:lnTo>
                  <a:lnTo>
                    <a:pt x="56821" y="245277"/>
                  </a:lnTo>
                  <a:lnTo>
                    <a:pt x="57884" y="251148"/>
                  </a:lnTo>
                  <a:lnTo>
                    <a:pt x="58591" y="256967"/>
                  </a:lnTo>
                  <a:lnTo>
                    <a:pt x="59063" y="262751"/>
                  </a:lnTo>
                  <a:lnTo>
                    <a:pt x="59378" y="268512"/>
                  </a:lnTo>
                  <a:lnTo>
                    <a:pt x="59925" y="288066"/>
                  </a:lnTo>
                  <a:lnTo>
                    <a:pt x="60008" y="30003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324"/>
            <p:cNvSpPr/>
            <p:nvPr/>
          </p:nvSpPr>
          <p:spPr>
            <a:xfrm>
              <a:off x="4357687" y="4337685"/>
              <a:ext cx="274321" cy="25718"/>
            </a:xfrm>
            <a:custGeom>
              <a:avLst/>
              <a:gdLst/>
              <a:ahLst/>
              <a:cxnLst/>
              <a:rect l="0" t="0" r="0" b="0"/>
              <a:pathLst>
                <a:path w="274321" h="25718">
                  <a:moveTo>
                    <a:pt x="0" y="17144"/>
                  </a:moveTo>
                  <a:lnTo>
                    <a:pt x="4551" y="17144"/>
                  </a:lnTo>
                  <a:lnTo>
                    <a:pt x="6844" y="16192"/>
                  </a:lnTo>
                  <a:lnTo>
                    <a:pt x="9325" y="14605"/>
                  </a:lnTo>
                  <a:lnTo>
                    <a:pt x="11931" y="12594"/>
                  </a:lnTo>
                  <a:lnTo>
                    <a:pt x="14622" y="11253"/>
                  </a:lnTo>
                  <a:lnTo>
                    <a:pt x="17368" y="10360"/>
                  </a:lnTo>
                  <a:lnTo>
                    <a:pt x="20151" y="9764"/>
                  </a:lnTo>
                  <a:lnTo>
                    <a:pt x="22959" y="8414"/>
                  </a:lnTo>
                  <a:lnTo>
                    <a:pt x="25783" y="6562"/>
                  </a:lnTo>
                  <a:lnTo>
                    <a:pt x="28619" y="4374"/>
                  </a:lnTo>
                  <a:lnTo>
                    <a:pt x="32414" y="2916"/>
                  </a:lnTo>
                  <a:lnTo>
                    <a:pt x="36850" y="1944"/>
                  </a:lnTo>
                  <a:lnTo>
                    <a:pt x="41711" y="1296"/>
                  </a:lnTo>
                  <a:lnTo>
                    <a:pt x="46857" y="864"/>
                  </a:lnTo>
                  <a:lnTo>
                    <a:pt x="52194" y="576"/>
                  </a:lnTo>
                  <a:lnTo>
                    <a:pt x="63202" y="256"/>
                  </a:lnTo>
                  <a:lnTo>
                    <a:pt x="109675" y="15"/>
                  </a:lnTo>
                  <a:lnTo>
                    <a:pt x="168562" y="0"/>
                  </a:lnTo>
                  <a:lnTo>
                    <a:pt x="174287" y="952"/>
                  </a:lnTo>
                  <a:lnTo>
                    <a:pt x="180009" y="2540"/>
                  </a:lnTo>
                  <a:lnTo>
                    <a:pt x="185729" y="4551"/>
                  </a:lnTo>
                  <a:lnTo>
                    <a:pt x="191446" y="6844"/>
                  </a:lnTo>
                  <a:lnTo>
                    <a:pt x="197164" y="9325"/>
                  </a:lnTo>
                  <a:lnTo>
                    <a:pt x="202879" y="11931"/>
                  </a:lnTo>
                  <a:lnTo>
                    <a:pt x="208596" y="13669"/>
                  </a:lnTo>
                  <a:lnTo>
                    <a:pt x="214311" y="14828"/>
                  </a:lnTo>
                  <a:lnTo>
                    <a:pt x="220026" y="15600"/>
                  </a:lnTo>
                  <a:lnTo>
                    <a:pt x="225742" y="16115"/>
                  </a:lnTo>
                  <a:lnTo>
                    <a:pt x="231457" y="16458"/>
                  </a:lnTo>
                  <a:lnTo>
                    <a:pt x="237172" y="16687"/>
                  </a:lnTo>
                  <a:lnTo>
                    <a:pt x="241935" y="17792"/>
                  </a:lnTo>
                  <a:lnTo>
                    <a:pt x="246062" y="19481"/>
                  </a:lnTo>
                  <a:lnTo>
                    <a:pt x="249767" y="21560"/>
                  </a:lnTo>
                  <a:lnTo>
                    <a:pt x="254141" y="22946"/>
                  </a:lnTo>
                  <a:lnTo>
                    <a:pt x="258962" y="23870"/>
                  </a:lnTo>
                  <a:lnTo>
                    <a:pt x="274320" y="2571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325"/>
            <p:cNvSpPr/>
            <p:nvPr/>
          </p:nvSpPr>
          <p:spPr>
            <a:xfrm>
              <a:off x="4794884" y="4157662"/>
              <a:ext cx="25719" cy="274321"/>
            </a:xfrm>
            <a:custGeom>
              <a:avLst/>
              <a:gdLst/>
              <a:ahLst/>
              <a:cxnLst/>
              <a:rect l="0" t="0" r="0" b="0"/>
              <a:pathLst>
                <a:path w="25719" h="274321">
                  <a:moveTo>
                    <a:pt x="0" y="0"/>
                  </a:moveTo>
                  <a:lnTo>
                    <a:pt x="0" y="44541"/>
                  </a:lnTo>
                  <a:lnTo>
                    <a:pt x="953" y="48744"/>
                  </a:lnTo>
                  <a:lnTo>
                    <a:pt x="2541" y="53451"/>
                  </a:lnTo>
                  <a:lnTo>
                    <a:pt x="4552" y="58494"/>
                  </a:lnTo>
                  <a:lnTo>
                    <a:pt x="5892" y="64714"/>
                  </a:lnTo>
                  <a:lnTo>
                    <a:pt x="6786" y="71718"/>
                  </a:lnTo>
                  <a:lnTo>
                    <a:pt x="7382" y="79244"/>
                  </a:lnTo>
                  <a:lnTo>
                    <a:pt x="7779" y="86167"/>
                  </a:lnTo>
                  <a:lnTo>
                    <a:pt x="8220" y="98939"/>
                  </a:lnTo>
                  <a:lnTo>
                    <a:pt x="8468" y="121391"/>
                  </a:lnTo>
                  <a:lnTo>
                    <a:pt x="9456" y="129504"/>
                  </a:lnTo>
                  <a:lnTo>
                    <a:pt x="11067" y="137771"/>
                  </a:lnTo>
                  <a:lnTo>
                    <a:pt x="13093" y="146140"/>
                  </a:lnTo>
                  <a:lnTo>
                    <a:pt x="14444" y="153624"/>
                  </a:lnTo>
                  <a:lnTo>
                    <a:pt x="15344" y="160518"/>
                  </a:lnTo>
                  <a:lnTo>
                    <a:pt x="15945" y="167020"/>
                  </a:lnTo>
                  <a:lnTo>
                    <a:pt x="16345" y="173259"/>
                  </a:lnTo>
                  <a:lnTo>
                    <a:pt x="16790" y="185272"/>
                  </a:lnTo>
                  <a:lnTo>
                    <a:pt x="17099" y="221036"/>
                  </a:lnTo>
                  <a:lnTo>
                    <a:pt x="17136" y="240829"/>
                  </a:lnTo>
                  <a:lnTo>
                    <a:pt x="18092" y="245325"/>
                  </a:lnTo>
                  <a:lnTo>
                    <a:pt x="19682" y="250228"/>
                  </a:lnTo>
                  <a:lnTo>
                    <a:pt x="24526" y="262682"/>
                  </a:lnTo>
                  <a:lnTo>
                    <a:pt x="25188" y="266925"/>
                  </a:lnTo>
                  <a:lnTo>
                    <a:pt x="25718" y="27432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326"/>
            <p:cNvSpPr/>
            <p:nvPr/>
          </p:nvSpPr>
          <p:spPr>
            <a:xfrm>
              <a:off x="3054667" y="4792538"/>
              <a:ext cx="342901" cy="273657"/>
            </a:xfrm>
            <a:custGeom>
              <a:avLst/>
              <a:gdLst/>
              <a:ahLst/>
              <a:cxnLst/>
              <a:rect l="0" t="0" r="0" b="0"/>
              <a:pathLst>
                <a:path w="342901" h="273657">
                  <a:moveTo>
                    <a:pt x="0" y="68069"/>
                  </a:moveTo>
                  <a:lnTo>
                    <a:pt x="4551" y="63519"/>
                  </a:lnTo>
                  <a:lnTo>
                    <a:pt x="6844" y="62178"/>
                  </a:lnTo>
                  <a:lnTo>
                    <a:pt x="11932" y="60688"/>
                  </a:lnTo>
                  <a:lnTo>
                    <a:pt x="13669" y="59339"/>
                  </a:lnTo>
                  <a:lnTo>
                    <a:pt x="14828" y="57486"/>
                  </a:lnTo>
                  <a:lnTo>
                    <a:pt x="15600" y="55299"/>
                  </a:lnTo>
                  <a:lnTo>
                    <a:pt x="18020" y="52888"/>
                  </a:lnTo>
                  <a:lnTo>
                    <a:pt x="25789" y="47670"/>
                  </a:lnTo>
                  <a:lnTo>
                    <a:pt x="35592" y="39635"/>
                  </a:lnTo>
                  <a:lnTo>
                    <a:pt x="40873" y="34825"/>
                  </a:lnTo>
                  <a:lnTo>
                    <a:pt x="46298" y="30667"/>
                  </a:lnTo>
                  <a:lnTo>
                    <a:pt x="51821" y="26942"/>
                  </a:lnTo>
                  <a:lnTo>
                    <a:pt x="57407" y="23506"/>
                  </a:lnTo>
                  <a:lnTo>
                    <a:pt x="63989" y="20263"/>
                  </a:lnTo>
                  <a:lnTo>
                    <a:pt x="71234" y="17149"/>
                  </a:lnTo>
                  <a:lnTo>
                    <a:pt x="78922" y="14120"/>
                  </a:lnTo>
                  <a:lnTo>
                    <a:pt x="85952" y="11148"/>
                  </a:lnTo>
                  <a:lnTo>
                    <a:pt x="98844" y="5306"/>
                  </a:lnTo>
                  <a:lnTo>
                    <a:pt x="105901" y="3367"/>
                  </a:lnTo>
                  <a:lnTo>
                    <a:pt x="113463" y="2074"/>
                  </a:lnTo>
                  <a:lnTo>
                    <a:pt x="121362" y="1213"/>
                  </a:lnTo>
                  <a:lnTo>
                    <a:pt x="129485" y="638"/>
                  </a:lnTo>
                  <a:lnTo>
                    <a:pt x="137759" y="255"/>
                  </a:lnTo>
                  <a:lnTo>
                    <a:pt x="146131" y="0"/>
                  </a:lnTo>
                  <a:lnTo>
                    <a:pt x="154571" y="782"/>
                  </a:lnTo>
                  <a:lnTo>
                    <a:pt x="163055" y="2256"/>
                  </a:lnTo>
                  <a:lnTo>
                    <a:pt x="171568" y="4191"/>
                  </a:lnTo>
                  <a:lnTo>
                    <a:pt x="179149" y="5481"/>
                  </a:lnTo>
                  <a:lnTo>
                    <a:pt x="186108" y="6341"/>
                  </a:lnTo>
                  <a:lnTo>
                    <a:pt x="192652" y="6915"/>
                  </a:lnTo>
                  <a:lnTo>
                    <a:pt x="198920" y="8249"/>
                  </a:lnTo>
                  <a:lnTo>
                    <a:pt x="205003" y="10092"/>
                  </a:lnTo>
                  <a:lnTo>
                    <a:pt x="210963" y="12272"/>
                  </a:lnTo>
                  <a:lnTo>
                    <a:pt x="216842" y="15632"/>
                  </a:lnTo>
                  <a:lnTo>
                    <a:pt x="222667" y="19776"/>
                  </a:lnTo>
                  <a:lnTo>
                    <a:pt x="228454" y="24444"/>
                  </a:lnTo>
                  <a:lnTo>
                    <a:pt x="233266" y="29461"/>
                  </a:lnTo>
                  <a:lnTo>
                    <a:pt x="237425" y="34710"/>
                  </a:lnTo>
                  <a:lnTo>
                    <a:pt x="241151" y="40115"/>
                  </a:lnTo>
                  <a:lnTo>
                    <a:pt x="244587" y="45623"/>
                  </a:lnTo>
                  <a:lnTo>
                    <a:pt x="247831" y="51200"/>
                  </a:lnTo>
                  <a:lnTo>
                    <a:pt x="250946" y="56823"/>
                  </a:lnTo>
                  <a:lnTo>
                    <a:pt x="253022" y="63429"/>
                  </a:lnTo>
                  <a:lnTo>
                    <a:pt x="254406" y="70691"/>
                  </a:lnTo>
                  <a:lnTo>
                    <a:pt x="255329" y="78390"/>
                  </a:lnTo>
                  <a:lnTo>
                    <a:pt x="255945" y="86379"/>
                  </a:lnTo>
                  <a:lnTo>
                    <a:pt x="256355" y="94564"/>
                  </a:lnTo>
                  <a:lnTo>
                    <a:pt x="256810" y="110324"/>
                  </a:lnTo>
                  <a:lnTo>
                    <a:pt x="257013" y="123679"/>
                  </a:lnTo>
                  <a:lnTo>
                    <a:pt x="256115" y="130860"/>
                  </a:lnTo>
                  <a:lnTo>
                    <a:pt x="254563" y="138505"/>
                  </a:lnTo>
                  <a:lnTo>
                    <a:pt x="252576" y="146459"/>
                  </a:lnTo>
                  <a:lnTo>
                    <a:pt x="250299" y="154619"/>
                  </a:lnTo>
                  <a:lnTo>
                    <a:pt x="245229" y="171306"/>
                  </a:lnTo>
                  <a:lnTo>
                    <a:pt x="237020" y="196765"/>
                  </a:lnTo>
                  <a:lnTo>
                    <a:pt x="233260" y="204349"/>
                  </a:lnTo>
                  <a:lnTo>
                    <a:pt x="228850" y="211310"/>
                  </a:lnTo>
                  <a:lnTo>
                    <a:pt x="224004" y="217856"/>
                  </a:lnTo>
                  <a:lnTo>
                    <a:pt x="218868" y="224124"/>
                  </a:lnTo>
                  <a:lnTo>
                    <a:pt x="213540" y="230208"/>
                  </a:lnTo>
                  <a:lnTo>
                    <a:pt x="208083" y="236169"/>
                  </a:lnTo>
                  <a:lnTo>
                    <a:pt x="202539" y="241096"/>
                  </a:lnTo>
                  <a:lnTo>
                    <a:pt x="196939" y="245333"/>
                  </a:lnTo>
                  <a:lnTo>
                    <a:pt x="191300" y="249110"/>
                  </a:lnTo>
                  <a:lnTo>
                    <a:pt x="185636" y="252581"/>
                  </a:lnTo>
                  <a:lnTo>
                    <a:pt x="179955" y="255847"/>
                  </a:lnTo>
                  <a:lnTo>
                    <a:pt x="168562" y="262016"/>
                  </a:lnTo>
                  <a:lnTo>
                    <a:pt x="157149" y="267933"/>
                  </a:lnTo>
                  <a:lnTo>
                    <a:pt x="151439" y="269891"/>
                  </a:lnTo>
                  <a:lnTo>
                    <a:pt x="145727" y="271197"/>
                  </a:lnTo>
                  <a:lnTo>
                    <a:pt x="135252" y="272648"/>
                  </a:lnTo>
                  <a:lnTo>
                    <a:pt x="127422" y="273293"/>
                  </a:lnTo>
                  <a:lnTo>
                    <a:pt x="118227" y="273580"/>
                  </a:lnTo>
                  <a:lnTo>
                    <a:pt x="113108" y="273656"/>
                  </a:lnTo>
                  <a:lnTo>
                    <a:pt x="108743" y="272755"/>
                  </a:lnTo>
                  <a:lnTo>
                    <a:pt x="101353" y="269213"/>
                  </a:lnTo>
                  <a:lnTo>
                    <a:pt x="91837" y="261864"/>
                  </a:lnTo>
                  <a:lnTo>
                    <a:pt x="82985" y="253654"/>
                  </a:lnTo>
                  <a:lnTo>
                    <a:pt x="74330" y="245189"/>
                  </a:lnTo>
                  <a:lnTo>
                    <a:pt x="72413" y="241394"/>
                  </a:lnTo>
                  <a:lnTo>
                    <a:pt x="71136" y="236959"/>
                  </a:lnTo>
                  <a:lnTo>
                    <a:pt x="70284" y="232097"/>
                  </a:lnTo>
                  <a:lnTo>
                    <a:pt x="69716" y="226951"/>
                  </a:lnTo>
                  <a:lnTo>
                    <a:pt x="69337" y="221616"/>
                  </a:lnTo>
                  <a:lnTo>
                    <a:pt x="69085" y="216153"/>
                  </a:lnTo>
                  <a:lnTo>
                    <a:pt x="69869" y="211560"/>
                  </a:lnTo>
                  <a:lnTo>
                    <a:pt x="73281" y="203915"/>
                  </a:lnTo>
                  <a:lnTo>
                    <a:pt x="77972" y="197343"/>
                  </a:lnTo>
                  <a:lnTo>
                    <a:pt x="83231" y="191246"/>
                  </a:lnTo>
                  <a:lnTo>
                    <a:pt x="88744" y="185362"/>
                  </a:lnTo>
                  <a:lnTo>
                    <a:pt x="96909" y="179572"/>
                  </a:lnTo>
                  <a:lnTo>
                    <a:pt x="106888" y="173823"/>
                  </a:lnTo>
                  <a:lnTo>
                    <a:pt x="117674" y="168094"/>
                  </a:lnTo>
                  <a:lnTo>
                    <a:pt x="123217" y="166184"/>
                  </a:lnTo>
                  <a:lnTo>
                    <a:pt x="128817" y="164912"/>
                  </a:lnTo>
                  <a:lnTo>
                    <a:pt x="134455" y="164063"/>
                  </a:lnTo>
                  <a:lnTo>
                    <a:pt x="140119" y="163498"/>
                  </a:lnTo>
                  <a:lnTo>
                    <a:pt x="145801" y="163121"/>
                  </a:lnTo>
                  <a:lnTo>
                    <a:pt x="151493" y="162869"/>
                  </a:lnTo>
                  <a:lnTo>
                    <a:pt x="157193" y="163654"/>
                  </a:lnTo>
                  <a:lnTo>
                    <a:pt x="162898" y="165130"/>
                  </a:lnTo>
                  <a:lnTo>
                    <a:pt x="168606" y="167067"/>
                  </a:lnTo>
                  <a:lnTo>
                    <a:pt x="174316" y="169310"/>
                  </a:lnTo>
                  <a:lnTo>
                    <a:pt x="180028" y="171758"/>
                  </a:lnTo>
                  <a:lnTo>
                    <a:pt x="185741" y="174343"/>
                  </a:lnTo>
                  <a:lnTo>
                    <a:pt x="192408" y="177018"/>
                  </a:lnTo>
                  <a:lnTo>
                    <a:pt x="207435" y="182531"/>
                  </a:lnTo>
                  <a:lnTo>
                    <a:pt x="214490" y="185334"/>
                  </a:lnTo>
                  <a:lnTo>
                    <a:pt x="221098" y="188156"/>
                  </a:lnTo>
                  <a:lnTo>
                    <a:pt x="233521" y="193831"/>
                  </a:lnTo>
                  <a:lnTo>
                    <a:pt x="257018" y="205236"/>
                  </a:lnTo>
                  <a:lnTo>
                    <a:pt x="267583" y="210947"/>
                  </a:lnTo>
                  <a:lnTo>
                    <a:pt x="275453" y="216660"/>
                  </a:lnTo>
                  <a:lnTo>
                    <a:pt x="284666" y="224915"/>
                  </a:lnTo>
                  <a:lnTo>
                    <a:pt x="298023" y="237732"/>
                  </a:lnTo>
                  <a:lnTo>
                    <a:pt x="311070" y="250596"/>
                  </a:lnTo>
                  <a:lnTo>
                    <a:pt x="315012" y="252619"/>
                  </a:lnTo>
                  <a:lnTo>
                    <a:pt x="324473" y="254866"/>
                  </a:lnTo>
                  <a:lnTo>
                    <a:pt x="332488" y="258405"/>
                  </a:lnTo>
                  <a:lnTo>
                    <a:pt x="342900" y="26523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327"/>
            <p:cNvSpPr/>
            <p:nvPr/>
          </p:nvSpPr>
          <p:spPr>
            <a:xfrm>
              <a:off x="3500437" y="4809172"/>
              <a:ext cx="162878" cy="248604"/>
            </a:xfrm>
            <a:custGeom>
              <a:avLst/>
              <a:gdLst/>
              <a:ahLst/>
              <a:cxnLst/>
              <a:rect l="0" t="0" r="0" b="0"/>
              <a:pathLst>
                <a:path w="162878" h="248604">
                  <a:moveTo>
                    <a:pt x="0" y="0"/>
                  </a:moveTo>
                  <a:lnTo>
                    <a:pt x="11931" y="0"/>
                  </a:lnTo>
                  <a:lnTo>
                    <a:pt x="14622" y="953"/>
                  </a:lnTo>
                  <a:lnTo>
                    <a:pt x="17368" y="2540"/>
                  </a:lnTo>
                  <a:lnTo>
                    <a:pt x="20151" y="4551"/>
                  </a:lnTo>
                  <a:lnTo>
                    <a:pt x="23911" y="6844"/>
                  </a:lnTo>
                  <a:lnTo>
                    <a:pt x="28323" y="9325"/>
                  </a:lnTo>
                  <a:lnTo>
                    <a:pt x="33170" y="11932"/>
                  </a:lnTo>
                  <a:lnTo>
                    <a:pt x="37353" y="14622"/>
                  </a:lnTo>
                  <a:lnTo>
                    <a:pt x="41094" y="17368"/>
                  </a:lnTo>
                  <a:lnTo>
                    <a:pt x="44541" y="20151"/>
                  </a:lnTo>
                  <a:lnTo>
                    <a:pt x="47792" y="23912"/>
                  </a:lnTo>
                  <a:lnTo>
                    <a:pt x="50911" y="28324"/>
                  </a:lnTo>
                  <a:lnTo>
                    <a:pt x="53943" y="33170"/>
                  </a:lnTo>
                  <a:lnTo>
                    <a:pt x="57870" y="37353"/>
                  </a:lnTo>
                  <a:lnTo>
                    <a:pt x="62392" y="41095"/>
                  </a:lnTo>
                  <a:lnTo>
                    <a:pt x="67313" y="44542"/>
                  </a:lnTo>
                  <a:lnTo>
                    <a:pt x="71545" y="49697"/>
                  </a:lnTo>
                  <a:lnTo>
                    <a:pt x="75319" y="55991"/>
                  </a:lnTo>
                  <a:lnTo>
                    <a:pt x="88220" y="82075"/>
                  </a:lnTo>
                  <a:lnTo>
                    <a:pt x="92151" y="89006"/>
                  </a:lnTo>
                  <a:lnTo>
                    <a:pt x="96677" y="96485"/>
                  </a:lnTo>
                  <a:lnTo>
                    <a:pt x="101598" y="104328"/>
                  </a:lnTo>
                  <a:lnTo>
                    <a:pt x="105832" y="112415"/>
                  </a:lnTo>
                  <a:lnTo>
                    <a:pt x="109608" y="120663"/>
                  </a:lnTo>
                  <a:lnTo>
                    <a:pt x="113076" y="129020"/>
                  </a:lnTo>
                  <a:lnTo>
                    <a:pt x="116342" y="136496"/>
                  </a:lnTo>
                  <a:lnTo>
                    <a:pt x="122510" y="149882"/>
                  </a:lnTo>
                  <a:lnTo>
                    <a:pt x="124535" y="157072"/>
                  </a:lnTo>
                  <a:lnTo>
                    <a:pt x="125887" y="164722"/>
                  </a:lnTo>
                  <a:lnTo>
                    <a:pt x="126786" y="172680"/>
                  </a:lnTo>
                  <a:lnTo>
                    <a:pt x="128339" y="178937"/>
                  </a:lnTo>
                  <a:lnTo>
                    <a:pt x="130327" y="184062"/>
                  </a:lnTo>
                  <a:lnTo>
                    <a:pt x="140362" y="203680"/>
                  </a:lnTo>
                  <a:lnTo>
                    <a:pt x="148692" y="220264"/>
                  </a:lnTo>
                  <a:lnTo>
                    <a:pt x="151516" y="224948"/>
                  </a:lnTo>
                  <a:lnTo>
                    <a:pt x="154351" y="229023"/>
                  </a:lnTo>
                  <a:lnTo>
                    <a:pt x="157193" y="232692"/>
                  </a:lnTo>
                  <a:lnTo>
                    <a:pt x="160351" y="239308"/>
                  </a:lnTo>
                  <a:lnTo>
                    <a:pt x="162877" y="24860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328"/>
            <p:cNvSpPr/>
            <p:nvPr/>
          </p:nvSpPr>
          <p:spPr>
            <a:xfrm>
              <a:off x="3517582" y="4792380"/>
              <a:ext cx="188596" cy="231106"/>
            </a:xfrm>
            <a:custGeom>
              <a:avLst/>
              <a:gdLst/>
              <a:ahLst/>
              <a:cxnLst/>
              <a:rect l="0" t="0" r="0" b="0"/>
              <a:pathLst>
                <a:path w="188596" h="231106">
                  <a:moveTo>
                    <a:pt x="188595" y="8220"/>
                  </a:moveTo>
                  <a:lnTo>
                    <a:pt x="188595" y="0"/>
                  </a:lnTo>
                  <a:lnTo>
                    <a:pt x="188595" y="4303"/>
                  </a:lnTo>
                  <a:lnTo>
                    <a:pt x="187643" y="6561"/>
                  </a:lnTo>
                  <a:lnTo>
                    <a:pt x="184045" y="11610"/>
                  </a:lnTo>
                  <a:lnTo>
                    <a:pt x="179270" y="17029"/>
                  </a:lnTo>
                  <a:lnTo>
                    <a:pt x="176663" y="19808"/>
                  </a:lnTo>
                  <a:lnTo>
                    <a:pt x="163893" y="32820"/>
                  </a:lnTo>
                  <a:lnTo>
                    <a:pt x="159744" y="37955"/>
                  </a:lnTo>
                  <a:lnTo>
                    <a:pt x="156026" y="43283"/>
                  </a:lnTo>
                  <a:lnTo>
                    <a:pt x="152595" y="48740"/>
                  </a:lnTo>
                  <a:lnTo>
                    <a:pt x="148403" y="54283"/>
                  </a:lnTo>
                  <a:lnTo>
                    <a:pt x="143702" y="59884"/>
                  </a:lnTo>
                  <a:lnTo>
                    <a:pt x="138664" y="65523"/>
                  </a:lnTo>
                  <a:lnTo>
                    <a:pt x="133400" y="72139"/>
                  </a:lnTo>
                  <a:lnTo>
                    <a:pt x="127986" y="79408"/>
                  </a:lnTo>
                  <a:lnTo>
                    <a:pt x="116890" y="95103"/>
                  </a:lnTo>
                  <a:lnTo>
                    <a:pt x="105608" y="111604"/>
                  </a:lnTo>
                  <a:lnTo>
                    <a:pt x="98981" y="120005"/>
                  </a:lnTo>
                  <a:lnTo>
                    <a:pt x="91705" y="128464"/>
                  </a:lnTo>
                  <a:lnTo>
                    <a:pt x="83996" y="136960"/>
                  </a:lnTo>
                  <a:lnTo>
                    <a:pt x="76953" y="145481"/>
                  </a:lnTo>
                  <a:lnTo>
                    <a:pt x="70352" y="154020"/>
                  </a:lnTo>
                  <a:lnTo>
                    <a:pt x="64046" y="162570"/>
                  </a:lnTo>
                  <a:lnTo>
                    <a:pt x="57938" y="170175"/>
                  </a:lnTo>
                  <a:lnTo>
                    <a:pt x="51960" y="177150"/>
                  </a:lnTo>
                  <a:lnTo>
                    <a:pt x="46070" y="183705"/>
                  </a:lnTo>
                  <a:lnTo>
                    <a:pt x="40238" y="189027"/>
                  </a:lnTo>
                  <a:lnTo>
                    <a:pt x="34445" y="193528"/>
                  </a:lnTo>
                  <a:lnTo>
                    <a:pt x="28679" y="197481"/>
                  </a:lnTo>
                  <a:lnTo>
                    <a:pt x="23882" y="201069"/>
                  </a:lnTo>
                  <a:lnTo>
                    <a:pt x="19731" y="204413"/>
                  </a:lnTo>
                  <a:lnTo>
                    <a:pt x="16012" y="207596"/>
                  </a:lnTo>
                  <a:lnTo>
                    <a:pt x="12579" y="210669"/>
                  </a:lnTo>
                  <a:lnTo>
                    <a:pt x="6226" y="216625"/>
                  </a:lnTo>
                  <a:lnTo>
                    <a:pt x="4151" y="219547"/>
                  </a:lnTo>
                  <a:lnTo>
                    <a:pt x="2767" y="222447"/>
                  </a:lnTo>
                  <a:lnTo>
                    <a:pt x="0" y="23110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329"/>
            <p:cNvSpPr/>
            <p:nvPr/>
          </p:nvSpPr>
          <p:spPr>
            <a:xfrm>
              <a:off x="3877627" y="4852035"/>
              <a:ext cx="240031" cy="17145"/>
            </a:xfrm>
            <a:custGeom>
              <a:avLst/>
              <a:gdLst/>
              <a:ahLst/>
              <a:cxnLst/>
              <a:rect l="0" t="0" r="0" b="0"/>
              <a:pathLst>
                <a:path w="240031" h="17145">
                  <a:moveTo>
                    <a:pt x="0" y="0"/>
                  </a:moveTo>
                  <a:lnTo>
                    <a:pt x="138495" y="0"/>
                  </a:lnTo>
                  <a:lnTo>
                    <a:pt x="145670" y="952"/>
                  </a:lnTo>
                  <a:lnTo>
                    <a:pt x="152359" y="2540"/>
                  </a:lnTo>
                  <a:lnTo>
                    <a:pt x="158723" y="4551"/>
                  </a:lnTo>
                  <a:lnTo>
                    <a:pt x="164870" y="5891"/>
                  </a:lnTo>
                  <a:lnTo>
                    <a:pt x="170873" y="6785"/>
                  </a:lnTo>
                  <a:lnTo>
                    <a:pt x="176780" y="7381"/>
                  </a:lnTo>
                  <a:lnTo>
                    <a:pt x="182624" y="7778"/>
                  </a:lnTo>
                  <a:lnTo>
                    <a:pt x="188424" y="8043"/>
                  </a:lnTo>
                  <a:lnTo>
                    <a:pt x="194196" y="8219"/>
                  </a:lnTo>
                  <a:lnTo>
                    <a:pt x="199949" y="9289"/>
                  </a:lnTo>
                  <a:lnTo>
                    <a:pt x="205689" y="10955"/>
                  </a:lnTo>
                  <a:lnTo>
                    <a:pt x="211421" y="13018"/>
                  </a:lnTo>
                  <a:lnTo>
                    <a:pt x="216195" y="14394"/>
                  </a:lnTo>
                  <a:lnTo>
                    <a:pt x="220330" y="15311"/>
                  </a:lnTo>
                  <a:lnTo>
                    <a:pt x="224039" y="15922"/>
                  </a:lnTo>
                  <a:lnTo>
                    <a:pt x="227464" y="16329"/>
                  </a:lnTo>
                  <a:lnTo>
                    <a:pt x="230700" y="16601"/>
                  </a:lnTo>
                  <a:lnTo>
                    <a:pt x="240030" y="1714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330"/>
            <p:cNvSpPr/>
            <p:nvPr/>
          </p:nvSpPr>
          <p:spPr>
            <a:xfrm>
              <a:off x="3894772" y="4963477"/>
              <a:ext cx="291466" cy="25614"/>
            </a:xfrm>
            <a:custGeom>
              <a:avLst/>
              <a:gdLst/>
              <a:ahLst/>
              <a:cxnLst/>
              <a:rect l="0" t="0" r="0" b="0"/>
              <a:pathLst>
                <a:path w="291466" h="25614">
                  <a:moveTo>
                    <a:pt x="0" y="17145"/>
                  </a:moveTo>
                  <a:lnTo>
                    <a:pt x="4551" y="17145"/>
                  </a:lnTo>
                  <a:lnTo>
                    <a:pt x="7797" y="18098"/>
                  </a:lnTo>
                  <a:lnTo>
                    <a:pt x="11865" y="19685"/>
                  </a:lnTo>
                  <a:lnTo>
                    <a:pt x="16483" y="21696"/>
                  </a:lnTo>
                  <a:lnTo>
                    <a:pt x="20513" y="23037"/>
                  </a:lnTo>
                  <a:lnTo>
                    <a:pt x="24153" y="23930"/>
                  </a:lnTo>
                  <a:lnTo>
                    <a:pt x="27532" y="24526"/>
                  </a:lnTo>
                  <a:lnTo>
                    <a:pt x="36367" y="25188"/>
                  </a:lnTo>
                  <a:lnTo>
                    <a:pt x="41390" y="25364"/>
                  </a:lnTo>
                  <a:lnTo>
                    <a:pt x="62111" y="25613"/>
                  </a:lnTo>
                  <a:lnTo>
                    <a:pt x="69030" y="24695"/>
                  </a:lnTo>
                  <a:lnTo>
                    <a:pt x="75547" y="23131"/>
                  </a:lnTo>
                  <a:lnTo>
                    <a:pt x="81798" y="21136"/>
                  </a:lnTo>
                  <a:lnTo>
                    <a:pt x="88822" y="19806"/>
                  </a:lnTo>
                  <a:lnTo>
                    <a:pt x="96362" y="18919"/>
                  </a:lnTo>
                  <a:lnTo>
                    <a:pt x="104247" y="18328"/>
                  </a:lnTo>
                  <a:lnTo>
                    <a:pt x="111407" y="17934"/>
                  </a:lnTo>
                  <a:lnTo>
                    <a:pt x="124445" y="17496"/>
                  </a:lnTo>
                  <a:lnTo>
                    <a:pt x="131541" y="16426"/>
                  </a:lnTo>
                  <a:lnTo>
                    <a:pt x="139129" y="14761"/>
                  </a:lnTo>
                  <a:lnTo>
                    <a:pt x="147045" y="12698"/>
                  </a:lnTo>
                  <a:lnTo>
                    <a:pt x="155180" y="11323"/>
                  </a:lnTo>
                  <a:lnTo>
                    <a:pt x="163461" y="10406"/>
                  </a:lnTo>
                  <a:lnTo>
                    <a:pt x="171839" y="9795"/>
                  </a:lnTo>
                  <a:lnTo>
                    <a:pt x="179329" y="9388"/>
                  </a:lnTo>
                  <a:lnTo>
                    <a:pt x="192731" y="8934"/>
                  </a:lnTo>
                  <a:lnTo>
                    <a:pt x="199925" y="7862"/>
                  </a:lnTo>
                  <a:lnTo>
                    <a:pt x="207579" y="6194"/>
                  </a:lnTo>
                  <a:lnTo>
                    <a:pt x="215538" y="4129"/>
                  </a:lnTo>
                  <a:lnTo>
                    <a:pt x="223702" y="2753"/>
                  </a:lnTo>
                  <a:lnTo>
                    <a:pt x="232002" y="1835"/>
                  </a:lnTo>
                  <a:lnTo>
                    <a:pt x="240393" y="1223"/>
                  </a:lnTo>
                  <a:lnTo>
                    <a:pt x="247892" y="816"/>
                  </a:lnTo>
                  <a:lnTo>
                    <a:pt x="261304" y="363"/>
                  </a:lnTo>
                  <a:lnTo>
                    <a:pt x="29146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331"/>
            <p:cNvSpPr/>
            <p:nvPr/>
          </p:nvSpPr>
          <p:spPr>
            <a:xfrm>
              <a:off x="4318801" y="4654982"/>
              <a:ext cx="244627" cy="342786"/>
            </a:xfrm>
            <a:custGeom>
              <a:avLst/>
              <a:gdLst/>
              <a:ahLst/>
              <a:cxnLst/>
              <a:rect l="0" t="0" r="0" b="0"/>
              <a:pathLst>
                <a:path w="244627" h="342786">
                  <a:moveTo>
                    <a:pt x="210336" y="42747"/>
                  </a:moveTo>
                  <a:lnTo>
                    <a:pt x="210336" y="38197"/>
                  </a:lnTo>
                  <a:lnTo>
                    <a:pt x="209384" y="36856"/>
                  </a:lnTo>
                  <a:lnTo>
                    <a:pt x="207796" y="35963"/>
                  </a:lnTo>
                  <a:lnTo>
                    <a:pt x="202955" y="34528"/>
                  </a:lnTo>
                  <a:lnTo>
                    <a:pt x="197565" y="29729"/>
                  </a:lnTo>
                  <a:lnTo>
                    <a:pt x="189936" y="22274"/>
                  </a:lnTo>
                  <a:lnTo>
                    <a:pt x="187211" y="20526"/>
                  </a:lnTo>
                  <a:lnTo>
                    <a:pt x="181644" y="18584"/>
                  </a:lnTo>
                  <a:lnTo>
                    <a:pt x="175994" y="15181"/>
                  </a:lnTo>
                  <a:lnTo>
                    <a:pt x="173154" y="12940"/>
                  </a:lnTo>
                  <a:lnTo>
                    <a:pt x="167458" y="10449"/>
                  </a:lnTo>
                  <a:lnTo>
                    <a:pt x="164606" y="9785"/>
                  </a:lnTo>
                  <a:lnTo>
                    <a:pt x="158896" y="6508"/>
                  </a:lnTo>
                  <a:lnTo>
                    <a:pt x="156040" y="4301"/>
                  </a:lnTo>
                  <a:lnTo>
                    <a:pt x="150327" y="1848"/>
                  </a:lnTo>
                  <a:lnTo>
                    <a:pt x="143661" y="757"/>
                  </a:lnTo>
                  <a:lnTo>
                    <a:pt x="139216" y="466"/>
                  </a:lnTo>
                  <a:lnTo>
                    <a:pt x="130149" y="143"/>
                  </a:lnTo>
                  <a:lnTo>
                    <a:pt x="122945" y="0"/>
                  </a:lnTo>
                  <a:lnTo>
                    <a:pt x="118738" y="914"/>
                  </a:lnTo>
                  <a:lnTo>
                    <a:pt x="114028" y="2476"/>
                  </a:lnTo>
                  <a:lnTo>
                    <a:pt x="108983" y="4470"/>
                  </a:lnTo>
                  <a:lnTo>
                    <a:pt x="103715" y="6752"/>
                  </a:lnTo>
                  <a:lnTo>
                    <a:pt x="92781" y="11827"/>
                  </a:lnTo>
                  <a:lnTo>
                    <a:pt x="58854" y="28505"/>
                  </a:lnTo>
                  <a:lnTo>
                    <a:pt x="53150" y="32300"/>
                  </a:lnTo>
                  <a:lnTo>
                    <a:pt x="47443" y="36735"/>
                  </a:lnTo>
                  <a:lnTo>
                    <a:pt x="41734" y="41596"/>
                  </a:lnTo>
                  <a:lnTo>
                    <a:pt x="36974" y="45790"/>
                  </a:lnTo>
                  <a:lnTo>
                    <a:pt x="29147" y="52990"/>
                  </a:lnTo>
                  <a:lnTo>
                    <a:pt x="22492" y="61905"/>
                  </a:lnTo>
                  <a:lnTo>
                    <a:pt x="16359" y="72217"/>
                  </a:lnTo>
                  <a:lnTo>
                    <a:pt x="10460" y="83150"/>
                  </a:lnTo>
                  <a:lnTo>
                    <a:pt x="8505" y="88733"/>
                  </a:lnTo>
                  <a:lnTo>
                    <a:pt x="7202" y="94359"/>
                  </a:lnTo>
                  <a:lnTo>
                    <a:pt x="6333" y="100016"/>
                  </a:lnTo>
                  <a:lnTo>
                    <a:pt x="4802" y="105691"/>
                  </a:lnTo>
                  <a:lnTo>
                    <a:pt x="2828" y="111380"/>
                  </a:lnTo>
                  <a:lnTo>
                    <a:pt x="560" y="117078"/>
                  </a:lnTo>
                  <a:lnTo>
                    <a:pt x="0" y="121829"/>
                  </a:lnTo>
                  <a:lnTo>
                    <a:pt x="580" y="125948"/>
                  </a:lnTo>
                  <a:lnTo>
                    <a:pt x="2811" y="133066"/>
                  </a:lnTo>
                  <a:lnTo>
                    <a:pt x="3803" y="139404"/>
                  </a:lnTo>
                  <a:lnTo>
                    <a:pt x="5020" y="142427"/>
                  </a:lnTo>
                  <a:lnTo>
                    <a:pt x="8911" y="148327"/>
                  </a:lnTo>
                  <a:lnTo>
                    <a:pt x="11283" y="150282"/>
                  </a:lnTo>
                  <a:lnTo>
                    <a:pt x="13817" y="151585"/>
                  </a:lnTo>
                  <a:lnTo>
                    <a:pt x="16458" y="152453"/>
                  </a:lnTo>
                  <a:lnTo>
                    <a:pt x="20124" y="153032"/>
                  </a:lnTo>
                  <a:lnTo>
                    <a:pt x="24473" y="153418"/>
                  </a:lnTo>
                  <a:lnTo>
                    <a:pt x="33433" y="153847"/>
                  </a:lnTo>
                  <a:lnTo>
                    <a:pt x="40590" y="154038"/>
                  </a:lnTo>
                  <a:lnTo>
                    <a:pt x="54525" y="154145"/>
                  </a:lnTo>
                  <a:lnTo>
                    <a:pt x="59789" y="153207"/>
                  </a:lnTo>
                  <a:lnTo>
                    <a:pt x="65204" y="151630"/>
                  </a:lnTo>
                  <a:lnTo>
                    <a:pt x="70719" y="149626"/>
                  </a:lnTo>
                  <a:lnTo>
                    <a:pt x="75348" y="147338"/>
                  </a:lnTo>
                  <a:lnTo>
                    <a:pt x="79387" y="144859"/>
                  </a:lnTo>
                  <a:lnTo>
                    <a:pt x="83031" y="142254"/>
                  </a:lnTo>
                  <a:lnTo>
                    <a:pt x="101814" y="129487"/>
                  </a:lnTo>
                  <a:lnTo>
                    <a:pt x="107508" y="125339"/>
                  </a:lnTo>
                  <a:lnTo>
                    <a:pt x="112257" y="121621"/>
                  </a:lnTo>
                  <a:lnTo>
                    <a:pt x="116374" y="118190"/>
                  </a:lnTo>
                  <a:lnTo>
                    <a:pt x="121025" y="113998"/>
                  </a:lnTo>
                  <a:lnTo>
                    <a:pt x="131272" y="104259"/>
                  </a:lnTo>
                  <a:lnTo>
                    <a:pt x="160148" y="75755"/>
                  </a:lnTo>
                  <a:lnTo>
                    <a:pt x="166758" y="66625"/>
                  </a:lnTo>
                  <a:lnTo>
                    <a:pt x="169854" y="61523"/>
                  </a:lnTo>
                  <a:lnTo>
                    <a:pt x="173823" y="57170"/>
                  </a:lnTo>
                  <a:lnTo>
                    <a:pt x="178374" y="53315"/>
                  </a:lnTo>
                  <a:lnTo>
                    <a:pt x="183313" y="49792"/>
                  </a:lnTo>
                  <a:lnTo>
                    <a:pt x="186606" y="46492"/>
                  </a:lnTo>
                  <a:lnTo>
                    <a:pt x="188800" y="43339"/>
                  </a:lnTo>
                  <a:lnTo>
                    <a:pt x="190264" y="40284"/>
                  </a:lnTo>
                  <a:lnTo>
                    <a:pt x="192192" y="38248"/>
                  </a:lnTo>
                  <a:lnTo>
                    <a:pt x="194430" y="36890"/>
                  </a:lnTo>
                  <a:lnTo>
                    <a:pt x="196874" y="35985"/>
                  </a:lnTo>
                  <a:lnTo>
                    <a:pt x="198504" y="34429"/>
                  </a:lnTo>
                  <a:lnTo>
                    <a:pt x="199591" y="32440"/>
                  </a:lnTo>
                  <a:lnTo>
                    <a:pt x="201636" y="26003"/>
                  </a:lnTo>
                  <a:lnTo>
                    <a:pt x="201759" y="36201"/>
                  </a:lnTo>
                  <a:lnTo>
                    <a:pt x="201764" y="99113"/>
                  </a:lnTo>
                  <a:lnTo>
                    <a:pt x="202716" y="106042"/>
                  </a:lnTo>
                  <a:lnTo>
                    <a:pt x="204304" y="113519"/>
                  </a:lnTo>
                  <a:lnTo>
                    <a:pt x="206315" y="121361"/>
                  </a:lnTo>
                  <a:lnTo>
                    <a:pt x="207655" y="129447"/>
                  </a:lnTo>
                  <a:lnTo>
                    <a:pt x="208549" y="137694"/>
                  </a:lnTo>
                  <a:lnTo>
                    <a:pt x="209145" y="146050"/>
                  </a:lnTo>
                  <a:lnTo>
                    <a:pt x="209542" y="154479"/>
                  </a:lnTo>
                  <a:lnTo>
                    <a:pt x="209983" y="171463"/>
                  </a:lnTo>
                  <a:lnTo>
                    <a:pt x="210305" y="222782"/>
                  </a:lnTo>
                  <a:lnTo>
                    <a:pt x="211268" y="230398"/>
                  </a:lnTo>
                  <a:lnTo>
                    <a:pt x="212862" y="237380"/>
                  </a:lnTo>
                  <a:lnTo>
                    <a:pt x="214878" y="243940"/>
                  </a:lnTo>
                  <a:lnTo>
                    <a:pt x="216221" y="251171"/>
                  </a:lnTo>
                  <a:lnTo>
                    <a:pt x="217117" y="258849"/>
                  </a:lnTo>
                  <a:lnTo>
                    <a:pt x="217714" y="266826"/>
                  </a:lnTo>
                  <a:lnTo>
                    <a:pt x="219065" y="274048"/>
                  </a:lnTo>
                  <a:lnTo>
                    <a:pt x="220918" y="280768"/>
                  </a:lnTo>
                  <a:lnTo>
                    <a:pt x="223105" y="287153"/>
                  </a:lnTo>
                  <a:lnTo>
                    <a:pt x="225536" y="296787"/>
                  </a:lnTo>
                  <a:lnTo>
                    <a:pt x="226617" y="305197"/>
                  </a:lnTo>
                  <a:lnTo>
                    <a:pt x="227097" y="315284"/>
                  </a:lnTo>
                  <a:lnTo>
                    <a:pt x="228178" y="319688"/>
                  </a:lnTo>
                  <a:lnTo>
                    <a:pt x="233297" y="330438"/>
                  </a:lnTo>
                  <a:lnTo>
                    <a:pt x="234828" y="336663"/>
                  </a:lnTo>
                  <a:lnTo>
                    <a:pt x="236189" y="338703"/>
                  </a:lnTo>
                  <a:lnTo>
                    <a:pt x="238049" y="340064"/>
                  </a:lnTo>
                  <a:lnTo>
                    <a:pt x="244626" y="34278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332"/>
            <p:cNvSpPr/>
            <p:nvPr/>
          </p:nvSpPr>
          <p:spPr>
            <a:xfrm>
              <a:off x="4633734" y="4654879"/>
              <a:ext cx="221159" cy="334317"/>
            </a:xfrm>
            <a:custGeom>
              <a:avLst/>
              <a:gdLst/>
              <a:ahLst/>
              <a:cxnLst/>
              <a:rect l="0" t="0" r="0" b="0"/>
              <a:pathLst>
                <a:path w="221159" h="334317">
                  <a:moveTo>
                    <a:pt x="169723" y="42850"/>
                  </a:moveTo>
                  <a:lnTo>
                    <a:pt x="165173" y="38300"/>
                  </a:lnTo>
                  <a:lnTo>
                    <a:pt x="163832" y="36007"/>
                  </a:lnTo>
                  <a:lnTo>
                    <a:pt x="161504" y="27250"/>
                  </a:lnTo>
                  <a:lnTo>
                    <a:pt x="155329" y="20120"/>
                  </a:lnTo>
                  <a:lnTo>
                    <a:pt x="150581" y="15183"/>
                  </a:lnTo>
                  <a:lnTo>
                    <a:pt x="140754" y="5318"/>
                  </a:lnTo>
                  <a:lnTo>
                    <a:pt x="137075" y="3541"/>
                  </a:lnTo>
                  <a:lnTo>
                    <a:pt x="132718" y="2357"/>
                  </a:lnTo>
                  <a:lnTo>
                    <a:pt x="127908" y="1567"/>
                  </a:lnTo>
                  <a:lnTo>
                    <a:pt x="123749" y="1041"/>
                  </a:lnTo>
                  <a:lnTo>
                    <a:pt x="120023" y="690"/>
                  </a:lnTo>
                  <a:lnTo>
                    <a:pt x="116588" y="456"/>
                  </a:lnTo>
                  <a:lnTo>
                    <a:pt x="112392" y="300"/>
                  </a:lnTo>
                  <a:lnTo>
                    <a:pt x="97385" y="81"/>
                  </a:lnTo>
                  <a:lnTo>
                    <a:pt x="74143" y="0"/>
                  </a:lnTo>
                  <a:lnTo>
                    <a:pt x="69807" y="1901"/>
                  </a:lnTo>
                  <a:lnTo>
                    <a:pt x="65013" y="5073"/>
                  </a:lnTo>
                  <a:lnTo>
                    <a:pt x="59911" y="9093"/>
                  </a:lnTo>
                  <a:lnTo>
                    <a:pt x="55558" y="12726"/>
                  </a:lnTo>
                  <a:lnTo>
                    <a:pt x="51703" y="16100"/>
                  </a:lnTo>
                  <a:lnTo>
                    <a:pt x="48180" y="19302"/>
                  </a:lnTo>
                  <a:lnTo>
                    <a:pt x="39186" y="27939"/>
                  </a:lnTo>
                  <a:lnTo>
                    <a:pt x="34121" y="32910"/>
                  </a:lnTo>
                  <a:lnTo>
                    <a:pt x="29792" y="38129"/>
                  </a:lnTo>
                  <a:lnTo>
                    <a:pt x="25953" y="43512"/>
                  </a:lnTo>
                  <a:lnTo>
                    <a:pt x="22441" y="49007"/>
                  </a:lnTo>
                  <a:lnTo>
                    <a:pt x="19148" y="54575"/>
                  </a:lnTo>
                  <a:lnTo>
                    <a:pt x="16000" y="60192"/>
                  </a:lnTo>
                  <a:lnTo>
                    <a:pt x="9961" y="71513"/>
                  </a:lnTo>
                  <a:lnTo>
                    <a:pt x="4103" y="82894"/>
                  </a:lnTo>
                  <a:lnTo>
                    <a:pt x="2160" y="89549"/>
                  </a:lnTo>
                  <a:lnTo>
                    <a:pt x="864" y="96843"/>
                  </a:lnTo>
                  <a:lnTo>
                    <a:pt x="0" y="104563"/>
                  </a:lnTo>
                  <a:lnTo>
                    <a:pt x="377" y="110662"/>
                  </a:lnTo>
                  <a:lnTo>
                    <a:pt x="1581" y="115681"/>
                  </a:lnTo>
                  <a:lnTo>
                    <a:pt x="4506" y="123797"/>
                  </a:lnTo>
                  <a:lnTo>
                    <a:pt x="5806" y="130579"/>
                  </a:lnTo>
                  <a:lnTo>
                    <a:pt x="8923" y="139308"/>
                  </a:lnTo>
                  <a:lnTo>
                    <a:pt x="11088" y="144303"/>
                  </a:lnTo>
                  <a:lnTo>
                    <a:pt x="13484" y="147634"/>
                  </a:lnTo>
                  <a:lnTo>
                    <a:pt x="16034" y="149853"/>
                  </a:lnTo>
                  <a:lnTo>
                    <a:pt x="22359" y="153272"/>
                  </a:lnTo>
                  <a:lnTo>
                    <a:pt x="31521" y="157967"/>
                  </a:lnTo>
                  <a:lnTo>
                    <a:pt x="36630" y="159599"/>
                  </a:lnTo>
                  <a:lnTo>
                    <a:pt x="41942" y="160689"/>
                  </a:lnTo>
                  <a:lnTo>
                    <a:pt x="47389" y="161414"/>
                  </a:lnTo>
                  <a:lnTo>
                    <a:pt x="52924" y="160946"/>
                  </a:lnTo>
                  <a:lnTo>
                    <a:pt x="58519" y="159681"/>
                  </a:lnTo>
                  <a:lnTo>
                    <a:pt x="64155" y="157885"/>
                  </a:lnTo>
                  <a:lnTo>
                    <a:pt x="69816" y="155735"/>
                  </a:lnTo>
                  <a:lnTo>
                    <a:pt x="75497" y="153350"/>
                  </a:lnTo>
                  <a:lnTo>
                    <a:pt x="81188" y="150806"/>
                  </a:lnTo>
                  <a:lnTo>
                    <a:pt x="92591" y="145441"/>
                  </a:lnTo>
                  <a:lnTo>
                    <a:pt x="98299" y="142677"/>
                  </a:lnTo>
                  <a:lnTo>
                    <a:pt x="103057" y="139881"/>
                  </a:lnTo>
                  <a:lnTo>
                    <a:pt x="107182" y="137066"/>
                  </a:lnTo>
                  <a:lnTo>
                    <a:pt x="110884" y="134235"/>
                  </a:lnTo>
                  <a:lnTo>
                    <a:pt x="115257" y="130444"/>
                  </a:lnTo>
                  <a:lnTo>
                    <a:pt x="120077" y="126011"/>
                  </a:lnTo>
                  <a:lnTo>
                    <a:pt x="125196" y="121151"/>
                  </a:lnTo>
                  <a:lnTo>
                    <a:pt x="130513" y="116958"/>
                  </a:lnTo>
                  <a:lnTo>
                    <a:pt x="135963" y="113210"/>
                  </a:lnTo>
                  <a:lnTo>
                    <a:pt x="141501" y="109760"/>
                  </a:lnTo>
                  <a:lnTo>
                    <a:pt x="146146" y="105554"/>
                  </a:lnTo>
                  <a:lnTo>
                    <a:pt x="150195" y="100846"/>
                  </a:lnTo>
                  <a:lnTo>
                    <a:pt x="153847" y="95801"/>
                  </a:lnTo>
                  <a:lnTo>
                    <a:pt x="158187" y="91486"/>
                  </a:lnTo>
                  <a:lnTo>
                    <a:pt x="162984" y="87657"/>
                  </a:lnTo>
                  <a:lnTo>
                    <a:pt x="168088" y="84151"/>
                  </a:lnTo>
                  <a:lnTo>
                    <a:pt x="171490" y="79909"/>
                  </a:lnTo>
                  <a:lnTo>
                    <a:pt x="173759" y="75176"/>
                  </a:lnTo>
                  <a:lnTo>
                    <a:pt x="177232" y="65790"/>
                  </a:lnTo>
                  <a:lnTo>
                    <a:pt x="181950" y="58444"/>
                  </a:lnTo>
                  <a:lnTo>
                    <a:pt x="184683" y="52003"/>
                  </a:lnTo>
                  <a:lnTo>
                    <a:pt x="185411" y="48952"/>
                  </a:lnTo>
                  <a:lnTo>
                    <a:pt x="188760" y="43023"/>
                  </a:lnTo>
                  <a:lnTo>
                    <a:pt x="194121" y="36005"/>
                  </a:lnTo>
                  <a:lnTo>
                    <a:pt x="194854" y="32506"/>
                  </a:lnTo>
                  <a:lnTo>
                    <a:pt x="195049" y="30239"/>
                  </a:lnTo>
                  <a:lnTo>
                    <a:pt x="194227" y="28728"/>
                  </a:lnTo>
                  <a:lnTo>
                    <a:pt x="192727" y="27720"/>
                  </a:lnTo>
                  <a:lnTo>
                    <a:pt x="186969" y="25741"/>
                  </a:lnTo>
                  <a:lnTo>
                    <a:pt x="186898" y="30267"/>
                  </a:lnTo>
                  <a:lnTo>
                    <a:pt x="187841" y="31604"/>
                  </a:lnTo>
                  <a:lnTo>
                    <a:pt x="189421" y="32496"/>
                  </a:lnTo>
                  <a:lnTo>
                    <a:pt x="191428" y="33090"/>
                  </a:lnTo>
                  <a:lnTo>
                    <a:pt x="192765" y="34438"/>
                  </a:lnTo>
                  <a:lnTo>
                    <a:pt x="193657" y="36290"/>
                  </a:lnTo>
                  <a:lnTo>
                    <a:pt x="194648" y="40887"/>
                  </a:lnTo>
                  <a:lnTo>
                    <a:pt x="195206" y="48831"/>
                  </a:lnTo>
                  <a:lnTo>
                    <a:pt x="195371" y="58169"/>
                  </a:lnTo>
                  <a:lnTo>
                    <a:pt x="195438" y="100152"/>
                  </a:lnTo>
                  <a:lnTo>
                    <a:pt x="196391" y="105817"/>
                  </a:lnTo>
                  <a:lnTo>
                    <a:pt x="197979" y="111498"/>
                  </a:lnTo>
                  <a:lnTo>
                    <a:pt x="199991" y="117191"/>
                  </a:lnTo>
                  <a:lnTo>
                    <a:pt x="201332" y="123843"/>
                  </a:lnTo>
                  <a:lnTo>
                    <a:pt x="202225" y="131136"/>
                  </a:lnTo>
                  <a:lnTo>
                    <a:pt x="202821" y="138855"/>
                  </a:lnTo>
                  <a:lnTo>
                    <a:pt x="204171" y="146858"/>
                  </a:lnTo>
                  <a:lnTo>
                    <a:pt x="206023" y="155052"/>
                  </a:lnTo>
                  <a:lnTo>
                    <a:pt x="208211" y="163371"/>
                  </a:lnTo>
                  <a:lnTo>
                    <a:pt x="209669" y="171775"/>
                  </a:lnTo>
                  <a:lnTo>
                    <a:pt x="210641" y="180235"/>
                  </a:lnTo>
                  <a:lnTo>
                    <a:pt x="211289" y="188733"/>
                  </a:lnTo>
                  <a:lnTo>
                    <a:pt x="211721" y="197255"/>
                  </a:lnTo>
                  <a:lnTo>
                    <a:pt x="212201" y="214345"/>
                  </a:lnTo>
                  <a:lnTo>
                    <a:pt x="213282" y="222903"/>
                  </a:lnTo>
                  <a:lnTo>
                    <a:pt x="214955" y="231466"/>
                  </a:lnTo>
                  <a:lnTo>
                    <a:pt x="217023" y="240031"/>
                  </a:lnTo>
                  <a:lnTo>
                    <a:pt x="218401" y="247647"/>
                  </a:lnTo>
                  <a:lnTo>
                    <a:pt x="219320" y="254629"/>
                  </a:lnTo>
                  <a:lnTo>
                    <a:pt x="219932" y="261189"/>
                  </a:lnTo>
                  <a:lnTo>
                    <a:pt x="220341" y="267467"/>
                  </a:lnTo>
                  <a:lnTo>
                    <a:pt x="220613" y="273557"/>
                  </a:lnTo>
                  <a:lnTo>
                    <a:pt x="220916" y="285405"/>
                  </a:lnTo>
                  <a:lnTo>
                    <a:pt x="221158" y="33431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333"/>
            <p:cNvSpPr/>
            <p:nvPr/>
          </p:nvSpPr>
          <p:spPr>
            <a:xfrm>
              <a:off x="3363277" y="5392102"/>
              <a:ext cx="154306" cy="231459"/>
            </a:xfrm>
            <a:custGeom>
              <a:avLst/>
              <a:gdLst/>
              <a:ahLst/>
              <a:cxnLst/>
              <a:rect l="0" t="0" r="0" b="0"/>
              <a:pathLst>
                <a:path w="154306" h="231459">
                  <a:moveTo>
                    <a:pt x="0" y="0"/>
                  </a:moveTo>
                  <a:lnTo>
                    <a:pt x="4551" y="4551"/>
                  </a:lnTo>
                  <a:lnTo>
                    <a:pt x="5891" y="6844"/>
                  </a:lnTo>
                  <a:lnTo>
                    <a:pt x="7381" y="11932"/>
                  </a:lnTo>
                  <a:lnTo>
                    <a:pt x="10583" y="17368"/>
                  </a:lnTo>
                  <a:lnTo>
                    <a:pt x="15181" y="22959"/>
                  </a:lnTo>
                  <a:lnTo>
                    <a:pt x="17741" y="25783"/>
                  </a:lnTo>
                  <a:lnTo>
                    <a:pt x="20400" y="28619"/>
                  </a:lnTo>
                  <a:lnTo>
                    <a:pt x="23125" y="32414"/>
                  </a:lnTo>
                  <a:lnTo>
                    <a:pt x="25894" y="36850"/>
                  </a:lnTo>
                  <a:lnTo>
                    <a:pt x="28693" y="41712"/>
                  </a:lnTo>
                  <a:lnTo>
                    <a:pt x="32464" y="46857"/>
                  </a:lnTo>
                  <a:lnTo>
                    <a:pt x="36882" y="52194"/>
                  </a:lnTo>
                  <a:lnTo>
                    <a:pt x="41733" y="57656"/>
                  </a:lnTo>
                  <a:lnTo>
                    <a:pt x="45920" y="63202"/>
                  </a:lnTo>
                  <a:lnTo>
                    <a:pt x="49663" y="68805"/>
                  </a:lnTo>
                  <a:lnTo>
                    <a:pt x="53111" y="74445"/>
                  </a:lnTo>
                  <a:lnTo>
                    <a:pt x="57315" y="80110"/>
                  </a:lnTo>
                  <a:lnTo>
                    <a:pt x="62022" y="85791"/>
                  </a:lnTo>
                  <a:lnTo>
                    <a:pt x="67066" y="91484"/>
                  </a:lnTo>
                  <a:lnTo>
                    <a:pt x="71381" y="97185"/>
                  </a:lnTo>
                  <a:lnTo>
                    <a:pt x="75210" y="102890"/>
                  </a:lnTo>
                  <a:lnTo>
                    <a:pt x="78715" y="108598"/>
                  </a:lnTo>
                  <a:lnTo>
                    <a:pt x="82004" y="114309"/>
                  </a:lnTo>
                  <a:lnTo>
                    <a:pt x="88199" y="125734"/>
                  </a:lnTo>
                  <a:lnTo>
                    <a:pt x="99937" y="148591"/>
                  </a:lnTo>
                  <a:lnTo>
                    <a:pt x="105694" y="160020"/>
                  </a:lnTo>
                  <a:lnTo>
                    <a:pt x="109515" y="164783"/>
                  </a:lnTo>
                  <a:lnTo>
                    <a:pt x="113968" y="168910"/>
                  </a:lnTo>
                  <a:lnTo>
                    <a:pt x="118841" y="172614"/>
                  </a:lnTo>
                  <a:lnTo>
                    <a:pt x="123042" y="176989"/>
                  </a:lnTo>
                  <a:lnTo>
                    <a:pt x="126796" y="181810"/>
                  </a:lnTo>
                  <a:lnTo>
                    <a:pt x="130250" y="186929"/>
                  </a:lnTo>
                  <a:lnTo>
                    <a:pt x="133506" y="191294"/>
                  </a:lnTo>
                  <a:lnTo>
                    <a:pt x="136629" y="195157"/>
                  </a:lnTo>
                  <a:lnTo>
                    <a:pt x="139664" y="198685"/>
                  </a:lnTo>
                  <a:lnTo>
                    <a:pt x="141686" y="202941"/>
                  </a:lnTo>
                  <a:lnTo>
                    <a:pt x="143035" y="207684"/>
                  </a:lnTo>
                  <a:lnTo>
                    <a:pt x="143934" y="212751"/>
                  </a:lnTo>
                  <a:lnTo>
                    <a:pt x="145486" y="217082"/>
                  </a:lnTo>
                  <a:lnTo>
                    <a:pt x="147473" y="220922"/>
                  </a:lnTo>
                  <a:lnTo>
                    <a:pt x="154305" y="23145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334"/>
            <p:cNvSpPr/>
            <p:nvPr/>
          </p:nvSpPr>
          <p:spPr>
            <a:xfrm>
              <a:off x="3311842" y="5340667"/>
              <a:ext cx="257176" cy="282894"/>
            </a:xfrm>
            <a:custGeom>
              <a:avLst/>
              <a:gdLst/>
              <a:ahLst/>
              <a:cxnLst/>
              <a:rect l="0" t="0" r="0" b="0"/>
              <a:pathLst>
                <a:path w="257176" h="282894">
                  <a:moveTo>
                    <a:pt x="257175" y="0"/>
                  </a:moveTo>
                  <a:lnTo>
                    <a:pt x="244405" y="0"/>
                  </a:lnTo>
                  <a:lnTo>
                    <a:pt x="241994" y="953"/>
                  </a:lnTo>
                  <a:lnTo>
                    <a:pt x="234050" y="6844"/>
                  </a:lnTo>
                  <a:lnTo>
                    <a:pt x="228482" y="11932"/>
                  </a:lnTo>
                  <a:lnTo>
                    <a:pt x="222832" y="19908"/>
                  </a:lnTo>
                  <a:lnTo>
                    <a:pt x="219993" y="24702"/>
                  </a:lnTo>
                  <a:lnTo>
                    <a:pt x="216194" y="28850"/>
                  </a:lnTo>
                  <a:lnTo>
                    <a:pt x="211757" y="32569"/>
                  </a:lnTo>
                  <a:lnTo>
                    <a:pt x="206894" y="36000"/>
                  </a:lnTo>
                  <a:lnTo>
                    <a:pt x="201747" y="41145"/>
                  </a:lnTo>
                  <a:lnTo>
                    <a:pt x="196410" y="47432"/>
                  </a:lnTo>
                  <a:lnTo>
                    <a:pt x="190948" y="54482"/>
                  </a:lnTo>
                  <a:lnTo>
                    <a:pt x="185401" y="61087"/>
                  </a:lnTo>
                  <a:lnTo>
                    <a:pt x="179798" y="67395"/>
                  </a:lnTo>
                  <a:lnTo>
                    <a:pt x="174158" y="73505"/>
                  </a:lnTo>
                  <a:lnTo>
                    <a:pt x="168493" y="80435"/>
                  </a:lnTo>
                  <a:lnTo>
                    <a:pt x="162811" y="87914"/>
                  </a:lnTo>
                  <a:lnTo>
                    <a:pt x="157118" y="95757"/>
                  </a:lnTo>
                  <a:lnTo>
                    <a:pt x="151418" y="102891"/>
                  </a:lnTo>
                  <a:lnTo>
                    <a:pt x="145713" y="109551"/>
                  </a:lnTo>
                  <a:lnTo>
                    <a:pt x="140005" y="115897"/>
                  </a:lnTo>
                  <a:lnTo>
                    <a:pt x="134294" y="122984"/>
                  </a:lnTo>
                  <a:lnTo>
                    <a:pt x="128582" y="130568"/>
                  </a:lnTo>
                  <a:lnTo>
                    <a:pt x="117155" y="146612"/>
                  </a:lnTo>
                  <a:lnTo>
                    <a:pt x="105726" y="163269"/>
                  </a:lnTo>
                  <a:lnTo>
                    <a:pt x="100012" y="170758"/>
                  </a:lnTo>
                  <a:lnTo>
                    <a:pt x="94297" y="177657"/>
                  </a:lnTo>
                  <a:lnTo>
                    <a:pt x="88582" y="184160"/>
                  </a:lnTo>
                  <a:lnTo>
                    <a:pt x="82867" y="191353"/>
                  </a:lnTo>
                  <a:lnTo>
                    <a:pt x="77153" y="199007"/>
                  </a:lnTo>
                  <a:lnTo>
                    <a:pt x="71437" y="206966"/>
                  </a:lnTo>
                  <a:lnTo>
                    <a:pt x="65722" y="214178"/>
                  </a:lnTo>
                  <a:lnTo>
                    <a:pt x="60008" y="220890"/>
                  </a:lnTo>
                  <a:lnTo>
                    <a:pt x="49530" y="232476"/>
                  </a:lnTo>
                  <a:lnTo>
                    <a:pt x="41698" y="240800"/>
                  </a:lnTo>
                  <a:lnTo>
                    <a:pt x="38276" y="245306"/>
                  </a:lnTo>
                  <a:lnTo>
                    <a:pt x="35043" y="250215"/>
                  </a:lnTo>
                  <a:lnTo>
                    <a:pt x="31934" y="255392"/>
                  </a:lnTo>
                  <a:lnTo>
                    <a:pt x="25941" y="263686"/>
                  </a:lnTo>
                  <a:lnTo>
                    <a:pt x="20101" y="270546"/>
                  </a:lnTo>
                  <a:lnTo>
                    <a:pt x="14332" y="276770"/>
                  </a:lnTo>
                  <a:lnTo>
                    <a:pt x="11459" y="278811"/>
                  </a:lnTo>
                  <a:lnTo>
                    <a:pt x="8592" y="280172"/>
                  </a:lnTo>
                  <a:lnTo>
                    <a:pt x="0" y="28289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335"/>
            <p:cNvSpPr/>
            <p:nvPr/>
          </p:nvSpPr>
          <p:spPr>
            <a:xfrm>
              <a:off x="3680459" y="5392102"/>
              <a:ext cx="231459" cy="8574"/>
            </a:xfrm>
            <a:custGeom>
              <a:avLst/>
              <a:gdLst/>
              <a:ahLst/>
              <a:cxnLst/>
              <a:rect l="0" t="0" r="0" b="0"/>
              <a:pathLst>
                <a:path w="231459" h="8574">
                  <a:moveTo>
                    <a:pt x="0" y="0"/>
                  </a:moveTo>
                  <a:lnTo>
                    <a:pt x="150154" y="0"/>
                  </a:lnTo>
                  <a:lnTo>
                    <a:pt x="157252" y="953"/>
                  </a:lnTo>
                  <a:lnTo>
                    <a:pt x="164843" y="2540"/>
                  </a:lnTo>
                  <a:lnTo>
                    <a:pt x="172760" y="4551"/>
                  </a:lnTo>
                  <a:lnTo>
                    <a:pt x="179943" y="5892"/>
                  </a:lnTo>
                  <a:lnTo>
                    <a:pt x="186637" y="6785"/>
                  </a:lnTo>
                  <a:lnTo>
                    <a:pt x="193005" y="7381"/>
                  </a:lnTo>
                  <a:lnTo>
                    <a:pt x="199155" y="7778"/>
                  </a:lnTo>
                  <a:lnTo>
                    <a:pt x="205160" y="8043"/>
                  </a:lnTo>
                  <a:lnTo>
                    <a:pt x="220174" y="8416"/>
                  </a:lnTo>
                  <a:lnTo>
                    <a:pt x="231458" y="85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336"/>
            <p:cNvSpPr/>
            <p:nvPr/>
          </p:nvSpPr>
          <p:spPr>
            <a:xfrm>
              <a:off x="3731895" y="5520690"/>
              <a:ext cx="180023" cy="17146"/>
            </a:xfrm>
            <a:custGeom>
              <a:avLst/>
              <a:gdLst/>
              <a:ahLst/>
              <a:cxnLst/>
              <a:rect l="0" t="0" r="0" b="0"/>
              <a:pathLst>
                <a:path w="180023" h="17146">
                  <a:moveTo>
                    <a:pt x="0" y="0"/>
                  </a:moveTo>
                  <a:lnTo>
                    <a:pt x="11931" y="0"/>
                  </a:lnTo>
                  <a:lnTo>
                    <a:pt x="14622" y="952"/>
                  </a:lnTo>
                  <a:lnTo>
                    <a:pt x="17368" y="2540"/>
                  </a:lnTo>
                  <a:lnTo>
                    <a:pt x="20150" y="4551"/>
                  </a:lnTo>
                  <a:lnTo>
                    <a:pt x="23911" y="5891"/>
                  </a:lnTo>
                  <a:lnTo>
                    <a:pt x="28323" y="6785"/>
                  </a:lnTo>
                  <a:lnTo>
                    <a:pt x="33169" y="7381"/>
                  </a:lnTo>
                  <a:lnTo>
                    <a:pt x="38305" y="7778"/>
                  </a:lnTo>
                  <a:lnTo>
                    <a:pt x="43634" y="8043"/>
                  </a:lnTo>
                  <a:lnTo>
                    <a:pt x="54635" y="8337"/>
                  </a:lnTo>
                  <a:lnTo>
                    <a:pt x="65874" y="8467"/>
                  </a:lnTo>
                  <a:lnTo>
                    <a:pt x="71539" y="9455"/>
                  </a:lnTo>
                  <a:lnTo>
                    <a:pt x="77220" y="11066"/>
                  </a:lnTo>
                  <a:lnTo>
                    <a:pt x="82912" y="13092"/>
                  </a:lnTo>
                  <a:lnTo>
                    <a:pt x="88612" y="14443"/>
                  </a:lnTo>
                  <a:lnTo>
                    <a:pt x="94317" y="15344"/>
                  </a:lnTo>
                  <a:lnTo>
                    <a:pt x="100025" y="15944"/>
                  </a:lnTo>
                  <a:lnTo>
                    <a:pt x="107641" y="16344"/>
                  </a:lnTo>
                  <a:lnTo>
                    <a:pt x="126262" y="16789"/>
                  </a:lnTo>
                  <a:lnTo>
                    <a:pt x="180022" y="1714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337"/>
            <p:cNvSpPr/>
            <p:nvPr/>
          </p:nvSpPr>
          <p:spPr>
            <a:xfrm>
              <a:off x="4246384" y="5203507"/>
              <a:ext cx="385624" cy="154306"/>
            </a:xfrm>
            <a:custGeom>
              <a:avLst/>
              <a:gdLst/>
              <a:ahLst/>
              <a:cxnLst/>
              <a:rect l="0" t="0" r="0" b="0"/>
              <a:pathLst>
                <a:path w="385624" h="154306">
                  <a:moveTo>
                    <a:pt x="119875" y="0"/>
                  </a:moveTo>
                  <a:lnTo>
                    <a:pt x="99476" y="0"/>
                  </a:lnTo>
                  <a:lnTo>
                    <a:pt x="97703" y="953"/>
                  </a:lnTo>
                  <a:lnTo>
                    <a:pt x="96521" y="2540"/>
                  </a:lnTo>
                  <a:lnTo>
                    <a:pt x="95734" y="4551"/>
                  </a:lnTo>
                  <a:lnTo>
                    <a:pt x="92318" y="9325"/>
                  </a:lnTo>
                  <a:lnTo>
                    <a:pt x="90074" y="11932"/>
                  </a:lnTo>
                  <a:lnTo>
                    <a:pt x="87625" y="14622"/>
                  </a:lnTo>
                  <a:lnTo>
                    <a:pt x="82364" y="20151"/>
                  </a:lnTo>
                  <a:lnTo>
                    <a:pt x="65551" y="37161"/>
                  </a:lnTo>
                  <a:lnTo>
                    <a:pt x="62704" y="40967"/>
                  </a:lnTo>
                  <a:lnTo>
                    <a:pt x="59854" y="45409"/>
                  </a:lnTo>
                  <a:lnTo>
                    <a:pt x="57001" y="50275"/>
                  </a:lnTo>
                  <a:lnTo>
                    <a:pt x="54147" y="54472"/>
                  </a:lnTo>
                  <a:lnTo>
                    <a:pt x="51291" y="58222"/>
                  </a:lnTo>
                  <a:lnTo>
                    <a:pt x="48435" y="61675"/>
                  </a:lnTo>
                  <a:lnTo>
                    <a:pt x="45579" y="64929"/>
                  </a:lnTo>
                  <a:lnTo>
                    <a:pt x="42722" y="68051"/>
                  </a:lnTo>
                  <a:lnTo>
                    <a:pt x="39865" y="71085"/>
                  </a:lnTo>
                  <a:lnTo>
                    <a:pt x="37007" y="75013"/>
                  </a:lnTo>
                  <a:lnTo>
                    <a:pt x="34150" y="79536"/>
                  </a:lnTo>
                  <a:lnTo>
                    <a:pt x="31293" y="84457"/>
                  </a:lnTo>
                  <a:lnTo>
                    <a:pt x="28435" y="88690"/>
                  </a:lnTo>
                  <a:lnTo>
                    <a:pt x="25578" y="92464"/>
                  </a:lnTo>
                  <a:lnTo>
                    <a:pt x="22721" y="95933"/>
                  </a:lnTo>
                  <a:lnTo>
                    <a:pt x="20816" y="99198"/>
                  </a:lnTo>
                  <a:lnTo>
                    <a:pt x="19546" y="102327"/>
                  </a:lnTo>
                  <a:lnTo>
                    <a:pt x="18699" y="105365"/>
                  </a:lnTo>
                  <a:lnTo>
                    <a:pt x="17182" y="108343"/>
                  </a:lnTo>
                  <a:lnTo>
                    <a:pt x="15218" y="111282"/>
                  </a:lnTo>
                  <a:lnTo>
                    <a:pt x="12956" y="114193"/>
                  </a:lnTo>
                  <a:lnTo>
                    <a:pt x="10496" y="116134"/>
                  </a:lnTo>
                  <a:lnTo>
                    <a:pt x="7903" y="117428"/>
                  </a:lnTo>
                  <a:lnTo>
                    <a:pt x="331" y="119863"/>
                  </a:lnTo>
                  <a:lnTo>
                    <a:pt x="0" y="124521"/>
                  </a:lnTo>
                  <a:lnTo>
                    <a:pt x="906" y="125877"/>
                  </a:lnTo>
                  <a:lnTo>
                    <a:pt x="2462" y="126780"/>
                  </a:lnTo>
                  <a:lnTo>
                    <a:pt x="7254" y="128231"/>
                  </a:lnTo>
                  <a:lnTo>
                    <a:pt x="12635" y="133032"/>
                  </a:lnTo>
                  <a:lnTo>
                    <a:pt x="15044" y="134409"/>
                  </a:lnTo>
                  <a:lnTo>
                    <a:pt x="20262" y="135937"/>
                  </a:lnTo>
                  <a:lnTo>
                    <a:pt x="28553" y="136798"/>
                  </a:lnTo>
                  <a:lnTo>
                    <a:pt x="36743" y="136999"/>
                  </a:lnTo>
                  <a:lnTo>
                    <a:pt x="57523" y="137129"/>
                  </a:lnTo>
                  <a:lnTo>
                    <a:pt x="68668" y="134606"/>
                  </a:lnTo>
                  <a:lnTo>
                    <a:pt x="74307" y="132600"/>
                  </a:lnTo>
                  <a:lnTo>
                    <a:pt x="80924" y="131263"/>
                  </a:lnTo>
                  <a:lnTo>
                    <a:pt x="88193" y="130371"/>
                  </a:lnTo>
                  <a:lnTo>
                    <a:pt x="95897" y="129776"/>
                  </a:lnTo>
                  <a:lnTo>
                    <a:pt x="103889" y="128428"/>
                  </a:lnTo>
                  <a:lnTo>
                    <a:pt x="112076" y="126576"/>
                  </a:lnTo>
                  <a:lnTo>
                    <a:pt x="120390" y="124389"/>
                  </a:lnTo>
                  <a:lnTo>
                    <a:pt x="128791" y="122931"/>
                  </a:lnTo>
                  <a:lnTo>
                    <a:pt x="137249" y="121959"/>
                  </a:lnTo>
                  <a:lnTo>
                    <a:pt x="145746" y="121311"/>
                  </a:lnTo>
                  <a:lnTo>
                    <a:pt x="154267" y="120879"/>
                  </a:lnTo>
                  <a:lnTo>
                    <a:pt x="171356" y="120399"/>
                  </a:lnTo>
                  <a:lnTo>
                    <a:pt x="239892" y="120030"/>
                  </a:lnTo>
                  <a:lnTo>
                    <a:pt x="274181" y="120018"/>
                  </a:lnTo>
                  <a:lnTo>
                    <a:pt x="281801" y="120969"/>
                  </a:lnTo>
                  <a:lnTo>
                    <a:pt x="288786" y="122557"/>
                  </a:lnTo>
                  <a:lnTo>
                    <a:pt x="295348" y="124567"/>
                  </a:lnTo>
                  <a:lnTo>
                    <a:pt x="301627" y="126859"/>
                  </a:lnTo>
                  <a:lnTo>
                    <a:pt x="307718" y="129341"/>
                  </a:lnTo>
                  <a:lnTo>
                    <a:pt x="319566" y="133685"/>
                  </a:lnTo>
                  <a:lnTo>
                    <a:pt x="331182" y="135615"/>
                  </a:lnTo>
                  <a:lnTo>
                    <a:pt x="342695" y="139014"/>
                  </a:lnTo>
                  <a:lnTo>
                    <a:pt x="353209" y="142746"/>
                  </a:lnTo>
                  <a:lnTo>
                    <a:pt x="361057" y="144405"/>
                  </a:lnTo>
                  <a:lnTo>
                    <a:pt x="367720" y="147683"/>
                  </a:lnTo>
                  <a:lnTo>
                    <a:pt x="370830" y="149890"/>
                  </a:lnTo>
                  <a:lnTo>
                    <a:pt x="376826" y="152343"/>
                  </a:lnTo>
                  <a:lnTo>
                    <a:pt x="385623" y="15430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PenAnnotation338"/>
            <p:cNvSpPr/>
            <p:nvPr/>
          </p:nvSpPr>
          <p:spPr>
            <a:xfrm>
              <a:off x="4529137" y="5220652"/>
              <a:ext cx="34291" cy="420053"/>
            </a:xfrm>
            <a:custGeom>
              <a:avLst/>
              <a:gdLst/>
              <a:ahLst/>
              <a:cxnLst/>
              <a:rect l="0" t="0" r="0" b="0"/>
              <a:pathLst>
                <a:path w="34291" h="420053">
                  <a:moveTo>
                    <a:pt x="34290" y="0"/>
                  </a:moveTo>
                  <a:lnTo>
                    <a:pt x="25822" y="0"/>
                  </a:lnTo>
                  <a:lnTo>
                    <a:pt x="25720" y="12770"/>
                  </a:lnTo>
                  <a:lnTo>
                    <a:pt x="25717" y="99188"/>
                  </a:lnTo>
                  <a:lnTo>
                    <a:pt x="24765" y="106130"/>
                  </a:lnTo>
                  <a:lnTo>
                    <a:pt x="23178" y="113616"/>
                  </a:lnTo>
                  <a:lnTo>
                    <a:pt x="21167" y="121464"/>
                  </a:lnTo>
                  <a:lnTo>
                    <a:pt x="19826" y="129554"/>
                  </a:lnTo>
                  <a:lnTo>
                    <a:pt x="18932" y="137804"/>
                  </a:lnTo>
                  <a:lnTo>
                    <a:pt x="18336" y="146162"/>
                  </a:lnTo>
                  <a:lnTo>
                    <a:pt x="16987" y="154591"/>
                  </a:lnTo>
                  <a:lnTo>
                    <a:pt x="15135" y="163068"/>
                  </a:lnTo>
                  <a:lnTo>
                    <a:pt x="12947" y="171577"/>
                  </a:lnTo>
                  <a:lnTo>
                    <a:pt x="11489" y="179155"/>
                  </a:lnTo>
                  <a:lnTo>
                    <a:pt x="10517" y="186112"/>
                  </a:lnTo>
                  <a:lnTo>
                    <a:pt x="9869" y="192654"/>
                  </a:lnTo>
                  <a:lnTo>
                    <a:pt x="9437" y="199874"/>
                  </a:lnTo>
                  <a:lnTo>
                    <a:pt x="8956" y="215515"/>
                  </a:lnTo>
                  <a:lnTo>
                    <a:pt x="7876" y="224640"/>
                  </a:lnTo>
                  <a:lnTo>
                    <a:pt x="6203" y="234532"/>
                  </a:lnTo>
                  <a:lnTo>
                    <a:pt x="4135" y="244938"/>
                  </a:lnTo>
                  <a:lnTo>
                    <a:pt x="2757" y="254732"/>
                  </a:lnTo>
                  <a:lnTo>
                    <a:pt x="1838" y="264119"/>
                  </a:lnTo>
                  <a:lnTo>
                    <a:pt x="1226" y="273234"/>
                  </a:lnTo>
                  <a:lnTo>
                    <a:pt x="545" y="288443"/>
                  </a:lnTo>
                  <a:lnTo>
                    <a:pt x="242" y="302504"/>
                  </a:lnTo>
                  <a:lnTo>
                    <a:pt x="0" y="396680"/>
                  </a:lnTo>
                  <a:lnTo>
                    <a:pt x="953" y="399709"/>
                  </a:lnTo>
                  <a:lnTo>
                    <a:pt x="2540" y="402680"/>
                  </a:lnTo>
                  <a:lnTo>
                    <a:pt x="4551" y="405614"/>
                  </a:lnTo>
                  <a:lnTo>
                    <a:pt x="6844" y="408522"/>
                  </a:lnTo>
                  <a:lnTo>
                    <a:pt x="9325" y="411413"/>
                  </a:lnTo>
                  <a:lnTo>
                    <a:pt x="17145" y="42005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PenAnnotation339"/>
            <p:cNvSpPr/>
            <p:nvPr/>
          </p:nvSpPr>
          <p:spPr>
            <a:xfrm>
              <a:off x="4649559" y="5220686"/>
              <a:ext cx="316776" cy="360012"/>
            </a:xfrm>
            <a:custGeom>
              <a:avLst/>
              <a:gdLst/>
              <a:ahLst/>
              <a:cxnLst/>
              <a:rect l="0" t="0" r="0" b="0"/>
              <a:pathLst>
                <a:path w="316776" h="360012">
                  <a:moveTo>
                    <a:pt x="231050" y="51401"/>
                  </a:moveTo>
                  <a:lnTo>
                    <a:pt x="231050" y="44020"/>
                  </a:lnTo>
                  <a:lnTo>
                    <a:pt x="230098" y="43623"/>
                  </a:lnTo>
                  <a:lnTo>
                    <a:pt x="226500" y="43182"/>
                  </a:lnTo>
                  <a:lnTo>
                    <a:pt x="225159" y="42112"/>
                  </a:lnTo>
                  <a:lnTo>
                    <a:pt x="224265" y="40446"/>
                  </a:lnTo>
                  <a:lnTo>
                    <a:pt x="222831" y="35479"/>
                  </a:lnTo>
                  <a:lnTo>
                    <a:pt x="222583" y="30068"/>
                  </a:lnTo>
                  <a:lnTo>
                    <a:pt x="221595" y="27654"/>
                  </a:lnTo>
                  <a:lnTo>
                    <a:pt x="215106" y="18687"/>
                  </a:lnTo>
                  <a:lnTo>
                    <a:pt x="209710" y="13027"/>
                  </a:lnTo>
                  <a:lnTo>
                    <a:pt x="207299" y="11531"/>
                  </a:lnTo>
                  <a:lnTo>
                    <a:pt x="199354" y="8473"/>
                  </a:lnTo>
                  <a:lnTo>
                    <a:pt x="193786" y="4382"/>
                  </a:lnTo>
                  <a:lnTo>
                    <a:pt x="190014" y="2910"/>
                  </a:lnTo>
                  <a:lnTo>
                    <a:pt x="180745" y="1275"/>
                  </a:lnTo>
                  <a:lnTo>
                    <a:pt x="172815" y="548"/>
                  </a:lnTo>
                  <a:lnTo>
                    <a:pt x="165163" y="225"/>
                  </a:lnTo>
                  <a:lnTo>
                    <a:pt x="144728" y="17"/>
                  </a:lnTo>
                  <a:lnTo>
                    <a:pt x="139213" y="0"/>
                  </a:lnTo>
                  <a:lnTo>
                    <a:pt x="133630" y="941"/>
                  </a:lnTo>
                  <a:lnTo>
                    <a:pt x="128004" y="2521"/>
                  </a:lnTo>
                  <a:lnTo>
                    <a:pt x="122348" y="4527"/>
                  </a:lnTo>
                  <a:lnTo>
                    <a:pt x="116672" y="5864"/>
                  </a:lnTo>
                  <a:lnTo>
                    <a:pt x="110983" y="6756"/>
                  </a:lnTo>
                  <a:lnTo>
                    <a:pt x="105285" y="7350"/>
                  </a:lnTo>
                  <a:lnTo>
                    <a:pt x="96415" y="10550"/>
                  </a:lnTo>
                  <a:lnTo>
                    <a:pt x="88345" y="15148"/>
                  </a:lnTo>
                  <a:lnTo>
                    <a:pt x="78408" y="20366"/>
                  </a:lnTo>
                  <a:lnTo>
                    <a:pt x="70182" y="25860"/>
                  </a:lnTo>
                  <a:lnTo>
                    <a:pt x="62399" y="32430"/>
                  </a:lnTo>
                  <a:lnTo>
                    <a:pt x="52589" y="41700"/>
                  </a:lnTo>
                  <a:lnTo>
                    <a:pt x="31925" y="61988"/>
                  </a:lnTo>
                  <a:lnTo>
                    <a:pt x="26863" y="67032"/>
                  </a:lnTo>
                  <a:lnTo>
                    <a:pt x="22535" y="73252"/>
                  </a:lnTo>
                  <a:lnTo>
                    <a:pt x="18698" y="80256"/>
                  </a:lnTo>
                  <a:lnTo>
                    <a:pt x="15187" y="87783"/>
                  </a:lnTo>
                  <a:lnTo>
                    <a:pt x="12847" y="94705"/>
                  </a:lnTo>
                  <a:lnTo>
                    <a:pt x="11287" y="101225"/>
                  </a:lnTo>
                  <a:lnTo>
                    <a:pt x="10246" y="107477"/>
                  </a:lnTo>
                  <a:lnTo>
                    <a:pt x="8600" y="114503"/>
                  </a:lnTo>
                  <a:lnTo>
                    <a:pt x="6550" y="122044"/>
                  </a:lnTo>
                  <a:lnTo>
                    <a:pt x="4231" y="129929"/>
                  </a:lnTo>
                  <a:lnTo>
                    <a:pt x="2685" y="137090"/>
                  </a:lnTo>
                  <a:lnTo>
                    <a:pt x="1655" y="143770"/>
                  </a:lnTo>
                  <a:lnTo>
                    <a:pt x="967" y="150128"/>
                  </a:lnTo>
                  <a:lnTo>
                    <a:pt x="509" y="156271"/>
                  </a:lnTo>
                  <a:lnTo>
                    <a:pt x="204" y="162272"/>
                  </a:lnTo>
                  <a:lnTo>
                    <a:pt x="0" y="168177"/>
                  </a:lnTo>
                  <a:lnTo>
                    <a:pt x="817" y="173067"/>
                  </a:lnTo>
                  <a:lnTo>
                    <a:pt x="4264" y="181040"/>
                  </a:lnTo>
                  <a:lnTo>
                    <a:pt x="6431" y="187759"/>
                  </a:lnTo>
                  <a:lnTo>
                    <a:pt x="7010" y="190884"/>
                  </a:lnTo>
                  <a:lnTo>
                    <a:pt x="9300" y="193919"/>
                  </a:lnTo>
                  <a:lnTo>
                    <a:pt x="16925" y="199833"/>
                  </a:lnTo>
                  <a:lnTo>
                    <a:pt x="26664" y="203096"/>
                  </a:lnTo>
                  <a:lnTo>
                    <a:pt x="36389" y="204546"/>
                  </a:lnTo>
                  <a:lnTo>
                    <a:pt x="43887" y="205191"/>
                  </a:lnTo>
                  <a:lnTo>
                    <a:pt x="52934" y="205477"/>
                  </a:lnTo>
                  <a:lnTo>
                    <a:pt x="58014" y="205553"/>
                  </a:lnTo>
                  <a:lnTo>
                    <a:pt x="64258" y="204652"/>
                  </a:lnTo>
                  <a:lnTo>
                    <a:pt x="71278" y="203098"/>
                  </a:lnTo>
                  <a:lnTo>
                    <a:pt x="78815" y="201110"/>
                  </a:lnTo>
                  <a:lnTo>
                    <a:pt x="85745" y="198832"/>
                  </a:lnTo>
                  <a:lnTo>
                    <a:pt x="92270" y="196361"/>
                  </a:lnTo>
                  <a:lnTo>
                    <a:pt x="98526" y="193761"/>
                  </a:lnTo>
                  <a:lnTo>
                    <a:pt x="105553" y="191075"/>
                  </a:lnTo>
                  <a:lnTo>
                    <a:pt x="120981" y="185551"/>
                  </a:lnTo>
                  <a:lnTo>
                    <a:pt x="128143" y="182745"/>
                  </a:lnTo>
                  <a:lnTo>
                    <a:pt x="134823" y="179921"/>
                  </a:lnTo>
                  <a:lnTo>
                    <a:pt x="141181" y="177086"/>
                  </a:lnTo>
                  <a:lnTo>
                    <a:pt x="147325" y="173291"/>
                  </a:lnTo>
                  <a:lnTo>
                    <a:pt x="153326" y="168856"/>
                  </a:lnTo>
                  <a:lnTo>
                    <a:pt x="159232" y="163994"/>
                  </a:lnTo>
                  <a:lnTo>
                    <a:pt x="165074" y="159801"/>
                  </a:lnTo>
                  <a:lnTo>
                    <a:pt x="170873" y="156053"/>
                  </a:lnTo>
                  <a:lnTo>
                    <a:pt x="176645" y="152601"/>
                  </a:lnTo>
                  <a:lnTo>
                    <a:pt x="182398" y="148395"/>
                  </a:lnTo>
                  <a:lnTo>
                    <a:pt x="188138" y="143686"/>
                  </a:lnTo>
                  <a:lnTo>
                    <a:pt x="193870" y="138643"/>
                  </a:lnTo>
                  <a:lnTo>
                    <a:pt x="199596" y="134327"/>
                  </a:lnTo>
                  <a:lnTo>
                    <a:pt x="205318" y="130497"/>
                  </a:lnTo>
                  <a:lnTo>
                    <a:pt x="211038" y="126992"/>
                  </a:lnTo>
                  <a:lnTo>
                    <a:pt x="219934" y="118017"/>
                  </a:lnTo>
                  <a:lnTo>
                    <a:pt x="227062" y="108631"/>
                  </a:lnTo>
                  <a:lnTo>
                    <a:pt x="236430" y="97992"/>
                  </a:lnTo>
                  <a:lnTo>
                    <a:pt x="242332" y="91793"/>
                  </a:lnTo>
                  <a:lnTo>
                    <a:pt x="244286" y="87854"/>
                  </a:lnTo>
                  <a:lnTo>
                    <a:pt x="246458" y="78397"/>
                  </a:lnTo>
                  <a:lnTo>
                    <a:pt x="249964" y="70385"/>
                  </a:lnTo>
                  <a:lnTo>
                    <a:pt x="253744" y="63648"/>
                  </a:lnTo>
                  <a:lnTo>
                    <a:pt x="255424" y="57479"/>
                  </a:lnTo>
                  <a:lnTo>
                    <a:pt x="256370" y="48651"/>
                  </a:lnTo>
                  <a:lnTo>
                    <a:pt x="255550" y="46710"/>
                  </a:lnTo>
                  <a:lnTo>
                    <a:pt x="254051" y="45416"/>
                  </a:lnTo>
                  <a:lnTo>
                    <a:pt x="252099" y="44554"/>
                  </a:lnTo>
                  <a:lnTo>
                    <a:pt x="250798" y="43026"/>
                  </a:lnTo>
                  <a:lnTo>
                    <a:pt x="249931" y="41056"/>
                  </a:lnTo>
                  <a:lnTo>
                    <a:pt x="249352" y="38789"/>
                  </a:lnTo>
                  <a:lnTo>
                    <a:pt x="248014" y="37278"/>
                  </a:lnTo>
                  <a:lnTo>
                    <a:pt x="246170" y="36271"/>
                  </a:lnTo>
                  <a:lnTo>
                    <a:pt x="239633" y="34259"/>
                  </a:lnTo>
                  <a:lnTo>
                    <a:pt x="239626" y="38808"/>
                  </a:lnTo>
                  <a:lnTo>
                    <a:pt x="240577" y="41100"/>
                  </a:lnTo>
                  <a:lnTo>
                    <a:pt x="245515" y="48878"/>
                  </a:lnTo>
                  <a:lnTo>
                    <a:pt x="247004" y="54407"/>
                  </a:lnTo>
                  <a:lnTo>
                    <a:pt x="247666" y="62580"/>
                  </a:lnTo>
                  <a:lnTo>
                    <a:pt x="247843" y="67426"/>
                  </a:lnTo>
                  <a:lnTo>
                    <a:pt x="250579" y="77891"/>
                  </a:lnTo>
                  <a:lnTo>
                    <a:pt x="254970" y="88892"/>
                  </a:lnTo>
                  <a:lnTo>
                    <a:pt x="260096" y="100131"/>
                  </a:lnTo>
                  <a:lnTo>
                    <a:pt x="261844" y="106748"/>
                  </a:lnTo>
                  <a:lnTo>
                    <a:pt x="263010" y="114016"/>
                  </a:lnTo>
                  <a:lnTo>
                    <a:pt x="263787" y="121720"/>
                  </a:lnTo>
                  <a:lnTo>
                    <a:pt x="265257" y="128760"/>
                  </a:lnTo>
                  <a:lnTo>
                    <a:pt x="267190" y="135359"/>
                  </a:lnTo>
                  <a:lnTo>
                    <a:pt x="269431" y="141663"/>
                  </a:lnTo>
                  <a:lnTo>
                    <a:pt x="270925" y="148723"/>
                  </a:lnTo>
                  <a:lnTo>
                    <a:pt x="271921" y="156288"/>
                  </a:lnTo>
                  <a:lnTo>
                    <a:pt x="272585" y="164188"/>
                  </a:lnTo>
                  <a:lnTo>
                    <a:pt x="273980" y="172312"/>
                  </a:lnTo>
                  <a:lnTo>
                    <a:pt x="275863" y="180586"/>
                  </a:lnTo>
                  <a:lnTo>
                    <a:pt x="278070" y="188960"/>
                  </a:lnTo>
                  <a:lnTo>
                    <a:pt x="279542" y="197399"/>
                  </a:lnTo>
                  <a:lnTo>
                    <a:pt x="280523" y="205883"/>
                  </a:lnTo>
                  <a:lnTo>
                    <a:pt x="281178" y="214397"/>
                  </a:lnTo>
                  <a:lnTo>
                    <a:pt x="282566" y="222930"/>
                  </a:lnTo>
                  <a:lnTo>
                    <a:pt x="284444" y="231476"/>
                  </a:lnTo>
                  <a:lnTo>
                    <a:pt x="286649" y="240031"/>
                  </a:lnTo>
                  <a:lnTo>
                    <a:pt x="288119" y="248592"/>
                  </a:lnTo>
                  <a:lnTo>
                    <a:pt x="289098" y="257157"/>
                  </a:lnTo>
                  <a:lnTo>
                    <a:pt x="289751" y="265724"/>
                  </a:lnTo>
                  <a:lnTo>
                    <a:pt x="290187" y="273341"/>
                  </a:lnTo>
                  <a:lnTo>
                    <a:pt x="290671" y="286884"/>
                  </a:lnTo>
                  <a:lnTo>
                    <a:pt x="291752" y="293162"/>
                  </a:lnTo>
                  <a:lnTo>
                    <a:pt x="293426" y="299253"/>
                  </a:lnTo>
                  <a:lnTo>
                    <a:pt x="295494" y="305218"/>
                  </a:lnTo>
                  <a:lnTo>
                    <a:pt x="296873" y="311099"/>
                  </a:lnTo>
                  <a:lnTo>
                    <a:pt x="297792" y="316926"/>
                  </a:lnTo>
                  <a:lnTo>
                    <a:pt x="298405" y="322715"/>
                  </a:lnTo>
                  <a:lnTo>
                    <a:pt x="301626" y="331688"/>
                  </a:lnTo>
                  <a:lnTo>
                    <a:pt x="305280" y="338851"/>
                  </a:lnTo>
                  <a:lnTo>
                    <a:pt x="307819" y="349592"/>
                  </a:lnTo>
                  <a:lnTo>
                    <a:pt x="308899" y="350208"/>
                  </a:lnTo>
                  <a:lnTo>
                    <a:pt x="312640" y="350892"/>
                  </a:lnTo>
                  <a:lnTo>
                    <a:pt x="314019" y="352027"/>
                  </a:lnTo>
                  <a:lnTo>
                    <a:pt x="314937" y="353736"/>
                  </a:lnTo>
                  <a:lnTo>
                    <a:pt x="316775" y="36001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PenAnnotation340"/>
            <p:cNvSpPr/>
            <p:nvPr/>
          </p:nvSpPr>
          <p:spPr>
            <a:xfrm>
              <a:off x="5146357" y="5537835"/>
              <a:ext cx="8573" cy="8573"/>
            </a:xfrm>
            <a:custGeom>
              <a:avLst/>
              <a:gdLst/>
              <a:ahLst/>
              <a:cxnLst/>
              <a:rect l="0" t="0" r="0" b="0"/>
              <a:pathLst>
                <a:path w="8573" h="8573">
                  <a:moveTo>
                    <a:pt x="0" y="0"/>
                  </a:moveTo>
                  <a:lnTo>
                    <a:pt x="8219" y="0"/>
                  </a:lnTo>
                  <a:lnTo>
                    <a:pt x="344" y="0"/>
                  </a:lnTo>
                  <a:lnTo>
                    <a:pt x="8470" y="0"/>
                  </a:lnTo>
                  <a:lnTo>
                    <a:pt x="1183" y="0"/>
                  </a:lnTo>
                  <a:lnTo>
                    <a:pt x="788" y="952"/>
                  </a:lnTo>
                  <a:lnTo>
                    <a:pt x="526" y="2540"/>
                  </a:lnTo>
                  <a:lnTo>
                    <a:pt x="350" y="4551"/>
                  </a:lnTo>
                  <a:lnTo>
                    <a:pt x="1186" y="5891"/>
                  </a:lnTo>
                  <a:lnTo>
                    <a:pt x="2696" y="6785"/>
                  </a:lnTo>
                  <a:lnTo>
                    <a:pt x="8572" y="85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PenAnnotation341"/>
            <p:cNvSpPr/>
            <p:nvPr/>
          </p:nvSpPr>
          <p:spPr>
            <a:xfrm>
              <a:off x="5266487" y="5194965"/>
              <a:ext cx="334134" cy="360015"/>
            </a:xfrm>
            <a:custGeom>
              <a:avLst/>
              <a:gdLst/>
              <a:ahLst/>
              <a:cxnLst/>
              <a:rect l="0" t="0" r="0" b="0"/>
              <a:pathLst>
                <a:path w="334134" h="360015">
                  <a:moveTo>
                    <a:pt x="205625" y="8542"/>
                  </a:moveTo>
                  <a:lnTo>
                    <a:pt x="192606" y="8542"/>
                  </a:lnTo>
                  <a:lnTo>
                    <a:pt x="190278" y="7590"/>
                  </a:lnTo>
                  <a:lnTo>
                    <a:pt x="182451" y="2651"/>
                  </a:lnTo>
                  <a:lnTo>
                    <a:pt x="176910" y="1161"/>
                  </a:lnTo>
                  <a:lnTo>
                    <a:pt x="168436" y="323"/>
                  </a:lnTo>
                  <a:lnTo>
                    <a:pt x="159893" y="74"/>
                  </a:lnTo>
                  <a:lnTo>
                    <a:pt x="146778" y="0"/>
                  </a:lnTo>
                  <a:lnTo>
                    <a:pt x="142581" y="943"/>
                  </a:lnTo>
                  <a:lnTo>
                    <a:pt x="135378" y="4530"/>
                  </a:lnTo>
                  <a:lnTo>
                    <a:pt x="126462" y="6759"/>
                  </a:lnTo>
                  <a:lnTo>
                    <a:pt x="117101" y="7749"/>
                  </a:lnTo>
                  <a:lnTo>
                    <a:pt x="109766" y="8190"/>
                  </a:lnTo>
                  <a:lnTo>
                    <a:pt x="100791" y="8385"/>
                  </a:lnTo>
                  <a:lnTo>
                    <a:pt x="37175" y="8542"/>
                  </a:lnTo>
                  <a:lnTo>
                    <a:pt x="35222" y="9494"/>
                  </a:lnTo>
                  <a:lnTo>
                    <a:pt x="27923" y="14434"/>
                  </a:lnTo>
                  <a:lnTo>
                    <a:pt x="18653" y="16761"/>
                  </a:lnTo>
                  <a:lnTo>
                    <a:pt x="12960" y="21561"/>
                  </a:lnTo>
                  <a:lnTo>
                    <a:pt x="11459" y="23889"/>
                  </a:lnTo>
                  <a:lnTo>
                    <a:pt x="8395" y="31716"/>
                  </a:lnTo>
                  <a:lnTo>
                    <a:pt x="4302" y="37257"/>
                  </a:lnTo>
                  <a:lnTo>
                    <a:pt x="2830" y="41020"/>
                  </a:lnTo>
                  <a:lnTo>
                    <a:pt x="1194" y="50282"/>
                  </a:lnTo>
                  <a:lnTo>
                    <a:pt x="467" y="60748"/>
                  </a:lnTo>
                  <a:lnTo>
                    <a:pt x="273" y="66206"/>
                  </a:lnTo>
                  <a:lnTo>
                    <a:pt x="0" y="87540"/>
                  </a:lnTo>
                  <a:lnTo>
                    <a:pt x="914" y="94545"/>
                  </a:lnTo>
                  <a:lnTo>
                    <a:pt x="2476" y="101120"/>
                  </a:lnTo>
                  <a:lnTo>
                    <a:pt x="4470" y="107409"/>
                  </a:lnTo>
                  <a:lnTo>
                    <a:pt x="5799" y="114458"/>
                  </a:lnTo>
                  <a:lnTo>
                    <a:pt x="6685" y="122015"/>
                  </a:lnTo>
                  <a:lnTo>
                    <a:pt x="7276" y="129911"/>
                  </a:lnTo>
                  <a:lnTo>
                    <a:pt x="8622" y="138032"/>
                  </a:lnTo>
                  <a:lnTo>
                    <a:pt x="10473" y="146304"/>
                  </a:lnTo>
                  <a:lnTo>
                    <a:pt x="12658" y="154676"/>
                  </a:lnTo>
                  <a:lnTo>
                    <a:pt x="14116" y="162162"/>
                  </a:lnTo>
                  <a:lnTo>
                    <a:pt x="15087" y="169058"/>
                  </a:lnTo>
                  <a:lnTo>
                    <a:pt x="15735" y="175561"/>
                  </a:lnTo>
                  <a:lnTo>
                    <a:pt x="17119" y="181800"/>
                  </a:lnTo>
                  <a:lnTo>
                    <a:pt x="18994" y="187865"/>
                  </a:lnTo>
                  <a:lnTo>
                    <a:pt x="23618" y="198731"/>
                  </a:lnTo>
                  <a:lnTo>
                    <a:pt x="28848" y="206736"/>
                  </a:lnTo>
                  <a:lnTo>
                    <a:pt x="31807" y="213468"/>
                  </a:lnTo>
                  <a:lnTo>
                    <a:pt x="33474" y="222614"/>
                  </a:lnTo>
                  <a:lnTo>
                    <a:pt x="33707" y="225551"/>
                  </a:lnTo>
                  <a:lnTo>
                    <a:pt x="34816" y="227510"/>
                  </a:lnTo>
                  <a:lnTo>
                    <a:pt x="36507" y="228816"/>
                  </a:lnTo>
                  <a:lnTo>
                    <a:pt x="42382" y="231274"/>
                  </a:lnTo>
                  <a:lnTo>
                    <a:pt x="47190" y="226831"/>
                  </a:lnTo>
                  <a:lnTo>
                    <a:pt x="49519" y="225506"/>
                  </a:lnTo>
                  <a:lnTo>
                    <a:pt x="57348" y="222688"/>
                  </a:lnTo>
                  <a:lnTo>
                    <a:pt x="62889" y="218653"/>
                  </a:lnTo>
                  <a:lnTo>
                    <a:pt x="68527" y="211145"/>
                  </a:lnTo>
                  <a:lnTo>
                    <a:pt x="74207" y="202410"/>
                  </a:lnTo>
                  <a:lnTo>
                    <a:pt x="83713" y="191186"/>
                  </a:lnTo>
                  <a:lnTo>
                    <a:pt x="93022" y="181475"/>
                  </a:lnTo>
                  <a:lnTo>
                    <a:pt x="98171" y="177170"/>
                  </a:lnTo>
                  <a:lnTo>
                    <a:pt x="103510" y="173349"/>
                  </a:lnTo>
                  <a:lnTo>
                    <a:pt x="122664" y="160879"/>
                  </a:lnTo>
                  <a:lnTo>
                    <a:pt x="130315" y="155820"/>
                  </a:lnTo>
                  <a:lnTo>
                    <a:pt x="138274" y="151495"/>
                  </a:lnTo>
                  <a:lnTo>
                    <a:pt x="146436" y="147659"/>
                  </a:lnTo>
                  <a:lnTo>
                    <a:pt x="154736" y="144149"/>
                  </a:lnTo>
                  <a:lnTo>
                    <a:pt x="162174" y="141809"/>
                  </a:lnTo>
                  <a:lnTo>
                    <a:pt x="169038" y="140250"/>
                  </a:lnTo>
                  <a:lnTo>
                    <a:pt x="175519" y="139209"/>
                  </a:lnTo>
                  <a:lnTo>
                    <a:pt x="182697" y="137564"/>
                  </a:lnTo>
                  <a:lnTo>
                    <a:pt x="190339" y="135514"/>
                  </a:lnTo>
                  <a:lnTo>
                    <a:pt x="198292" y="133195"/>
                  </a:lnTo>
                  <a:lnTo>
                    <a:pt x="205499" y="132602"/>
                  </a:lnTo>
                  <a:lnTo>
                    <a:pt x="212209" y="133159"/>
                  </a:lnTo>
                  <a:lnTo>
                    <a:pt x="218586" y="134482"/>
                  </a:lnTo>
                  <a:lnTo>
                    <a:pt x="225696" y="135365"/>
                  </a:lnTo>
                  <a:lnTo>
                    <a:pt x="233293" y="135953"/>
                  </a:lnTo>
                  <a:lnTo>
                    <a:pt x="241215" y="136345"/>
                  </a:lnTo>
                  <a:lnTo>
                    <a:pt x="248402" y="137559"/>
                  </a:lnTo>
                  <a:lnTo>
                    <a:pt x="255098" y="139321"/>
                  </a:lnTo>
                  <a:lnTo>
                    <a:pt x="261467" y="141448"/>
                  </a:lnTo>
                  <a:lnTo>
                    <a:pt x="267618" y="143818"/>
                  </a:lnTo>
                  <a:lnTo>
                    <a:pt x="273624" y="146351"/>
                  </a:lnTo>
                  <a:lnTo>
                    <a:pt x="279533" y="148993"/>
                  </a:lnTo>
                  <a:lnTo>
                    <a:pt x="291178" y="154467"/>
                  </a:lnTo>
                  <a:lnTo>
                    <a:pt x="296950" y="157261"/>
                  </a:lnTo>
                  <a:lnTo>
                    <a:pt x="301751" y="161028"/>
                  </a:lnTo>
                  <a:lnTo>
                    <a:pt x="309625" y="170293"/>
                  </a:lnTo>
                  <a:lnTo>
                    <a:pt x="318840" y="180762"/>
                  </a:lnTo>
                  <a:lnTo>
                    <a:pt x="323964" y="186220"/>
                  </a:lnTo>
                  <a:lnTo>
                    <a:pt x="327380" y="191764"/>
                  </a:lnTo>
                  <a:lnTo>
                    <a:pt x="331176" y="203004"/>
                  </a:lnTo>
                  <a:lnTo>
                    <a:pt x="332863" y="211810"/>
                  </a:lnTo>
                  <a:lnTo>
                    <a:pt x="333613" y="219851"/>
                  </a:lnTo>
                  <a:lnTo>
                    <a:pt x="333945" y="229775"/>
                  </a:lnTo>
                  <a:lnTo>
                    <a:pt x="334133" y="246072"/>
                  </a:lnTo>
                  <a:lnTo>
                    <a:pt x="332254" y="251668"/>
                  </a:lnTo>
                  <a:lnTo>
                    <a:pt x="329097" y="257303"/>
                  </a:lnTo>
                  <a:lnTo>
                    <a:pt x="321461" y="267693"/>
                  </a:lnTo>
                  <a:lnTo>
                    <a:pt x="314893" y="275485"/>
                  </a:lnTo>
                  <a:lnTo>
                    <a:pt x="306259" y="284664"/>
                  </a:lnTo>
                  <a:lnTo>
                    <a:pt x="289744" y="301527"/>
                  </a:lnTo>
                  <a:lnTo>
                    <a:pt x="284564" y="304830"/>
                  </a:lnTo>
                  <a:lnTo>
                    <a:pt x="278254" y="307985"/>
                  </a:lnTo>
                  <a:lnTo>
                    <a:pt x="271190" y="311041"/>
                  </a:lnTo>
                  <a:lnTo>
                    <a:pt x="264575" y="314983"/>
                  </a:lnTo>
                  <a:lnTo>
                    <a:pt x="258260" y="319516"/>
                  </a:lnTo>
                  <a:lnTo>
                    <a:pt x="252145" y="324443"/>
                  </a:lnTo>
                  <a:lnTo>
                    <a:pt x="245211" y="328680"/>
                  </a:lnTo>
                  <a:lnTo>
                    <a:pt x="237730" y="332458"/>
                  </a:lnTo>
                  <a:lnTo>
                    <a:pt x="229886" y="335929"/>
                  </a:lnTo>
                  <a:lnTo>
                    <a:pt x="221799" y="339194"/>
                  </a:lnTo>
                  <a:lnTo>
                    <a:pt x="205193" y="345364"/>
                  </a:lnTo>
                  <a:lnTo>
                    <a:pt x="197717" y="347390"/>
                  </a:lnTo>
                  <a:lnTo>
                    <a:pt x="190828" y="348741"/>
                  </a:lnTo>
                  <a:lnTo>
                    <a:pt x="184330" y="349641"/>
                  </a:lnTo>
                  <a:lnTo>
                    <a:pt x="178093" y="351194"/>
                  </a:lnTo>
                  <a:lnTo>
                    <a:pt x="172031" y="353182"/>
                  </a:lnTo>
                  <a:lnTo>
                    <a:pt x="166084" y="355459"/>
                  </a:lnTo>
                  <a:lnTo>
                    <a:pt x="160214" y="356978"/>
                  </a:lnTo>
                  <a:lnTo>
                    <a:pt x="154396" y="357990"/>
                  </a:lnTo>
                  <a:lnTo>
                    <a:pt x="148613" y="358665"/>
                  </a:lnTo>
                  <a:lnTo>
                    <a:pt x="142852" y="359114"/>
                  </a:lnTo>
                  <a:lnTo>
                    <a:pt x="137106" y="359415"/>
                  </a:lnTo>
                  <a:lnTo>
                    <a:pt x="125642" y="359748"/>
                  </a:lnTo>
                  <a:lnTo>
                    <a:pt x="84447" y="360005"/>
                  </a:lnTo>
                  <a:lnTo>
                    <a:pt x="77038" y="36001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these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Log</a:t>
            </a:r>
            <a:r>
              <a:rPr lang="en-US" baseline="-25000" dirty="0" smtClean="0"/>
              <a:t>2</a:t>
            </a:r>
            <a:r>
              <a:rPr lang="en-US" dirty="0" smtClean="0"/>
              <a:t> 4x = 2-log</a:t>
            </a:r>
            <a:r>
              <a:rPr lang="en-US" baseline="-25000" dirty="0" smtClean="0"/>
              <a:t>2 </a:t>
            </a:r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4" name="SMARTPenAnnotation203"/>
          <p:cNvSpPr/>
          <p:nvPr/>
        </p:nvSpPr>
        <p:spPr>
          <a:xfrm>
            <a:off x="2368867" y="2366010"/>
            <a:ext cx="59976" cy="162878"/>
          </a:xfrm>
          <a:custGeom>
            <a:avLst/>
            <a:gdLst/>
            <a:ahLst/>
            <a:cxnLst/>
            <a:rect l="0" t="0" r="0" b="0"/>
            <a:pathLst>
              <a:path w="59976" h="162878">
                <a:moveTo>
                  <a:pt x="0" y="0"/>
                </a:moveTo>
                <a:lnTo>
                  <a:pt x="12770" y="12770"/>
                </a:lnTo>
                <a:lnTo>
                  <a:pt x="14229" y="15181"/>
                </a:lnTo>
                <a:lnTo>
                  <a:pt x="15201" y="17740"/>
                </a:lnTo>
                <a:lnTo>
                  <a:pt x="15849" y="20399"/>
                </a:lnTo>
                <a:lnTo>
                  <a:pt x="16281" y="24077"/>
                </a:lnTo>
                <a:lnTo>
                  <a:pt x="16569" y="28434"/>
                </a:lnTo>
                <a:lnTo>
                  <a:pt x="16761" y="33243"/>
                </a:lnTo>
                <a:lnTo>
                  <a:pt x="17841" y="38355"/>
                </a:lnTo>
                <a:lnTo>
                  <a:pt x="19514" y="43667"/>
                </a:lnTo>
                <a:lnTo>
                  <a:pt x="21582" y="49114"/>
                </a:lnTo>
                <a:lnTo>
                  <a:pt x="23913" y="53697"/>
                </a:lnTo>
                <a:lnTo>
                  <a:pt x="26420" y="57706"/>
                </a:lnTo>
                <a:lnTo>
                  <a:pt x="29043" y="61330"/>
                </a:lnTo>
                <a:lnTo>
                  <a:pt x="31744" y="65652"/>
                </a:lnTo>
                <a:lnTo>
                  <a:pt x="34498" y="70438"/>
                </a:lnTo>
                <a:lnTo>
                  <a:pt x="37286" y="75533"/>
                </a:lnTo>
                <a:lnTo>
                  <a:pt x="40097" y="79883"/>
                </a:lnTo>
                <a:lnTo>
                  <a:pt x="42924" y="83735"/>
                </a:lnTo>
                <a:lnTo>
                  <a:pt x="45761" y="87256"/>
                </a:lnTo>
                <a:lnTo>
                  <a:pt x="47652" y="91508"/>
                </a:lnTo>
                <a:lnTo>
                  <a:pt x="48913" y="96248"/>
                </a:lnTo>
                <a:lnTo>
                  <a:pt x="49754" y="101312"/>
                </a:lnTo>
                <a:lnTo>
                  <a:pt x="50314" y="105642"/>
                </a:lnTo>
                <a:lnTo>
                  <a:pt x="50688" y="109480"/>
                </a:lnTo>
                <a:lnTo>
                  <a:pt x="50937" y="112991"/>
                </a:lnTo>
                <a:lnTo>
                  <a:pt x="52055" y="116285"/>
                </a:lnTo>
                <a:lnTo>
                  <a:pt x="53754" y="119433"/>
                </a:lnTo>
                <a:lnTo>
                  <a:pt x="55838" y="122485"/>
                </a:lnTo>
                <a:lnTo>
                  <a:pt x="57228" y="125471"/>
                </a:lnTo>
                <a:lnTo>
                  <a:pt x="58155" y="128415"/>
                </a:lnTo>
                <a:lnTo>
                  <a:pt x="58772" y="131330"/>
                </a:lnTo>
                <a:lnTo>
                  <a:pt x="59184" y="134226"/>
                </a:lnTo>
                <a:lnTo>
                  <a:pt x="59459" y="137109"/>
                </a:lnTo>
                <a:lnTo>
                  <a:pt x="59641" y="139983"/>
                </a:lnTo>
                <a:lnTo>
                  <a:pt x="59845" y="145717"/>
                </a:lnTo>
                <a:lnTo>
                  <a:pt x="59975" y="157159"/>
                </a:lnTo>
                <a:lnTo>
                  <a:pt x="59034" y="159065"/>
                </a:lnTo>
                <a:lnTo>
                  <a:pt x="57453" y="160336"/>
                </a:lnTo>
                <a:lnTo>
                  <a:pt x="51435" y="16287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04"/>
          <p:cNvSpPr/>
          <p:nvPr/>
        </p:nvSpPr>
        <p:spPr>
          <a:xfrm>
            <a:off x="2265997" y="2443162"/>
            <a:ext cx="214313" cy="34291"/>
          </a:xfrm>
          <a:custGeom>
            <a:avLst/>
            <a:gdLst/>
            <a:ahLst/>
            <a:cxnLst/>
            <a:rect l="0" t="0" r="0" b="0"/>
            <a:pathLst>
              <a:path w="214313" h="34291">
                <a:moveTo>
                  <a:pt x="0" y="34290"/>
                </a:moveTo>
                <a:lnTo>
                  <a:pt x="4551" y="34290"/>
                </a:lnTo>
                <a:lnTo>
                  <a:pt x="6844" y="33338"/>
                </a:lnTo>
                <a:lnTo>
                  <a:pt x="9325" y="31750"/>
                </a:lnTo>
                <a:lnTo>
                  <a:pt x="11932" y="29739"/>
                </a:lnTo>
                <a:lnTo>
                  <a:pt x="14622" y="28398"/>
                </a:lnTo>
                <a:lnTo>
                  <a:pt x="17368" y="27505"/>
                </a:lnTo>
                <a:lnTo>
                  <a:pt x="23912" y="26512"/>
                </a:lnTo>
                <a:lnTo>
                  <a:pt x="28324" y="26247"/>
                </a:lnTo>
                <a:lnTo>
                  <a:pt x="38306" y="25953"/>
                </a:lnTo>
                <a:lnTo>
                  <a:pt x="65875" y="25749"/>
                </a:lnTo>
                <a:lnTo>
                  <a:pt x="71539" y="24786"/>
                </a:lnTo>
                <a:lnTo>
                  <a:pt x="77220" y="23191"/>
                </a:lnTo>
                <a:lnTo>
                  <a:pt x="82913" y="21176"/>
                </a:lnTo>
                <a:lnTo>
                  <a:pt x="89565" y="19832"/>
                </a:lnTo>
                <a:lnTo>
                  <a:pt x="96857" y="18937"/>
                </a:lnTo>
                <a:lnTo>
                  <a:pt x="104577" y="18339"/>
                </a:lnTo>
                <a:lnTo>
                  <a:pt x="111628" y="17941"/>
                </a:lnTo>
                <a:lnTo>
                  <a:pt x="124542" y="17499"/>
                </a:lnTo>
                <a:lnTo>
                  <a:pt x="130653" y="16428"/>
                </a:lnTo>
                <a:lnTo>
                  <a:pt x="136632" y="14762"/>
                </a:lnTo>
                <a:lnTo>
                  <a:pt x="142523" y="12699"/>
                </a:lnTo>
                <a:lnTo>
                  <a:pt x="148355" y="11324"/>
                </a:lnTo>
                <a:lnTo>
                  <a:pt x="154149" y="10407"/>
                </a:lnTo>
                <a:lnTo>
                  <a:pt x="159916" y="9795"/>
                </a:lnTo>
                <a:lnTo>
                  <a:pt x="165666" y="9388"/>
                </a:lnTo>
                <a:lnTo>
                  <a:pt x="171404" y="9116"/>
                </a:lnTo>
                <a:lnTo>
                  <a:pt x="182859" y="8814"/>
                </a:lnTo>
                <a:lnTo>
                  <a:pt x="194301" y="8680"/>
                </a:lnTo>
                <a:lnTo>
                  <a:pt x="199067" y="7692"/>
                </a:lnTo>
                <a:lnTo>
                  <a:pt x="203196" y="6080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05"/>
          <p:cNvSpPr/>
          <p:nvPr/>
        </p:nvSpPr>
        <p:spPr>
          <a:xfrm>
            <a:off x="2600325" y="2297430"/>
            <a:ext cx="60008" cy="248603"/>
          </a:xfrm>
          <a:custGeom>
            <a:avLst/>
            <a:gdLst/>
            <a:ahLst/>
            <a:cxnLst/>
            <a:rect l="0" t="0" r="0" b="0"/>
            <a:pathLst>
              <a:path w="60008" h="248603">
                <a:moveTo>
                  <a:pt x="0" y="0"/>
                </a:moveTo>
                <a:lnTo>
                  <a:pt x="4550" y="0"/>
                </a:lnTo>
                <a:lnTo>
                  <a:pt x="4938" y="952"/>
                </a:lnTo>
                <a:lnTo>
                  <a:pt x="4245" y="2540"/>
                </a:lnTo>
                <a:lnTo>
                  <a:pt x="2830" y="4551"/>
                </a:lnTo>
                <a:lnTo>
                  <a:pt x="1257" y="9325"/>
                </a:lnTo>
                <a:lnTo>
                  <a:pt x="559" y="15574"/>
                </a:lnTo>
                <a:lnTo>
                  <a:pt x="372" y="19908"/>
                </a:lnTo>
                <a:lnTo>
                  <a:pt x="165" y="29803"/>
                </a:lnTo>
                <a:lnTo>
                  <a:pt x="73" y="40550"/>
                </a:lnTo>
                <a:lnTo>
                  <a:pt x="1001" y="45131"/>
                </a:lnTo>
                <a:lnTo>
                  <a:pt x="2572" y="49137"/>
                </a:lnTo>
                <a:lnTo>
                  <a:pt x="4572" y="52761"/>
                </a:lnTo>
                <a:lnTo>
                  <a:pt x="5906" y="57081"/>
                </a:lnTo>
                <a:lnTo>
                  <a:pt x="6794" y="61866"/>
                </a:lnTo>
                <a:lnTo>
                  <a:pt x="7387" y="66962"/>
                </a:lnTo>
                <a:lnTo>
                  <a:pt x="7782" y="72264"/>
                </a:lnTo>
                <a:lnTo>
                  <a:pt x="8045" y="77703"/>
                </a:lnTo>
                <a:lnTo>
                  <a:pt x="8221" y="83234"/>
                </a:lnTo>
                <a:lnTo>
                  <a:pt x="9290" y="89780"/>
                </a:lnTo>
                <a:lnTo>
                  <a:pt x="10956" y="97000"/>
                </a:lnTo>
                <a:lnTo>
                  <a:pt x="13019" y="104672"/>
                </a:lnTo>
                <a:lnTo>
                  <a:pt x="14394" y="111691"/>
                </a:lnTo>
                <a:lnTo>
                  <a:pt x="15311" y="118276"/>
                </a:lnTo>
                <a:lnTo>
                  <a:pt x="15922" y="124570"/>
                </a:lnTo>
                <a:lnTo>
                  <a:pt x="16330" y="130671"/>
                </a:lnTo>
                <a:lnTo>
                  <a:pt x="16601" y="136644"/>
                </a:lnTo>
                <a:lnTo>
                  <a:pt x="16782" y="142531"/>
                </a:lnTo>
                <a:lnTo>
                  <a:pt x="17856" y="148361"/>
                </a:lnTo>
                <a:lnTo>
                  <a:pt x="19524" y="154152"/>
                </a:lnTo>
                <a:lnTo>
                  <a:pt x="21588" y="159918"/>
                </a:lnTo>
                <a:lnTo>
                  <a:pt x="22964" y="165667"/>
                </a:lnTo>
                <a:lnTo>
                  <a:pt x="23882" y="171404"/>
                </a:lnTo>
                <a:lnTo>
                  <a:pt x="24494" y="177134"/>
                </a:lnTo>
                <a:lnTo>
                  <a:pt x="24901" y="181907"/>
                </a:lnTo>
                <a:lnTo>
                  <a:pt x="25173" y="186041"/>
                </a:lnTo>
                <a:lnTo>
                  <a:pt x="25355" y="189750"/>
                </a:lnTo>
                <a:lnTo>
                  <a:pt x="26428" y="194127"/>
                </a:lnTo>
                <a:lnTo>
                  <a:pt x="28096" y="198950"/>
                </a:lnTo>
                <a:lnTo>
                  <a:pt x="30160" y="204071"/>
                </a:lnTo>
                <a:lnTo>
                  <a:pt x="31537" y="208437"/>
                </a:lnTo>
                <a:lnTo>
                  <a:pt x="33066" y="215829"/>
                </a:lnTo>
                <a:lnTo>
                  <a:pt x="34426" y="219133"/>
                </a:lnTo>
                <a:lnTo>
                  <a:pt x="36286" y="222289"/>
                </a:lnTo>
                <a:lnTo>
                  <a:pt x="38478" y="225345"/>
                </a:lnTo>
                <a:lnTo>
                  <a:pt x="40892" y="227382"/>
                </a:lnTo>
                <a:lnTo>
                  <a:pt x="43453" y="228740"/>
                </a:lnTo>
                <a:lnTo>
                  <a:pt x="46114" y="229646"/>
                </a:lnTo>
                <a:lnTo>
                  <a:pt x="48840" y="231202"/>
                </a:lnTo>
                <a:lnTo>
                  <a:pt x="51610" y="233192"/>
                </a:lnTo>
                <a:lnTo>
                  <a:pt x="54409" y="235471"/>
                </a:lnTo>
                <a:lnTo>
                  <a:pt x="56275" y="237943"/>
                </a:lnTo>
                <a:lnTo>
                  <a:pt x="57519" y="240544"/>
                </a:lnTo>
                <a:lnTo>
                  <a:pt x="60007" y="24860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06"/>
          <p:cNvSpPr/>
          <p:nvPr/>
        </p:nvSpPr>
        <p:spPr>
          <a:xfrm>
            <a:off x="2797492" y="2374582"/>
            <a:ext cx="179896" cy="188542"/>
          </a:xfrm>
          <a:custGeom>
            <a:avLst/>
            <a:gdLst/>
            <a:ahLst/>
            <a:cxnLst/>
            <a:rect l="0" t="0" r="0" b="0"/>
            <a:pathLst>
              <a:path w="179896" h="188542">
                <a:moveTo>
                  <a:pt x="17145" y="0"/>
                </a:moveTo>
                <a:lnTo>
                  <a:pt x="12594" y="4551"/>
                </a:lnTo>
                <a:lnTo>
                  <a:pt x="11253" y="6844"/>
                </a:lnTo>
                <a:lnTo>
                  <a:pt x="9764" y="11932"/>
                </a:lnTo>
                <a:lnTo>
                  <a:pt x="9102" y="17368"/>
                </a:lnTo>
                <a:lnTo>
                  <a:pt x="8925" y="20151"/>
                </a:lnTo>
                <a:lnTo>
                  <a:pt x="7855" y="22959"/>
                </a:lnTo>
                <a:lnTo>
                  <a:pt x="4126" y="28619"/>
                </a:lnTo>
                <a:lnTo>
                  <a:pt x="2751" y="32414"/>
                </a:lnTo>
                <a:lnTo>
                  <a:pt x="1834" y="36850"/>
                </a:lnTo>
                <a:lnTo>
                  <a:pt x="1223" y="41711"/>
                </a:lnTo>
                <a:lnTo>
                  <a:pt x="815" y="45905"/>
                </a:lnTo>
                <a:lnTo>
                  <a:pt x="543" y="49653"/>
                </a:lnTo>
                <a:lnTo>
                  <a:pt x="362" y="53105"/>
                </a:lnTo>
                <a:lnTo>
                  <a:pt x="161" y="62020"/>
                </a:lnTo>
                <a:lnTo>
                  <a:pt x="3" y="112642"/>
                </a:lnTo>
                <a:lnTo>
                  <a:pt x="954" y="117004"/>
                </a:lnTo>
                <a:lnTo>
                  <a:pt x="2541" y="121818"/>
                </a:lnTo>
                <a:lnTo>
                  <a:pt x="4552" y="126932"/>
                </a:lnTo>
                <a:lnTo>
                  <a:pt x="6844" y="132246"/>
                </a:lnTo>
                <a:lnTo>
                  <a:pt x="11932" y="143231"/>
                </a:lnTo>
                <a:lnTo>
                  <a:pt x="13670" y="147875"/>
                </a:lnTo>
                <a:lnTo>
                  <a:pt x="14828" y="151923"/>
                </a:lnTo>
                <a:lnTo>
                  <a:pt x="15600" y="155575"/>
                </a:lnTo>
                <a:lnTo>
                  <a:pt x="17068" y="159914"/>
                </a:lnTo>
                <a:lnTo>
                  <a:pt x="18998" y="164712"/>
                </a:lnTo>
                <a:lnTo>
                  <a:pt x="21238" y="169815"/>
                </a:lnTo>
                <a:lnTo>
                  <a:pt x="23684" y="174170"/>
                </a:lnTo>
                <a:lnTo>
                  <a:pt x="26267" y="178026"/>
                </a:lnTo>
                <a:lnTo>
                  <a:pt x="28941" y="181549"/>
                </a:lnTo>
                <a:lnTo>
                  <a:pt x="32629" y="183898"/>
                </a:lnTo>
                <a:lnTo>
                  <a:pt x="36993" y="185464"/>
                </a:lnTo>
                <a:lnTo>
                  <a:pt x="41807" y="186507"/>
                </a:lnTo>
                <a:lnTo>
                  <a:pt x="45969" y="187203"/>
                </a:lnTo>
                <a:lnTo>
                  <a:pt x="49696" y="187667"/>
                </a:lnTo>
                <a:lnTo>
                  <a:pt x="53133" y="187977"/>
                </a:lnTo>
                <a:lnTo>
                  <a:pt x="57330" y="188183"/>
                </a:lnTo>
                <a:lnTo>
                  <a:pt x="67072" y="188412"/>
                </a:lnTo>
                <a:lnTo>
                  <a:pt x="83267" y="188541"/>
                </a:lnTo>
                <a:lnTo>
                  <a:pt x="88849" y="187606"/>
                </a:lnTo>
                <a:lnTo>
                  <a:pt x="94475" y="186031"/>
                </a:lnTo>
                <a:lnTo>
                  <a:pt x="100131" y="184028"/>
                </a:lnTo>
                <a:lnTo>
                  <a:pt x="105806" y="181741"/>
                </a:lnTo>
                <a:lnTo>
                  <a:pt x="111495" y="179263"/>
                </a:lnTo>
                <a:lnTo>
                  <a:pt x="117193" y="176658"/>
                </a:lnTo>
                <a:lnTo>
                  <a:pt x="122896" y="173017"/>
                </a:lnTo>
                <a:lnTo>
                  <a:pt x="128603" y="168685"/>
                </a:lnTo>
                <a:lnTo>
                  <a:pt x="134313" y="163892"/>
                </a:lnTo>
                <a:lnTo>
                  <a:pt x="139072" y="159744"/>
                </a:lnTo>
                <a:lnTo>
                  <a:pt x="146900" y="152595"/>
                </a:lnTo>
                <a:lnTo>
                  <a:pt x="161213" y="138664"/>
                </a:lnTo>
                <a:lnTo>
                  <a:pt x="164625" y="134353"/>
                </a:lnTo>
                <a:lnTo>
                  <a:pt x="166900" y="130526"/>
                </a:lnTo>
                <a:lnTo>
                  <a:pt x="168417" y="127022"/>
                </a:lnTo>
                <a:lnTo>
                  <a:pt x="172642" y="118049"/>
                </a:lnTo>
                <a:lnTo>
                  <a:pt x="175102" y="112990"/>
                </a:lnTo>
                <a:lnTo>
                  <a:pt x="176742" y="107712"/>
                </a:lnTo>
                <a:lnTo>
                  <a:pt x="177836" y="102288"/>
                </a:lnTo>
                <a:lnTo>
                  <a:pt x="178564" y="96767"/>
                </a:lnTo>
                <a:lnTo>
                  <a:pt x="179051" y="91181"/>
                </a:lnTo>
                <a:lnTo>
                  <a:pt x="179374" y="85552"/>
                </a:lnTo>
                <a:lnTo>
                  <a:pt x="179734" y="74218"/>
                </a:lnTo>
                <a:lnTo>
                  <a:pt x="179895" y="62831"/>
                </a:lnTo>
                <a:lnTo>
                  <a:pt x="178032" y="58080"/>
                </a:lnTo>
                <a:lnTo>
                  <a:pt x="174886" y="53960"/>
                </a:lnTo>
                <a:lnTo>
                  <a:pt x="167262" y="46842"/>
                </a:lnTo>
                <a:lnTo>
                  <a:pt x="160699" y="40504"/>
                </a:lnTo>
                <a:lnTo>
                  <a:pt x="156662" y="37480"/>
                </a:lnTo>
                <a:lnTo>
                  <a:pt x="152067" y="34512"/>
                </a:lnTo>
                <a:lnTo>
                  <a:pt x="147098" y="31580"/>
                </a:lnTo>
                <a:lnTo>
                  <a:pt x="140928" y="28674"/>
                </a:lnTo>
                <a:lnTo>
                  <a:pt x="133957" y="25783"/>
                </a:lnTo>
                <a:lnTo>
                  <a:pt x="126452" y="22904"/>
                </a:lnTo>
                <a:lnTo>
                  <a:pt x="119544" y="20984"/>
                </a:lnTo>
                <a:lnTo>
                  <a:pt x="113034" y="19704"/>
                </a:lnTo>
                <a:lnTo>
                  <a:pt x="106788" y="18851"/>
                </a:lnTo>
                <a:lnTo>
                  <a:pt x="99767" y="17330"/>
                </a:lnTo>
                <a:lnTo>
                  <a:pt x="92229" y="15363"/>
                </a:lnTo>
                <a:lnTo>
                  <a:pt x="84346" y="13100"/>
                </a:lnTo>
                <a:lnTo>
                  <a:pt x="78138" y="11591"/>
                </a:lnTo>
                <a:lnTo>
                  <a:pt x="73047" y="10585"/>
                </a:lnTo>
                <a:lnTo>
                  <a:pt x="68701" y="9914"/>
                </a:lnTo>
                <a:lnTo>
                  <a:pt x="63898" y="9467"/>
                </a:lnTo>
                <a:lnTo>
                  <a:pt x="58791" y="9169"/>
                </a:lnTo>
                <a:lnTo>
                  <a:pt x="48037" y="8838"/>
                </a:lnTo>
                <a:lnTo>
                  <a:pt x="17866" y="8588"/>
                </a:lnTo>
                <a:lnTo>
                  <a:pt x="14768" y="8583"/>
                </a:lnTo>
                <a:lnTo>
                  <a:pt x="12703" y="9532"/>
                </a:lnTo>
                <a:lnTo>
                  <a:pt x="11326" y="11117"/>
                </a:lnTo>
                <a:lnTo>
                  <a:pt x="10408" y="13126"/>
                </a:lnTo>
                <a:lnTo>
                  <a:pt x="8844" y="14466"/>
                </a:lnTo>
                <a:lnTo>
                  <a:pt x="6848" y="15359"/>
                </a:lnTo>
                <a:lnTo>
                  <a:pt x="0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07"/>
          <p:cNvSpPr/>
          <p:nvPr/>
        </p:nvSpPr>
        <p:spPr>
          <a:xfrm>
            <a:off x="3050624" y="2417445"/>
            <a:ext cx="192488" cy="321999"/>
          </a:xfrm>
          <a:custGeom>
            <a:avLst/>
            <a:gdLst/>
            <a:ahLst/>
            <a:cxnLst/>
            <a:rect l="0" t="0" r="0" b="0"/>
            <a:pathLst>
              <a:path w="192488" h="321999">
                <a:moveTo>
                  <a:pt x="81195" y="0"/>
                </a:moveTo>
                <a:lnTo>
                  <a:pt x="68425" y="0"/>
                </a:lnTo>
                <a:lnTo>
                  <a:pt x="66014" y="952"/>
                </a:lnTo>
                <a:lnTo>
                  <a:pt x="57118" y="6844"/>
                </a:lnTo>
                <a:lnTo>
                  <a:pt x="52761" y="9325"/>
                </a:lnTo>
                <a:lnTo>
                  <a:pt x="47952" y="11931"/>
                </a:lnTo>
                <a:lnTo>
                  <a:pt x="43793" y="14622"/>
                </a:lnTo>
                <a:lnTo>
                  <a:pt x="40068" y="17368"/>
                </a:lnTo>
                <a:lnTo>
                  <a:pt x="36632" y="20151"/>
                </a:lnTo>
                <a:lnTo>
                  <a:pt x="33389" y="23911"/>
                </a:lnTo>
                <a:lnTo>
                  <a:pt x="30275" y="28323"/>
                </a:lnTo>
                <a:lnTo>
                  <a:pt x="24274" y="38305"/>
                </a:lnTo>
                <a:lnTo>
                  <a:pt x="18432" y="49092"/>
                </a:lnTo>
                <a:lnTo>
                  <a:pt x="15201" y="57696"/>
                </a:lnTo>
                <a:lnTo>
                  <a:pt x="12812" y="65647"/>
                </a:lnTo>
                <a:lnTo>
                  <a:pt x="8575" y="75531"/>
                </a:lnTo>
                <a:lnTo>
                  <a:pt x="3517" y="86274"/>
                </a:lnTo>
                <a:lnTo>
                  <a:pt x="835" y="91806"/>
                </a:lnTo>
                <a:lnTo>
                  <a:pt x="0" y="96446"/>
                </a:lnTo>
                <a:lnTo>
                  <a:pt x="395" y="100492"/>
                </a:lnTo>
                <a:lnTo>
                  <a:pt x="2422" y="108481"/>
                </a:lnTo>
                <a:lnTo>
                  <a:pt x="3322" y="118381"/>
                </a:lnTo>
                <a:lnTo>
                  <a:pt x="4515" y="122735"/>
                </a:lnTo>
                <a:lnTo>
                  <a:pt x="8380" y="130114"/>
                </a:lnTo>
                <a:lnTo>
                  <a:pt x="10745" y="132462"/>
                </a:lnTo>
                <a:lnTo>
                  <a:pt x="13273" y="134028"/>
                </a:lnTo>
                <a:lnTo>
                  <a:pt x="15912" y="135072"/>
                </a:lnTo>
                <a:lnTo>
                  <a:pt x="17670" y="136720"/>
                </a:lnTo>
                <a:lnTo>
                  <a:pt x="18843" y="138772"/>
                </a:lnTo>
                <a:lnTo>
                  <a:pt x="19625" y="141092"/>
                </a:lnTo>
                <a:lnTo>
                  <a:pt x="21098" y="142639"/>
                </a:lnTo>
                <a:lnTo>
                  <a:pt x="23033" y="143670"/>
                </a:lnTo>
                <a:lnTo>
                  <a:pt x="25275" y="144357"/>
                </a:lnTo>
                <a:lnTo>
                  <a:pt x="28676" y="144816"/>
                </a:lnTo>
                <a:lnTo>
                  <a:pt x="32847" y="145121"/>
                </a:lnTo>
                <a:lnTo>
                  <a:pt x="37534" y="145325"/>
                </a:lnTo>
                <a:lnTo>
                  <a:pt x="41610" y="144508"/>
                </a:lnTo>
                <a:lnTo>
                  <a:pt x="45280" y="143011"/>
                </a:lnTo>
                <a:lnTo>
                  <a:pt x="48679" y="141060"/>
                </a:lnTo>
                <a:lnTo>
                  <a:pt x="57536" y="136353"/>
                </a:lnTo>
                <a:lnTo>
                  <a:pt x="62565" y="133765"/>
                </a:lnTo>
                <a:lnTo>
                  <a:pt x="66870" y="131086"/>
                </a:lnTo>
                <a:lnTo>
                  <a:pt x="70693" y="128348"/>
                </a:lnTo>
                <a:lnTo>
                  <a:pt x="74194" y="125570"/>
                </a:lnTo>
                <a:lnTo>
                  <a:pt x="78433" y="122766"/>
                </a:lnTo>
                <a:lnTo>
                  <a:pt x="83163" y="119944"/>
                </a:lnTo>
                <a:lnTo>
                  <a:pt x="88223" y="117110"/>
                </a:lnTo>
                <a:lnTo>
                  <a:pt x="92548" y="113316"/>
                </a:lnTo>
                <a:lnTo>
                  <a:pt x="96384" y="108881"/>
                </a:lnTo>
                <a:lnTo>
                  <a:pt x="99894" y="104020"/>
                </a:lnTo>
                <a:lnTo>
                  <a:pt x="103186" y="99826"/>
                </a:lnTo>
                <a:lnTo>
                  <a:pt x="106333" y="96078"/>
                </a:lnTo>
                <a:lnTo>
                  <a:pt x="109384" y="92627"/>
                </a:lnTo>
                <a:lnTo>
                  <a:pt x="115314" y="86252"/>
                </a:lnTo>
                <a:lnTo>
                  <a:pt x="118228" y="83219"/>
                </a:lnTo>
                <a:lnTo>
                  <a:pt x="120172" y="79292"/>
                </a:lnTo>
                <a:lnTo>
                  <a:pt x="122330" y="69848"/>
                </a:lnTo>
                <a:lnTo>
                  <a:pt x="123290" y="61841"/>
                </a:lnTo>
                <a:lnTo>
                  <a:pt x="123831" y="51978"/>
                </a:lnTo>
                <a:lnTo>
                  <a:pt x="123907" y="48939"/>
                </a:lnTo>
                <a:lnTo>
                  <a:pt x="121451" y="40483"/>
                </a:lnTo>
                <a:lnTo>
                  <a:pt x="116664" y="28634"/>
                </a:lnTo>
                <a:lnTo>
                  <a:pt x="115835" y="22030"/>
                </a:lnTo>
                <a:lnTo>
                  <a:pt x="114766" y="20402"/>
                </a:lnTo>
                <a:lnTo>
                  <a:pt x="113101" y="19316"/>
                </a:lnTo>
                <a:lnTo>
                  <a:pt x="107275" y="17272"/>
                </a:lnTo>
                <a:lnTo>
                  <a:pt x="111571" y="21733"/>
                </a:lnTo>
                <a:lnTo>
                  <a:pt x="112876" y="24014"/>
                </a:lnTo>
                <a:lnTo>
                  <a:pt x="114326" y="29088"/>
                </a:lnTo>
                <a:lnTo>
                  <a:pt x="115142" y="37299"/>
                </a:lnTo>
                <a:lnTo>
                  <a:pt x="117873" y="45470"/>
                </a:lnTo>
                <a:lnTo>
                  <a:pt x="122261" y="55451"/>
                </a:lnTo>
                <a:lnTo>
                  <a:pt x="130087" y="71780"/>
                </a:lnTo>
                <a:lnTo>
                  <a:pt x="144102" y="100057"/>
                </a:lnTo>
                <a:lnTo>
                  <a:pt x="147898" y="106710"/>
                </a:lnTo>
                <a:lnTo>
                  <a:pt x="152334" y="114002"/>
                </a:lnTo>
                <a:lnTo>
                  <a:pt x="157196" y="121721"/>
                </a:lnTo>
                <a:lnTo>
                  <a:pt x="161390" y="128772"/>
                </a:lnTo>
                <a:lnTo>
                  <a:pt x="165139" y="135378"/>
                </a:lnTo>
                <a:lnTo>
                  <a:pt x="168590" y="141687"/>
                </a:lnTo>
                <a:lnTo>
                  <a:pt x="171844" y="148750"/>
                </a:lnTo>
                <a:lnTo>
                  <a:pt x="174965" y="156317"/>
                </a:lnTo>
                <a:lnTo>
                  <a:pt x="177999" y="164219"/>
                </a:lnTo>
                <a:lnTo>
                  <a:pt x="183909" y="180618"/>
                </a:lnTo>
                <a:lnTo>
                  <a:pt x="186819" y="188992"/>
                </a:lnTo>
                <a:lnTo>
                  <a:pt x="188759" y="196479"/>
                </a:lnTo>
                <a:lnTo>
                  <a:pt x="190052" y="203376"/>
                </a:lnTo>
                <a:lnTo>
                  <a:pt x="190914" y="209879"/>
                </a:lnTo>
                <a:lnTo>
                  <a:pt x="191488" y="217072"/>
                </a:lnTo>
                <a:lnTo>
                  <a:pt x="191872" y="224724"/>
                </a:lnTo>
                <a:lnTo>
                  <a:pt x="192297" y="239895"/>
                </a:lnTo>
                <a:lnTo>
                  <a:pt x="192487" y="252987"/>
                </a:lnTo>
                <a:lnTo>
                  <a:pt x="190632" y="259146"/>
                </a:lnTo>
                <a:lnTo>
                  <a:pt x="187491" y="265156"/>
                </a:lnTo>
                <a:lnTo>
                  <a:pt x="183491" y="271068"/>
                </a:lnTo>
                <a:lnTo>
                  <a:pt x="179048" y="280177"/>
                </a:lnTo>
                <a:lnTo>
                  <a:pt x="177863" y="283940"/>
                </a:lnTo>
                <a:lnTo>
                  <a:pt x="175168" y="288353"/>
                </a:lnTo>
                <a:lnTo>
                  <a:pt x="171466" y="293200"/>
                </a:lnTo>
                <a:lnTo>
                  <a:pt x="167093" y="298337"/>
                </a:lnTo>
                <a:lnTo>
                  <a:pt x="163226" y="302713"/>
                </a:lnTo>
                <a:lnTo>
                  <a:pt x="151735" y="315089"/>
                </a:lnTo>
                <a:lnTo>
                  <a:pt x="150129" y="315786"/>
                </a:lnTo>
                <a:lnTo>
                  <a:pt x="145805" y="316562"/>
                </a:lnTo>
                <a:lnTo>
                  <a:pt x="143319" y="317721"/>
                </a:lnTo>
                <a:lnTo>
                  <a:pt x="138016" y="321549"/>
                </a:lnTo>
                <a:lnTo>
                  <a:pt x="135268" y="321998"/>
                </a:lnTo>
                <a:lnTo>
                  <a:pt x="132484" y="321346"/>
                </a:lnTo>
                <a:lnTo>
                  <a:pt x="126850" y="319032"/>
                </a:lnTo>
                <a:lnTo>
                  <a:pt x="121172" y="318005"/>
                </a:lnTo>
                <a:lnTo>
                  <a:pt x="115473" y="317547"/>
                </a:lnTo>
                <a:lnTo>
                  <a:pt x="112619" y="317426"/>
                </a:lnTo>
                <a:lnTo>
                  <a:pt x="109765" y="316392"/>
                </a:lnTo>
                <a:lnTo>
                  <a:pt x="104053" y="312704"/>
                </a:lnTo>
                <a:lnTo>
                  <a:pt x="98340" y="30861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08"/>
          <p:cNvSpPr/>
          <p:nvPr/>
        </p:nvSpPr>
        <p:spPr>
          <a:xfrm>
            <a:off x="3328987" y="2520315"/>
            <a:ext cx="154306" cy="119971"/>
          </a:xfrm>
          <a:custGeom>
            <a:avLst/>
            <a:gdLst/>
            <a:ahLst/>
            <a:cxnLst/>
            <a:rect l="0" t="0" r="0" b="0"/>
            <a:pathLst>
              <a:path w="154306" h="119971">
                <a:moveTo>
                  <a:pt x="0" y="8572"/>
                </a:moveTo>
                <a:lnTo>
                  <a:pt x="4550" y="8572"/>
                </a:lnTo>
                <a:lnTo>
                  <a:pt x="5891" y="7620"/>
                </a:lnTo>
                <a:lnTo>
                  <a:pt x="6785" y="6032"/>
                </a:lnTo>
                <a:lnTo>
                  <a:pt x="7381" y="4021"/>
                </a:lnTo>
                <a:lnTo>
                  <a:pt x="8731" y="2680"/>
                </a:lnTo>
                <a:lnTo>
                  <a:pt x="10583" y="1787"/>
                </a:lnTo>
                <a:lnTo>
                  <a:pt x="15181" y="794"/>
                </a:lnTo>
                <a:lnTo>
                  <a:pt x="17741" y="529"/>
                </a:lnTo>
                <a:lnTo>
                  <a:pt x="20400" y="353"/>
                </a:lnTo>
                <a:lnTo>
                  <a:pt x="23125" y="235"/>
                </a:lnTo>
                <a:lnTo>
                  <a:pt x="32632" y="31"/>
                </a:lnTo>
                <a:lnTo>
                  <a:pt x="54398" y="0"/>
                </a:lnTo>
                <a:lnTo>
                  <a:pt x="57221" y="953"/>
                </a:lnTo>
                <a:lnTo>
                  <a:pt x="60054" y="2540"/>
                </a:lnTo>
                <a:lnTo>
                  <a:pt x="62896" y="4551"/>
                </a:lnTo>
                <a:lnTo>
                  <a:pt x="65743" y="6844"/>
                </a:lnTo>
                <a:lnTo>
                  <a:pt x="68594" y="9325"/>
                </a:lnTo>
                <a:lnTo>
                  <a:pt x="71447" y="11931"/>
                </a:lnTo>
                <a:lnTo>
                  <a:pt x="73349" y="14622"/>
                </a:lnTo>
                <a:lnTo>
                  <a:pt x="74617" y="17368"/>
                </a:lnTo>
                <a:lnTo>
                  <a:pt x="75462" y="20151"/>
                </a:lnTo>
                <a:lnTo>
                  <a:pt x="75073" y="22959"/>
                </a:lnTo>
                <a:lnTo>
                  <a:pt x="73861" y="25783"/>
                </a:lnTo>
                <a:lnTo>
                  <a:pt x="72101" y="28619"/>
                </a:lnTo>
                <a:lnTo>
                  <a:pt x="70927" y="32414"/>
                </a:lnTo>
                <a:lnTo>
                  <a:pt x="70145" y="36849"/>
                </a:lnTo>
                <a:lnTo>
                  <a:pt x="69623" y="41711"/>
                </a:lnTo>
                <a:lnTo>
                  <a:pt x="68323" y="45905"/>
                </a:lnTo>
                <a:lnTo>
                  <a:pt x="66504" y="49653"/>
                </a:lnTo>
                <a:lnTo>
                  <a:pt x="64338" y="53104"/>
                </a:lnTo>
                <a:lnTo>
                  <a:pt x="61942" y="56358"/>
                </a:lnTo>
                <a:lnTo>
                  <a:pt x="59392" y="59479"/>
                </a:lnTo>
                <a:lnTo>
                  <a:pt x="56740" y="62513"/>
                </a:lnTo>
                <a:lnTo>
                  <a:pt x="54019" y="66440"/>
                </a:lnTo>
                <a:lnTo>
                  <a:pt x="51253" y="70963"/>
                </a:lnTo>
                <a:lnTo>
                  <a:pt x="48456" y="75883"/>
                </a:lnTo>
                <a:lnTo>
                  <a:pt x="45639" y="80116"/>
                </a:lnTo>
                <a:lnTo>
                  <a:pt x="42809" y="83891"/>
                </a:lnTo>
                <a:lnTo>
                  <a:pt x="39969" y="87360"/>
                </a:lnTo>
                <a:lnTo>
                  <a:pt x="38076" y="90625"/>
                </a:lnTo>
                <a:lnTo>
                  <a:pt x="36814" y="93754"/>
                </a:lnTo>
                <a:lnTo>
                  <a:pt x="35973" y="96792"/>
                </a:lnTo>
                <a:lnTo>
                  <a:pt x="35412" y="99771"/>
                </a:lnTo>
                <a:lnTo>
                  <a:pt x="35038" y="102709"/>
                </a:lnTo>
                <a:lnTo>
                  <a:pt x="34789" y="105620"/>
                </a:lnTo>
                <a:lnTo>
                  <a:pt x="34622" y="108513"/>
                </a:lnTo>
                <a:lnTo>
                  <a:pt x="34303" y="119510"/>
                </a:lnTo>
                <a:lnTo>
                  <a:pt x="38845" y="119865"/>
                </a:lnTo>
                <a:lnTo>
                  <a:pt x="46223" y="119970"/>
                </a:lnTo>
                <a:lnTo>
                  <a:pt x="49865" y="119033"/>
                </a:lnTo>
                <a:lnTo>
                  <a:pt x="54199" y="117455"/>
                </a:lnTo>
                <a:lnTo>
                  <a:pt x="58993" y="115451"/>
                </a:lnTo>
                <a:lnTo>
                  <a:pt x="64093" y="114114"/>
                </a:lnTo>
                <a:lnTo>
                  <a:pt x="69399" y="113224"/>
                </a:lnTo>
                <a:lnTo>
                  <a:pt x="74841" y="112630"/>
                </a:lnTo>
                <a:lnTo>
                  <a:pt x="80374" y="111281"/>
                </a:lnTo>
                <a:lnTo>
                  <a:pt x="85968" y="109430"/>
                </a:lnTo>
                <a:lnTo>
                  <a:pt x="91602" y="107243"/>
                </a:lnTo>
                <a:lnTo>
                  <a:pt x="96310" y="104833"/>
                </a:lnTo>
                <a:lnTo>
                  <a:pt x="100402" y="102273"/>
                </a:lnTo>
                <a:lnTo>
                  <a:pt x="104082" y="99615"/>
                </a:lnTo>
                <a:lnTo>
                  <a:pt x="108440" y="97842"/>
                </a:lnTo>
                <a:lnTo>
                  <a:pt x="113251" y="96660"/>
                </a:lnTo>
                <a:lnTo>
                  <a:pt x="118363" y="95873"/>
                </a:lnTo>
                <a:lnTo>
                  <a:pt x="124629" y="94395"/>
                </a:lnTo>
                <a:lnTo>
                  <a:pt x="131664" y="92457"/>
                </a:lnTo>
                <a:lnTo>
                  <a:pt x="154305" y="8572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09"/>
          <p:cNvSpPr/>
          <p:nvPr/>
        </p:nvSpPr>
        <p:spPr>
          <a:xfrm>
            <a:off x="3569122" y="2412506"/>
            <a:ext cx="171346" cy="167817"/>
          </a:xfrm>
          <a:custGeom>
            <a:avLst/>
            <a:gdLst/>
            <a:ahLst/>
            <a:cxnLst/>
            <a:rect l="0" t="0" r="0" b="0"/>
            <a:pathLst>
              <a:path w="171346" h="167817">
                <a:moveTo>
                  <a:pt x="8467" y="4939"/>
                </a:moveTo>
                <a:lnTo>
                  <a:pt x="3917" y="4939"/>
                </a:lnTo>
                <a:lnTo>
                  <a:pt x="2576" y="3986"/>
                </a:lnTo>
                <a:lnTo>
                  <a:pt x="1682" y="2399"/>
                </a:lnTo>
                <a:lnTo>
                  <a:pt x="1086" y="388"/>
                </a:lnTo>
                <a:lnTo>
                  <a:pt x="689" y="0"/>
                </a:lnTo>
                <a:lnTo>
                  <a:pt x="424" y="693"/>
                </a:lnTo>
                <a:lnTo>
                  <a:pt x="0" y="4100"/>
                </a:lnTo>
                <a:lnTo>
                  <a:pt x="917" y="4380"/>
                </a:lnTo>
                <a:lnTo>
                  <a:pt x="4477" y="4690"/>
                </a:lnTo>
                <a:lnTo>
                  <a:pt x="5807" y="5726"/>
                </a:lnTo>
                <a:lnTo>
                  <a:pt x="6694" y="7368"/>
                </a:lnTo>
                <a:lnTo>
                  <a:pt x="7286" y="9416"/>
                </a:lnTo>
                <a:lnTo>
                  <a:pt x="10482" y="14231"/>
                </a:lnTo>
                <a:lnTo>
                  <a:pt x="12669" y="16849"/>
                </a:lnTo>
                <a:lnTo>
                  <a:pt x="15078" y="19546"/>
                </a:lnTo>
                <a:lnTo>
                  <a:pt x="20296" y="25083"/>
                </a:lnTo>
                <a:lnTo>
                  <a:pt x="22068" y="28846"/>
                </a:lnTo>
                <a:lnTo>
                  <a:pt x="23250" y="33259"/>
                </a:lnTo>
                <a:lnTo>
                  <a:pt x="24037" y="38107"/>
                </a:lnTo>
                <a:lnTo>
                  <a:pt x="26467" y="43243"/>
                </a:lnTo>
                <a:lnTo>
                  <a:pt x="29992" y="48572"/>
                </a:lnTo>
                <a:lnTo>
                  <a:pt x="34247" y="54030"/>
                </a:lnTo>
                <a:lnTo>
                  <a:pt x="38036" y="58621"/>
                </a:lnTo>
                <a:lnTo>
                  <a:pt x="41515" y="62635"/>
                </a:lnTo>
                <a:lnTo>
                  <a:pt x="44787" y="66263"/>
                </a:lnTo>
                <a:lnTo>
                  <a:pt x="47921" y="70586"/>
                </a:lnTo>
                <a:lnTo>
                  <a:pt x="50962" y="75374"/>
                </a:lnTo>
                <a:lnTo>
                  <a:pt x="53942" y="80470"/>
                </a:lnTo>
                <a:lnTo>
                  <a:pt x="57834" y="84821"/>
                </a:lnTo>
                <a:lnTo>
                  <a:pt x="62333" y="88673"/>
                </a:lnTo>
                <a:lnTo>
                  <a:pt x="67238" y="92194"/>
                </a:lnTo>
                <a:lnTo>
                  <a:pt x="71460" y="96447"/>
                </a:lnTo>
                <a:lnTo>
                  <a:pt x="75228" y="101186"/>
                </a:lnTo>
                <a:lnTo>
                  <a:pt x="78692" y="106251"/>
                </a:lnTo>
                <a:lnTo>
                  <a:pt x="82906" y="110580"/>
                </a:lnTo>
                <a:lnTo>
                  <a:pt x="87621" y="114419"/>
                </a:lnTo>
                <a:lnTo>
                  <a:pt x="92669" y="117930"/>
                </a:lnTo>
                <a:lnTo>
                  <a:pt x="96987" y="121224"/>
                </a:lnTo>
                <a:lnTo>
                  <a:pt x="100818" y="124372"/>
                </a:lnTo>
                <a:lnTo>
                  <a:pt x="104324" y="127423"/>
                </a:lnTo>
                <a:lnTo>
                  <a:pt x="108567" y="131363"/>
                </a:lnTo>
                <a:lnTo>
                  <a:pt x="118361" y="140819"/>
                </a:lnTo>
                <a:lnTo>
                  <a:pt x="123640" y="144103"/>
                </a:lnTo>
                <a:lnTo>
                  <a:pt x="129064" y="146293"/>
                </a:lnTo>
                <a:lnTo>
                  <a:pt x="134585" y="147752"/>
                </a:lnTo>
                <a:lnTo>
                  <a:pt x="139219" y="149678"/>
                </a:lnTo>
                <a:lnTo>
                  <a:pt x="143260" y="151914"/>
                </a:lnTo>
                <a:lnTo>
                  <a:pt x="146907" y="154357"/>
                </a:lnTo>
                <a:lnTo>
                  <a:pt x="150290" y="156938"/>
                </a:lnTo>
                <a:lnTo>
                  <a:pt x="153498" y="159612"/>
                </a:lnTo>
                <a:lnTo>
                  <a:pt x="156590" y="162347"/>
                </a:lnTo>
                <a:lnTo>
                  <a:pt x="159603" y="164170"/>
                </a:lnTo>
                <a:lnTo>
                  <a:pt x="162565" y="165385"/>
                </a:lnTo>
                <a:lnTo>
                  <a:pt x="171345" y="16781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10"/>
          <p:cNvSpPr/>
          <p:nvPr/>
        </p:nvSpPr>
        <p:spPr>
          <a:xfrm>
            <a:off x="3594734" y="2417445"/>
            <a:ext cx="137162" cy="120016"/>
          </a:xfrm>
          <a:custGeom>
            <a:avLst/>
            <a:gdLst/>
            <a:ahLst/>
            <a:cxnLst/>
            <a:rect l="0" t="0" r="0" b="0"/>
            <a:pathLst>
              <a:path w="137162" h="120016">
                <a:moveTo>
                  <a:pt x="137161" y="0"/>
                </a:moveTo>
                <a:lnTo>
                  <a:pt x="132610" y="0"/>
                </a:lnTo>
                <a:lnTo>
                  <a:pt x="130317" y="952"/>
                </a:lnTo>
                <a:lnTo>
                  <a:pt x="127836" y="2540"/>
                </a:lnTo>
                <a:lnTo>
                  <a:pt x="121560" y="7380"/>
                </a:lnTo>
                <a:lnTo>
                  <a:pt x="118162" y="10582"/>
                </a:lnTo>
                <a:lnTo>
                  <a:pt x="108219" y="20399"/>
                </a:lnTo>
                <a:lnTo>
                  <a:pt x="104531" y="23125"/>
                </a:lnTo>
                <a:lnTo>
                  <a:pt x="100168" y="25894"/>
                </a:lnTo>
                <a:lnTo>
                  <a:pt x="95354" y="28692"/>
                </a:lnTo>
                <a:lnTo>
                  <a:pt x="91192" y="31510"/>
                </a:lnTo>
                <a:lnTo>
                  <a:pt x="87465" y="34342"/>
                </a:lnTo>
                <a:lnTo>
                  <a:pt x="84028" y="37182"/>
                </a:lnTo>
                <a:lnTo>
                  <a:pt x="79831" y="40980"/>
                </a:lnTo>
                <a:lnTo>
                  <a:pt x="70088" y="50281"/>
                </a:lnTo>
                <a:lnTo>
                  <a:pt x="44411" y="75636"/>
                </a:lnTo>
                <a:lnTo>
                  <a:pt x="40085" y="80904"/>
                </a:lnTo>
                <a:lnTo>
                  <a:pt x="36249" y="86321"/>
                </a:lnTo>
                <a:lnTo>
                  <a:pt x="32739" y="91837"/>
                </a:lnTo>
                <a:lnTo>
                  <a:pt x="28493" y="96467"/>
                </a:lnTo>
                <a:lnTo>
                  <a:pt x="23758" y="100506"/>
                </a:lnTo>
                <a:lnTo>
                  <a:pt x="18696" y="104151"/>
                </a:lnTo>
                <a:lnTo>
                  <a:pt x="14369" y="107534"/>
                </a:lnTo>
                <a:lnTo>
                  <a:pt x="10532" y="110742"/>
                </a:lnTo>
                <a:lnTo>
                  <a:pt x="0" y="12001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3" name="Group 92"/>
          <p:cNvGrpSpPr/>
          <p:nvPr/>
        </p:nvGrpSpPr>
        <p:grpSpPr>
          <a:xfrm>
            <a:off x="628652" y="2254567"/>
            <a:ext cx="6086464" cy="3866199"/>
            <a:chOff x="628652" y="2254567"/>
            <a:chExt cx="6086464" cy="3866199"/>
          </a:xfrm>
        </p:grpSpPr>
        <p:sp>
          <p:nvSpPr>
            <p:cNvPr id="12" name="SMARTPenAnnotation211"/>
            <p:cNvSpPr/>
            <p:nvPr/>
          </p:nvSpPr>
          <p:spPr>
            <a:xfrm>
              <a:off x="628652" y="2254567"/>
              <a:ext cx="42861" cy="248604"/>
            </a:xfrm>
            <a:custGeom>
              <a:avLst/>
              <a:gdLst/>
              <a:ahLst/>
              <a:cxnLst/>
              <a:rect l="0" t="0" r="0" b="0"/>
              <a:pathLst>
                <a:path w="42861" h="248604">
                  <a:moveTo>
                    <a:pt x="8570" y="0"/>
                  </a:moveTo>
                  <a:lnTo>
                    <a:pt x="7" y="0"/>
                  </a:lnTo>
                  <a:lnTo>
                    <a:pt x="0" y="4551"/>
                  </a:lnTo>
                  <a:lnTo>
                    <a:pt x="952" y="7797"/>
                  </a:lnTo>
                  <a:lnTo>
                    <a:pt x="2539" y="11865"/>
                  </a:lnTo>
                  <a:lnTo>
                    <a:pt x="4549" y="16483"/>
                  </a:lnTo>
                  <a:lnTo>
                    <a:pt x="5889" y="20514"/>
                  </a:lnTo>
                  <a:lnTo>
                    <a:pt x="6783" y="24153"/>
                  </a:lnTo>
                  <a:lnTo>
                    <a:pt x="7776" y="31690"/>
                  </a:lnTo>
                  <a:lnTo>
                    <a:pt x="8040" y="36367"/>
                  </a:lnTo>
                  <a:lnTo>
                    <a:pt x="8335" y="46643"/>
                  </a:lnTo>
                  <a:lnTo>
                    <a:pt x="8539" y="78968"/>
                  </a:lnTo>
                  <a:lnTo>
                    <a:pt x="9502" y="85982"/>
                  </a:lnTo>
                  <a:lnTo>
                    <a:pt x="11096" y="92564"/>
                  </a:lnTo>
                  <a:lnTo>
                    <a:pt x="20499" y="121366"/>
                  </a:lnTo>
                  <a:lnTo>
                    <a:pt x="22238" y="128536"/>
                  </a:lnTo>
                  <a:lnTo>
                    <a:pt x="23397" y="135221"/>
                  </a:lnTo>
                  <a:lnTo>
                    <a:pt x="24169" y="141582"/>
                  </a:lnTo>
                  <a:lnTo>
                    <a:pt x="24685" y="147728"/>
                  </a:lnTo>
                  <a:lnTo>
                    <a:pt x="25028" y="153730"/>
                  </a:lnTo>
                  <a:lnTo>
                    <a:pt x="25410" y="165480"/>
                  </a:lnTo>
                  <a:lnTo>
                    <a:pt x="25579" y="177052"/>
                  </a:lnTo>
                  <a:lnTo>
                    <a:pt x="26577" y="182804"/>
                  </a:lnTo>
                  <a:lnTo>
                    <a:pt x="28195" y="188545"/>
                  </a:lnTo>
                  <a:lnTo>
                    <a:pt x="30226" y="194276"/>
                  </a:lnTo>
                  <a:lnTo>
                    <a:pt x="31579" y="200003"/>
                  </a:lnTo>
                  <a:lnTo>
                    <a:pt x="32482" y="205725"/>
                  </a:lnTo>
                  <a:lnTo>
                    <a:pt x="33084" y="211445"/>
                  </a:lnTo>
                  <a:lnTo>
                    <a:pt x="34438" y="216211"/>
                  </a:lnTo>
                  <a:lnTo>
                    <a:pt x="36293" y="220341"/>
                  </a:lnTo>
                  <a:lnTo>
                    <a:pt x="38482" y="224046"/>
                  </a:lnTo>
                  <a:lnTo>
                    <a:pt x="39941" y="228422"/>
                  </a:lnTo>
                  <a:lnTo>
                    <a:pt x="40914" y="233244"/>
                  </a:lnTo>
                  <a:lnTo>
                    <a:pt x="42860" y="24860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212"/>
            <p:cNvSpPr/>
            <p:nvPr/>
          </p:nvSpPr>
          <p:spPr>
            <a:xfrm>
              <a:off x="800558" y="2314606"/>
              <a:ext cx="153774" cy="153801"/>
            </a:xfrm>
            <a:custGeom>
              <a:avLst/>
              <a:gdLst/>
              <a:ahLst/>
              <a:cxnLst/>
              <a:rect l="0" t="0" r="0" b="0"/>
              <a:pathLst>
                <a:path w="153774" h="153801">
                  <a:moveTo>
                    <a:pt x="33831" y="8541"/>
                  </a:moveTo>
                  <a:lnTo>
                    <a:pt x="25612" y="321"/>
                  </a:lnTo>
                  <a:lnTo>
                    <a:pt x="20813" y="73"/>
                  </a:lnTo>
                  <a:lnTo>
                    <a:pt x="17909" y="0"/>
                  </a:lnTo>
                  <a:lnTo>
                    <a:pt x="17501" y="942"/>
                  </a:lnTo>
                  <a:lnTo>
                    <a:pt x="17049" y="4529"/>
                  </a:lnTo>
                  <a:lnTo>
                    <a:pt x="16847" y="9298"/>
                  </a:lnTo>
                  <a:lnTo>
                    <a:pt x="16794" y="11903"/>
                  </a:lnTo>
                  <a:lnTo>
                    <a:pt x="15805" y="14592"/>
                  </a:lnTo>
                  <a:lnTo>
                    <a:pt x="14194" y="17338"/>
                  </a:lnTo>
                  <a:lnTo>
                    <a:pt x="12167" y="20121"/>
                  </a:lnTo>
                  <a:lnTo>
                    <a:pt x="9864" y="23881"/>
                  </a:lnTo>
                  <a:lnTo>
                    <a:pt x="7376" y="28293"/>
                  </a:lnTo>
                  <a:lnTo>
                    <a:pt x="4764" y="33139"/>
                  </a:lnTo>
                  <a:lnTo>
                    <a:pt x="3023" y="38274"/>
                  </a:lnTo>
                  <a:lnTo>
                    <a:pt x="1863" y="43603"/>
                  </a:lnTo>
                  <a:lnTo>
                    <a:pt x="1089" y="49061"/>
                  </a:lnTo>
                  <a:lnTo>
                    <a:pt x="573" y="54604"/>
                  </a:lnTo>
                  <a:lnTo>
                    <a:pt x="229" y="60205"/>
                  </a:lnTo>
                  <a:lnTo>
                    <a:pt x="0" y="65844"/>
                  </a:lnTo>
                  <a:lnTo>
                    <a:pt x="800" y="71508"/>
                  </a:lnTo>
                  <a:lnTo>
                    <a:pt x="2285" y="77189"/>
                  </a:lnTo>
                  <a:lnTo>
                    <a:pt x="4228" y="82881"/>
                  </a:lnTo>
                  <a:lnTo>
                    <a:pt x="5523" y="87629"/>
                  </a:lnTo>
                  <a:lnTo>
                    <a:pt x="6387" y="91746"/>
                  </a:lnTo>
                  <a:lnTo>
                    <a:pt x="6963" y="95443"/>
                  </a:lnTo>
                  <a:lnTo>
                    <a:pt x="8299" y="98861"/>
                  </a:lnTo>
                  <a:lnTo>
                    <a:pt x="10142" y="102092"/>
                  </a:lnTo>
                  <a:lnTo>
                    <a:pt x="12324" y="105198"/>
                  </a:lnTo>
                  <a:lnTo>
                    <a:pt x="13778" y="109174"/>
                  </a:lnTo>
                  <a:lnTo>
                    <a:pt x="14747" y="113730"/>
                  </a:lnTo>
                  <a:lnTo>
                    <a:pt x="15394" y="118672"/>
                  </a:lnTo>
                  <a:lnTo>
                    <a:pt x="16777" y="122919"/>
                  </a:lnTo>
                  <a:lnTo>
                    <a:pt x="18652" y="126703"/>
                  </a:lnTo>
                  <a:lnTo>
                    <a:pt x="20854" y="130178"/>
                  </a:lnTo>
                  <a:lnTo>
                    <a:pt x="23275" y="132495"/>
                  </a:lnTo>
                  <a:lnTo>
                    <a:pt x="25841" y="134040"/>
                  </a:lnTo>
                  <a:lnTo>
                    <a:pt x="28505" y="135069"/>
                  </a:lnTo>
                  <a:lnTo>
                    <a:pt x="31233" y="136708"/>
                  </a:lnTo>
                  <a:lnTo>
                    <a:pt x="34004" y="138753"/>
                  </a:lnTo>
                  <a:lnTo>
                    <a:pt x="36804" y="141069"/>
                  </a:lnTo>
                  <a:lnTo>
                    <a:pt x="39623" y="143566"/>
                  </a:lnTo>
                  <a:lnTo>
                    <a:pt x="45295" y="148879"/>
                  </a:lnTo>
                  <a:lnTo>
                    <a:pt x="48142" y="150678"/>
                  </a:lnTo>
                  <a:lnTo>
                    <a:pt x="50992" y="151876"/>
                  </a:lnTo>
                  <a:lnTo>
                    <a:pt x="53844" y="152675"/>
                  </a:lnTo>
                  <a:lnTo>
                    <a:pt x="56698" y="153208"/>
                  </a:lnTo>
                  <a:lnTo>
                    <a:pt x="59553" y="153563"/>
                  </a:lnTo>
                  <a:lnTo>
                    <a:pt x="62409" y="153800"/>
                  </a:lnTo>
                  <a:lnTo>
                    <a:pt x="66218" y="153005"/>
                  </a:lnTo>
                  <a:lnTo>
                    <a:pt x="70663" y="151523"/>
                  </a:lnTo>
                  <a:lnTo>
                    <a:pt x="75531" y="149583"/>
                  </a:lnTo>
                  <a:lnTo>
                    <a:pt x="79728" y="147336"/>
                  </a:lnTo>
                  <a:lnTo>
                    <a:pt x="83479" y="144886"/>
                  </a:lnTo>
                  <a:lnTo>
                    <a:pt x="86933" y="142300"/>
                  </a:lnTo>
                  <a:lnTo>
                    <a:pt x="91140" y="139624"/>
                  </a:lnTo>
                  <a:lnTo>
                    <a:pt x="95849" y="136887"/>
                  </a:lnTo>
                  <a:lnTo>
                    <a:pt x="106163" y="131306"/>
                  </a:lnTo>
                  <a:lnTo>
                    <a:pt x="117096" y="125651"/>
                  </a:lnTo>
                  <a:lnTo>
                    <a:pt x="120774" y="122809"/>
                  </a:lnTo>
                  <a:lnTo>
                    <a:pt x="123226" y="119962"/>
                  </a:lnTo>
                  <a:lnTo>
                    <a:pt x="124860" y="117112"/>
                  </a:lnTo>
                  <a:lnTo>
                    <a:pt x="129216" y="108865"/>
                  </a:lnTo>
                  <a:lnTo>
                    <a:pt x="131711" y="103999"/>
                  </a:lnTo>
                  <a:lnTo>
                    <a:pt x="135280" y="98849"/>
                  </a:lnTo>
                  <a:lnTo>
                    <a:pt x="139564" y="93512"/>
                  </a:lnTo>
                  <a:lnTo>
                    <a:pt x="144325" y="88048"/>
                  </a:lnTo>
                  <a:lnTo>
                    <a:pt x="147499" y="83453"/>
                  </a:lnTo>
                  <a:lnTo>
                    <a:pt x="149614" y="79438"/>
                  </a:lnTo>
                  <a:lnTo>
                    <a:pt x="151025" y="75808"/>
                  </a:lnTo>
                  <a:lnTo>
                    <a:pt x="151966" y="71483"/>
                  </a:lnTo>
                  <a:lnTo>
                    <a:pt x="152593" y="66695"/>
                  </a:lnTo>
                  <a:lnTo>
                    <a:pt x="153011" y="61598"/>
                  </a:lnTo>
                  <a:lnTo>
                    <a:pt x="153289" y="57247"/>
                  </a:lnTo>
                  <a:lnTo>
                    <a:pt x="153599" y="49873"/>
                  </a:lnTo>
                  <a:lnTo>
                    <a:pt x="153773" y="40367"/>
                  </a:lnTo>
                  <a:lnTo>
                    <a:pt x="152845" y="37378"/>
                  </a:lnTo>
                  <a:lnTo>
                    <a:pt x="151274" y="34433"/>
                  </a:lnTo>
                  <a:lnTo>
                    <a:pt x="149274" y="31518"/>
                  </a:lnTo>
                  <a:lnTo>
                    <a:pt x="146988" y="28621"/>
                  </a:lnTo>
                  <a:lnTo>
                    <a:pt x="144512" y="25738"/>
                  </a:lnTo>
                  <a:lnTo>
                    <a:pt x="141908" y="22863"/>
                  </a:lnTo>
                  <a:lnTo>
                    <a:pt x="138268" y="19994"/>
                  </a:lnTo>
                  <a:lnTo>
                    <a:pt x="133936" y="17129"/>
                  </a:lnTo>
                  <a:lnTo>
                    <a:pt x="129143" y="14266"/>
                  </a:lnTo>
                  <a:lnTo>
                    <a:pt x="124042" y="12358"/>
                  </a:lnTo>
                  <a:lnTo>
                    <a:pt x="118737" y="11086"/>
                  </a:lnTo>
                  <a:lnTo>
                    <a:pt x="113295" y="10237"/>
                  </a:lnTo>
                  <a:lnTo>
                    <a:pt x="107762" y="9672"/>
                  </a:lnTo>
                  <a:lnTo>
                    <a:pt x="102169" y="9295"/>
                  </a:lnTo>
                  <a:lnTo>
                    <a:pt x="96535" y="9044"/>
                  </a:lnTo>
                  <a:lnTo>
                    <a:pt x="82654" y="8764"/>
                  </a:lnTo>
                  <a:lnTo>
                    <a:pt x="59562" y="8585"/>
                  </a:lnTo>
                  <a:lnTo>
                    <a:pt x="54795" y="9523"/>
                  </a:lnTo>
                  <a:lnTo>
                    <a:pt x="49712" y="11101"/>
                  </a:lnTo>
                  <a:lnTo>
                    <a:pt x="44419" y="13105"/>
                  </a:lnTo>
                  <a:lnTo>
                    <a:pt x="39937" y="14441"/>
                  </a:lnTo>
                  <a:lnTo>
                    <a:pt x="35997" y="15332"/>
                  </a:lnTo>
                  <a:lnTo>
                    <a:pt x="32417" y="15926"/>
                  </a:lnTo>
                  <a:lnTo>
                    <a:pt x="29079" y="17274"/>
                  </a:lnTo>
                  <a:lnTo>
                    <a:pt x="25901" y="19126"/>
                  </a:lnTo>
                  <a:lnTo>
                    <a:pt x="17226" y="25302"/>
                  </a:lnTo>
                  <a:lnTo>
                    <a:pt x="19466" y="28056"/>
                  </a:lnTo>
                  <a:lnTo>
                    <a:pt x="25259" y="3425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213"/>
            <p:cNvSpPr/>
            <p:nvPr/>
          </p:nvSpPr>
          <p:spPr>
            <a:xfrm>
              <a:off x="988739" y="2289210"/>
              <a:ext cx="179904" cy="364218"/>
            </a:xfrm>
            <a:custGeom>
              <a:avLst/>
              <a:gdLst/>
              <a:ahLst/>
              <a:cxnLst/>
              <a:rect l="0" t="0" r="0" b="0"/>
              <a:pathLst>
                <a:path w="179904" h="364218">
                  <a:moveTo>
                    <a:pt x="119970" y="8220"/>
                  </a:moveTo>
                  <a:lnTo>
                    <a:pt x="119970" y="839"/>
                  </a:lnTo>
                  <a:lnTo>
                    <a:pt x="119018" y="442"/>
                  </a:lnTo>
                  <a:lnTo>
                    <a:pt x="115420" y="0"/>
                  </a:lnTo>
                  <a:lnTo>
                    <a:pt x="113126" y="835"/>
                  </a:lnTo>
                  <a:lnTo>
                    <a:pt x="108039" y="4302"/>
                  </a:lnTo>
                  <a:lnTo>
                    <a:pt x="104396" y="5608"/>
                  </a:lnTo>
                  <a:lnTo>
                    <a:pt x="100063" y="6478"/>
                  </a:lnTo>
                  <a:lnTo>
                    <a:pt x="95268" y="7059"/>
                  </a:lnTo>
                  <a:lnTo>
                    <a:pt x="91120" y="8398"/>
                  </a:lnTo>
                  <a:lnTo>
                    <a:pt x="87402" y="10244"/>
                  </a:lnTo>
                  <a:lnTo>
                    <a:pt x="83971" y="12427"/>
                  </a:lnTo>
                  <a:lnTo>
                    <a:pt x="80730" y="14834"/>
                  </a:lnTo>
                  <a:lnTo>
                    <a:pt x="77618" y="17392"/>
                  </a:lnTo>
                  <a:lnTo>
                    <a:pt x="74590" y="20049"/>
                  </a:lnTo>
                  <a:lnTo>
                    <a:pt x="66146" y="28082"/>
                  </a:lnTo>
                  <a:lnTo>
                    <a:pt x="35772" y="58148"/>
                  </a:lnTo>
                  <a:lnTo>
                    <a:pt x="31453" y="63413"/>
                  </a:lnTo>
                  <a:lnTo>
                    <a:pt x="27621" y="68827"/>
                  </a:lnTo>
                  <a:lnTo>
                    <a:pt x="24114" y="74342"/>
                  </a:lnTo>
                  <a:lnTo>
                    <a:pt x="20824" y="80876"/>
                  </a:lnTo>
                  <a:lnTo>
                    <a:pt x="17678" y="88090"/>
                  </a:lnTo>
                  <a:lnTo>
                    <a:pt x="14628" y="95757"/>
                  </a:lnTo>
                  <a:lnTo>
                    <a:pt x="11642" y="102772"/>
                  </a:lnTo>
                  <a:lnTo>
                    <a:pt x="5784" y="115648"/>
                  </a:lnTo>
                  <a:lnTo>
                    <a:pt x="2546" y="125181"/>
                  </a:lnTo>
                  <a:lnTo>
                    <a:pt x="1107" y="133545"/>
                  </a:lnTo>
                  <a:lnTo>
                    <a:pt x="467" y="143612"/>
                  </a:lnTo>
                  <a:lnTo>
                    <a:pt x="183" y="151897"/>
                  </a:lnTo>
                  <a:lnTo>
                    <a:pt x="0" y="160425"/>
                  </a:lnTo>
                  <a:lnTo>
                    <a:pt x="5055" y="164132"/>
                  </a:lnTo>
                  <a:lnTo>
                    <a:pt x="9071" y="166453"/>
                  </a:lnTo>
                  <a:lnTo>
                    <a:pt x="12700" y="168001"/>
                  </a:lnTo>
                  <a:lnTo>
                    <a:pt x="16072" y="169033"/>
                  </a:lnTo>
                  <a:lnTo>
                    <a:pt x="19272" y="169721"/>
                  </a:lnTo>
                  <a:lnTo>
                    <a:pt x="23311" y="169227"/>
                  </a:lnTo>
                  <a:lnTo>
                    <a:pt x="27908" y="167946"/>
                  </a:lnTo>
                  <a:lnTo>
                    <a:pt x="32878" y="166139"/>
                  </a:lnTo>
                  <a:lnTo>
                    <a:pt x="38096" y="163981"/>
                  </a:lnTo>
                  <a:lnTo>
                    <a:pt x="43480" y="161591"/>
                  </a:lnTo>
                  <a:lnTo>
                    <a:pt x="54542" y="156395"/>
                  </a:lnTo>
                  <a:lnTo>
                    <a:pt x="99979" y="133933"/>
                  </a:lnTo>
                  <a:lnTo>
                    <a:pt x="104738" y="130129"/>
                  </a:lnTo>
                  <a:lnTo>
                    <a:pt x="108863" y="125687"/>
                  </a:lnTo>
                  <a:lnTo>
                    <a:pt x="112565" y="120821"/>
                  </a:lnTo>
                  <a:lnTo>
                    <a:pt x="116939" y="116625"/>
                  </a:lnTo>
                  <a:lnTo>
                    <a:pt x="121759" y="112875"/>
                  </a:lnTo>
                  <a:lnTo>
                    <a:pt x="126878" y="109422"/>
                  </a:lnTo>
                  <a:lnTo>
                    <a:pt x="131243" y="105216"/>
                  </a:lnTo>
                  <a:lnTo>
                    <a:pt x="135105" y="100506"/>
                  </a:lnTo>
                  <a:lnTo>
                    <a:pt x="138633" y="95461"/>
                  </a:lnTo>
                  <a:lnTo>
                    <a:pt x="142552" y="87316"/>
                  </a:lnTo>
                  <a:lnTo>
                    <a:pt x="144294" y="79569"/>
                  </a:lnTo>
                  <a:lnTo>
                    <a:pt x="145069" y="69775"/>
                  </a:lnTo>
                  <a:lnTo>
                    <a:pt x="145413" y="61613"/>
                  </a:lnTo>
                  <a:lnTo>
                    <a:pt x="145504" y="58102"/>
                  </a:lnTo>
                  <a:lnTo>
                    <a:pt x="146518" y="54810"/>
                  </a:lnTo>
                  <a:lnTo>
                    <a:pt x="150184" y="48611"/>
                  </a:lnTo>
                  <a:lnTo>
                    <a:pt x="150590" y="45625"/>
                  </a:lnTo>
                  <a:lnTo>
                    <a:pt x="149909" y="42681"/>
                  </a:lnTo>
                  <a:lnTo>
                    <a:pt x="146522" y="35664"/>
                  </a:lnTo>
                  <a:lnTo>
                    <a:pt x="141384" y="29898"/>
                  </a:lnTo>
                  <a:lnTo>
                    <a:pt x="139009" y="28387"/>
                  </a:lnTo>
                  <a:lnTo>
                    <a:pt x="133829" y="26708"/>
                  </a:lnTo>
                  <a:lnTo>
                    <a:pt x="129007" y="25483"/>
                  </a:lnTo>
                  <a:lnTo>
                    <a:pt x="124130" y="29950"/>
                  </a:lnTo>
                  <a:lnTo>
                    <a:pt x="122743" y="32232"/>
                  </a:lnTo>
                  <a:lnTo>
                    <a:pt x="121203" y="37307"/>
                  </a:lnTo>
                  <a:lnTo>
                    <a:pt x="120214" y="48326"/>
                  </a:lnTo>
                  <a:lnTo>
                    <a:pt x="120079" y="53985"/>
                  </a:lnTo>
                  <a:lnTo>
                    <a:pt x="122559" y="62215"/>
                  </a:lnTo>
                  <a:lnTo>
                    <a:pt x="126836" y="72222"/>
                  </a:lnTo>
                  <a:lnTo>
                    <a:pt x="131912" y="83020"/>
                  </a:lnTo>
                  <a:lnTo>
                    <a:pt x="134803" y="94169"/>
                  </a:lnTo>
                  <a:lnTo>
                    <a:pt x="137040" y="105475"/>
                  </a:lnTo>
                  <a:lnTo>
                    <a:pt x="141209" y="116849"/>
                  </a:lnTo>
                  <a:lnTo>
                    <a:pt x="143655" y="122549"/>
                  </a:lnTo>
                  <a:lnTo>
                    <a:pt x="148912" y="133963"/>
                  </a:lnTo>
                  <a:lnTo>
                    <a:pt x="157226" y="151098"/>
                  </a:lnTo>
                  <a:lnTo>
                    <a:pt x="161000" y="157765"/>
                  </a:lnTo>
                  <a:lnTo>
                    <a:pt x="165421" y="165066"/>
                  </a:lnTo>
                  <a:lnTo>
                    <a:pt x="170273" y="172792"/>
                  </a:lnTo>
                  <a:lnTo>
                    <a:pt x="173508" y="179847"/>
                  </a:lnTo>
                  <a:lnTo>
                    <a:pt x="175665" y="186455"/>
                  </a:lnTo>
                  <a:lnTo>
                    <a:pt x="177103" y="192766"/>
                  </a:lnTo>
                  <a:lnTo>
                    <a:pt x="178061" y="198878"/>
                  </a:lnTo>
                  <a:lnTo>
                    <a:pt x="178700" y="204858"/>
                  </a:lnTo>
                  <a:lnTo>
                    <a:pt x="179126" y="210749"/>
                  </a:lnTo>
                  <a:lnTo>
                    <a:pt x="179410" y="217534"/>
                  </a:lnTo>
                  <a:lnTo>
                    <a:pt x="179810" y="239784"/>
                  </a:lnTo>
                  <a:lnTo>
                    <a:pt x="179903" y="252742"/>
                  </a:lnTo>
                  <a:lnTo>
                    <a:pt x="178976" y="259817"/>
                  </a:lnTo>
                  <a:lnTo>
                    <a:pt x="177405" y="267391"/>
                  </a:lnTo>
                  <a:lnTo>
                    <a:pt x="175405" y="275298"/>
                  </a:lnTo>
                  <a:lnTo>
                    <a:pt x="173119" y="282474"/>
                  </a:lnTo>
                  <a:lnTo>
                    <a:pt x="170643" y="289164"/>
                  </a:lnTo>
                  <a:lnTo>
                    <a:pt x="168040" y="295528"/>
                  </a:lnTo>
                  <a:lnTo>
                    <a:pt x="164399" y="301676"/>
                  </a:lnTo>
                  <a:lnTo>
                    <a:pt x="160067" y="307680"/>
                  </a:lnTo>
                  <a:lnTo>
                    <a:pt x="155274" y="313587"/>
                  </a:lnTo>
                  <a:lnTo>
                    <a:pt x="150174" y="318478"/>
                  </a:lnTo>
                  <a:lnTo>
                    <a:pt x="144868" y="322691"/>
                  </a:lnTo>
                  <a:lnTo>
                    <a:pt x="139427" y="326452"/>
                  </a:lnTo>
                  <a:lnTo>
                    <a:pt x="133894" y="330865"/>
                  </a:lnTo>
                  <a:lnTo>
                    <a:pt x="128300" y="335711"/>
                  </a:lnTo>
                  <a:lnTo>
                    <a:pt x="117958" y="345224"/>
                  </a:lnTo>
                  <a:lnTo>
                    <a:pt x="110186" y="352627"/>
                  </a:lnTo>
                  <a:lnTo>
                    <a:pt x="106780" y="354982"/>
                  </a:lnTo>
                  <a:lnTo>
                    <a:pt x="103557" y="356552"/>
                  </a:lnTo>
                  <a:lnTo>
                    <a:pt x="100455" y="357599"/>
                  </a:lnTo>
                  <a:lnTo>
                    <a:pt x="96483" y="359249"/>
                  </a:lnTo>
                  <a:lnTo>
                    <a:pt x="91930" y="361302"/>
                  </a:lnTo>
                  <a:lnTo>
                    <a:pt x="86989" y="363623"/>
                  </a:lnTo>
                  <a:lnTo>
                    <a:pt x="82743" y="364217"/>
                  </a:lnTo>
                  <a:lnTo>
                    <a:pt x="78960" y="363661"/>
                  </a:lnTo>
                  <a:lnTo>
                    <a:pt x="75485" y="362339"/>
                  </a:lnTo>
                  <a:lnTo>
                    <a:pt x="72216" y="361456"/>
                  </a:lnTo>
                  <a:lnTo>
                    <a:pt x="69084" y="360868"/>
                  </a:lnTo>
                  <a:lnTo>
                    <a:pt x="59963" y="35969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214"/>
            <p:cNvSpPr/>
            <p:nvPr/>
          </p:nvSpPr>
          <p:spPr>
            <a:xfrm>
              <a:off x="1228724" y="2460338"/>
              <a:ext cx="171451" cy="111412"/>
            </a:xfrm>
            <a:custGeom>
              <a:avLst/>
              <a:gdLst/>
              <a:ahLst/>
              <a:cxnLst/>
              <a:rect l="0" t="0" r="0" b="0"/>
              <a:pathLst>
                <a:path w="171451" h="111412">
                  <a:moveTo>
                    <a:pt x="0" y="8542"/>
                  </a:moveTo>
                  <a:lnTo>
                    <a:pt x="4551" y="3991"/>
                  </a:lnTo>
                  <a:lnTo>
                    <a:pt x="6844" y="2650"/>
                  </a:lnTo>
                  <a:lnTo>
                    <a:pt x="11932" y="1161"/>
                  </a:lnTo>
                  <a:lnTo>
                    <a:pt x="15575" y="764"/>
                  </a:lnTo>
                  <a:lnTo>
                    <a:pt x="19908" y="499"/>
                  </a:lnTo>
                  <a:lnTo>
                    <a:pt x="28851" y="205"/>
                  </a:lnTo>
                  <a:lnTo>
                    <a:pt x="42353" y="16"/>
                  </a:lnTo>
                  <a:lnTo>
                    <a:pt x="45380" y="0"/>
                  </a:lnTo>
                  <a:lnTo>
                    <a:pt x="49304" y="942"/>
                  </a:lnTo>
                  <a:lnTo>
                    <a:pt x="53824" y="2523"/>
                  </a:lnTo>
                  <a:lnTo>
                    <a:pt x="58743" y="4529"/>
                  </a:lnTo>
                  <a:lnTo>
                    <a:pt x="62975" y="5867"/>
                  </a:lnTo>
                  <a:lnTo>
                    <a:pt x="66748" y="6758"/>
                  </a:lnTo>
                  <a:lnTo>
                    <a:pt x="70217" y="7353"/>
                  </a:lnTo>
                  <a:lnTo>
                    <a:pt x="73481" y="8701"/>
                  </a:lnTo>
                  <a:lnTo>
                    <a:pt x="76610" y="10553"/>
                  </a:lnTo>
                  <a:lnTo>
                    <a:pt x="79649" y="12740"/>
                  </a:lnTo>
                  <a:lnTo>
                    <a:pt x="82627" y="15151"/>
                  </a:lnTo>
                  <a:lnTo>
                    <a:pt x="85565" y="17710"/>
                  </a:lnTo>
                  <a:lnTo>
                    <a:pt x="88476" y="20369"/>
                  </a:lnTo>
                  <a:lnTo>
                    <a:pt x="90417" y="23094"/>
                  </a:lnTo>
                  <a:lnTo>
                    <a:pt x="91710" y="25863"/>
                  </a:lnTo>
                  <a:lnTo>
                    <a:pt x="92573" y="28662"/>
                  </a:lnTo>
                  <a:lnTo>
                    <a:pt x="92195" y="31480"/>
                  </a:lnTo>
                  <a:lnTo>
                    <a:pt x="90991" y="34311"/>
                  </a:lnTo>
                  <a:lnTo>
                    <a:pt x="89236" y="37151"/>
                  </a:lnTo>
                  <a:lnTo>
                    <a:pt x="88066" y="40950"/>
                  </a:lnTo>
                  <a:lnTo>
                    <a:pt x="87286" y="45387"/>
                  </a:lnTo>
                  <a:lnTo>
                    <a:pt x="86766" y="50250"/>
                  </a:lnTo>
                  <a:lnTo>
                    <a:pt x="85466" y="54445"/>
                  </a:lnTo>
                  <a:lnTo>
                    <a:pt x="83648" y="58194"/>
                  </a:lnTo>
                  <a:lnTo>
                    <a:pt x="81483" y="61645"/>
                  </a:lnTo>
                  <a:lnTo>
                    <a:pt x="79087" y="64899"/>
                  </a:lnTo>
                  <a:lnTo>
                    <a:pt x="76537" y="68021"/>
                  </a:lnTo>
                  <a:lnTo>
                    <a:pt x="73885" y="71054"/>
                  </a:lnTo>
                  <a:lnTo>
                    <a:pt x="71164" y="74029"/>
                  </a:lnTo>
                  <a:lnTo>
                    <a:pt x="65601" y="79875"/>
                  </a:lnTo>
                  <a:lnTo>
                    <a:pt x="57114" y="88521"/>
                  </a:lnTo>
                  <a:lnTo>
                    <a:pt x="55221" y="91388"/>
                  </a:lnTo>
                  <a:lnTo>
                    <a:pt x="53959" y="94253"/>
                  </a:lnTo>
                  <a:lnTo>
                    <a:pt x="53118" y="97115"/>
                  </a:lnTo>
                  <a:lnTo>
                    <a:pt x="52557" y="99975"/>
                  </a:lnTo>
                  <a:lnTo>
                    <a:pt x="52183" y="102835"/>
                  </a:lnTo>
                  <a:lnTo>
                    <a:pt x="51583" y="109717"/>
                  </a:lnTo>
                  <a:lnTo>
                    <a:pt x="52486" y="110282"/>
                  </a:lnTo>
                  <a:lnTo>
                    <a:pt x="56030" y="110910"/>
                  </a:lnTo>
                  <a:lnTo>
                    <a:pt x="60780" y="111188"/>
                  </a:lnTo>
                  <a:lnTo>
                    <a:pt x="66066" y="111312"/>
                  </a:lnTo>
                  <a:lnTo>
                    <a:pt x="117661" y="111411"/>
                  </a:lnTo>
                  <a:lnTo>
                    <a:pt x="123208" y="110459"/>
                  </a:lnTo>
                  <a:lnTo>
                    <a:pt x="128812" y="108872"/>
                  </a:lnTo>
                  <a:lnTo>
                    <a:pt x="134452" y="106861"/>
                  </a:lnTo>
                  <a:lnTo>
                    <a:pt x="140117" y="105520"/>
                  </a:lnTo>
                  <a:lnTo>
                    <a:pt x="145799" y="104626"/>
                  </a:lnTo>
                  <a:lnTo>
                    <a:pt x="151492" y="104031"/>
                  </a:lnTo>
                  <a:lnTo>
                    <a:pt x="156240" y="102681"/>
                  </a:lnTo>
                  <a:lnTo>
                    <a:pt x="160358" y="100829"/>
                  </a:lnTo>
                  <a:lnTo>
                    <a:pt x="171450" y="9426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215"/>
            <p:cNvSpPr/>
            <p:nvPr/>
          </p:nvSpPr>
          <p:spPr>
            <a:xfrm>
              <a:off x="1494503" y="2366010"/>
              <a:ext cx="240000" cy="180023"/>
            </a:xfrm>
            <a:custGeom>
              <a:avLst/>
              <a:gdLst/>
              <a:ahLst/>
              <a:cxnLst/>
              <a:rect l="0" t="0" r="0" b="0"/>
              <a:pathLst>
                <a:path w="240000" h="180023">
                  <a:moveTo>
                    <a:pt x="8541" y="0"/>
                  </a:moveTo>
                  <a:lnTo>
                    <a:pt x="74" y="0"/>
                  </a:lnTo>
                  <a:lnTo>
                    <a:pt x="0" y="4551"/>
                  </a:lnTo>
                  <a:lnTo>
                    <a:pt x="942" y="5891"/>
                  </a:lnTo>
                  <a:lnTo>
                    <a:pt x="2523" y="6785"/>
                  </a:lnTo>
                  <a:lnTo>
                    <a:pt x="4529" y="7380"/>
                  </a:lnTo>
                  <a:lnTo>
                    <a:pt x="9298" y="10583"/>
                  </a:lnTo>
                  <a:lnTo>
                    <a:pt x="15545" y="15181"/>
                  </a:lnTo>
                  <a:lnTo>
                    <a:pt x="19878" y="17740"/>
                  </a:lnTo>
                  <a:lnTo>
                    <a:pt x="24672" y="20399"/>
                  </a:lnTo>
                  <a:lnTo>
                    <a:pt x="29773" y="24077"/>
                  </a:lnTo>
                  <a:lnTo>
                    <a:pt x="35078" y="28434"/>
                  </a:lnTo>
                  <a:lnTo>
                    <a:pt x="45100" y="37402"/>
                  </a:lnTo>
                  <a:lnTo>
                    <a:pt x="52730" y="44563"/>
                  </a:lnTo>
                  <a:lnTo>
                    <a:pt x="83204" y="74695"/>
                  </a:lnTo>
                  <a:lnTo>
                    <a:pt x="87844" y="80276"/>
                  </a:lnTo>
                  <a:lnTo>
                    <a:pt x="91890" y="85902"/>
                  </a:lnTo>
                  <a:lnTo>
                    <a:pt x="95539" y="91558"/>
                  </a:lnTo>
                  <a:lnTo>
                    <a:pt x="99877" y="96281"/>
                  </a:lnTo>
                  <a:lnTo>
                    <a:pt x="104675" y="100382"/>
                  </a:lnTo>
                  <a:lnTo>
                    <a:pt x="109778" y="104069"/>
                  </a:lnTo>
                  <a:lnTo>
                    <a:pt x="115085" y="108432"/>
                  </a:lnTo>
                  <a:lnTo>
                    <a:pt x="120528" y="113245"/>
                  </a:lnTo>
                  <a:lnTo>
                    <a:pt x="130703" y="122721"/>
                  </a:lnTo>
                  <a:lnTo>
                    <a:pt x="138401" y="130107"/>
                  </a:lnTo>
                  <a:lnTo>
                    <a:pt x="142739" y="133411"/>
                  </a:lnTo>
                  <a:lnTo>
                    <a:pt x="147537" y="136565"/>
                  </a:lnTo>
                  <a:lnTo>
                    <a:pt x="152640" y="139621"/>
                  </a:lnTo>
                  <a:lnTo>
                    <a:pt x="156995" y="142610"/>
                  </a:lnTo>
                  <a:lnTo>
                    <a:pt x="160850" y="145556"/>
                  </a:lnTo>
                  <a:lnTo>
                    <a:pt x="164373" y="148472"/>
                  </a:lnTo>
                  <a:lnTo>
                    <a:pt x="168627" y="151369"/>
                  </a:lnTo>
                  <a:lnTo>
                    <a:pt x="173367" y="154253"/>
                  </a:lnTo>
                  <a:lnTo>
                    <a:pt x="178433" y="157127"/>
                  </a:lnTo>
                  <a:lnTo>
                    <a:pt x="183715" y="159044"/>
                  </a:lnTo>
                  <a:lnTo>
                    <a:pt x="189141" y="160322"/>
                  </a:lnTo>
                  <a:lnTo>
                    <a:pt x="194664" y="161173"/>
                  </a:lnTo>
                  <a:lnTo>
                    <a:pt x="199298" y="162694"/>
                  </a:lnTo>
                  <a:lnTo>
                    <a:pt x="203340" y="164660"/>
                  </a:lnTo>
                  <a:lnTo>
                    <a:pt x="210371" y="169384"/>
                  </a:lnTo>
                  <a:lnTo>
                    <a:pt x="216671" y="174659"/>
                  </a:lnTo>
                  <a:lnTo>
                    <a:pt x="219685" y="176447"/>
                  </a:lnTo>
                  <a:lnTo>
                    <a:pt x="225573" y="178433"/>
                  </a:lnTo>
                  <a:lnTo>
                    <a:pt x="231365" y="179316"/>
                  </a:lnTo>
                  <a:lnTo>
                    <a:pt x="239999" y="18002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216"/>
            <p:cNvSpPr/>
            <p:nvPr/>
          </p:nvSpPr>
          <p:spPr>
            <a:xfrm>
              <a:off x="1468754" y="2366010"/>
              <a:ext cx="265749" cy="205741"/>
            </a:xfrm>
            <a:custGeom>
              <a:avLst/>
              <a:gdLst/>
              <a:ahLst/>
              <a:cxnLst/>
              <a:rect l="0" t="0" r="0" b="0"/>
              <a:pathLst>
                <a:path w="265749" h="205741">
                  <a:moveTo>
                    <a:pt x="265748" y="0"/>
                  </a:moveTo>
                  <a:lnTo>
                    <a:pt x="237129" y="0"/>
                  </a:lnTo>
                  <a:lnTo>
                    <a:pt x="234286" y="952"/>
                  </a:lnTo>
                  <a:lnTo>
                    <a:pt x="228587" y="4551"/>
                  </a:lnTo>
                  <a:lnTo>
                    <a:pt x="210922" y="16482"/>
                  </a:lnTo>
                  <a:lnTo>
                    <a:pt x="204433" y="21465"/>
                  </a:lnTo>
                  <a:lnTo>
                    <a:pt x="198201" y="26693"/>
                  </a:lnTo>
                  <a:lnTo>
                    <a:pt x="192142" y="32082"/>
                  </a:lnTo>
                  <a:lnTo>
                    <a:pt x="177789" y="45691"/>
                  </a:lnTo>
                  <a:lnTo>
                    <a:pt x="169961" y="53321"/>
                  </a:lnTo>
                  <a:lnTo>
                    <a:pt x="160933" y="60312"/>
                  </a:lnTo>
                  <a:lnTo>
                    <a:pt x="151104" y="66878"/>
                  </a:lnTo>
                  <a:lnTo>
                    <a:pt x="140741" y="73160"/>
                  </a:lnTo>
                  <a:lnTo>
                    <a:pt x="130975" y="80206"/>
                  </a:lnTo>
                  <a:lnTo>
                    <a:pt x="121607" y="87760"/>
                  </a:lnTo>
                  <a:lnTo>
                    <a:pt x="112504" y="95654"/>
                  </a:lnTo>
                  <a:lnTo>
                    <a:pt x="102625" y="103774"/>
                  </a:lnTo>
                  <a:lnTo>
                    <a:pt x="81489" y="120417"/>
                  </a:lnTo>
                  <a:lnTo>
                    <a:pt x="72424" y="128855"/>
                  </a:lnTo>
                  <a:lnTo>
                    <a:pt x="64475" y="137338"/>
                  </a:lnTo>
                  <a:lnTo>
                    <a:pt x="57271" y="145851"/>
                  </a:lnTo>
                  <a:lnTo>
                    <a:pt x="49611" y="153431"/>
                  </a:lnTo>
                  <a:lnTo>
                    <a:pt x="41647" y="160390"/>
                  </a:lnTo>
                  <a:lnTo>
                    <a:pt x="33479" y="166934"/>
                  </a:lnTo>
                  <a:lnTo>
                    <a:pt x="26130" y="173202"/>
                  </a:lnTo>
                  <a:lnTo>
                    <a:pt x="19325" y="179285"/>
                  </a:lnTo>
                  <a:lnTo>
                    <a:pt x="12883" y="185246"/>
                  </a:lnTo>
                  <a:lnTo>
                    <a:pt x="8589" y="190172"/>
                  </a:lnTo>
                  <a:lnTo>
                    <a:pt x="5726" y="194409"/>
                  </a:lnTo>
                  <a:lnTo>
                    <a:pt x="0" y="20574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217"/>
            <p:cNvSpPr/>
            <p:nvPr/>
          </p:nvSpPr>
          <p:spPr>
            <a:xfrm>
              <a:off x="748695" y="2948939"/>
              <a:ext cx="25688" cy="308612"/>
            </a:xfrm>
            <a:custGeom>
              <a:avLst/>
              <a:gdLst/>
              <a:ahLst/>
              <a:cxnLst/>
              <a:rect l="0" t="0" r="0" b="0"/>
              <a:pathLst>
                <a:path w="25688" h="308612">
                  <a:moveTo>
                    <a:pt x="8542" y="0"/>
                  </a:moveTo>
                  <a:lnTo>
                    <a:pt x="322" y="0"/>
                  </a:lnTo>
                  <a:lnTo>
                    <a:pt x="0" y="7381"/>
                  </a:lnTo>
                  <a:lnTo>
                    <a:pt x="943" y="8731"/>
                  </a:lnTo>
                  <a:lnTo>
                    <a:pt x="2523" y="10584"/>
                  </a:lnTo>
                  <a:lnTo>
                    <a:pt x="4529" y="12771"/>
                  </a:lnTo>
                  <a:lnTo>
                    <a:pt x="5867" y="15182"/>
                  </a:lnTo>
                  <a:lnTo>
                    <a:pt x="6759" y="17741"/>
                  </a:lnTo>
                  <a:lnTo>
                    <a:pt x="7353" y="20400"/>
                  </a:lnTo>
                  <a:lnTo>
                    <a:pt x="8014" y="28435"/>
                  </a:lnTo>
                  <a:lnTo>
                    <a:pt x="8307" y="38355"/>
                  </a:lnTo>
                  <a:lnTo>
                    <a:pt x="8528" y="86549"/>
                  </a:lnTo>
                  <a:lnTo>
                    <a:pt x="8541" y="142951"/>
                  </a:lnTo>
                  <a:lnTo>
                    <a:pt x="9494" y="151498"/>
                  </a:lnTo>
                  <a:lnTo>
                    <a:pt x="11082" y="159102"/>
                  </a:lnTo>
                  <a:lnTo>
                    <a:pt x="13092" y="166075"/>
                  </a:lnTo>
                  <a:lnTo>
                    <a:pt x="14433" y="173582"/>
                  </a:lnTo>
                  <a:lnTo>
                    <a:pt x="15327" y="181444"/>
                  </a:lnTo>
                  <a:lnTo>
                    <a:pt x="15923" y="189543"/>
                  </a:lnTo>
                  <a:lnTo>
                    <a:pt x="15368" y="197800"/>
                  </a:lnTo>
                  <a:lnTo>
                    <a:pt x="14045" y="206162"/>
                  </a:lnTo>
                  <a:lnTo>
                    <a:pt x="12210" y="214594"/>
                  </a:lnTo>
                  <a:lnTo>
                    <a:pt x="10988" y="222120"/>
                  </a:lnTo>
                  <a:lnTo>
                    <a:pt x="10172" y="229043"/>
                  </a:lnTo>
                  <a:lnTo>
                    <a:pt x="9629" y="235563"/>
                  </a:lnTo>
                  <a:lnTo>
                    <a:pt x="9267" y="241815"/>
                  </a:lnTo>
                  <a:lnTo>
                    <a:pt x="8864" y="253841"/>
                  </a:lnTo>
                  <a:lnTo>
                    <a:pt x="8637" y="266771"/>
                  </a:lnTo>
                  <a:lnTo>
                    <a:pt x="9558" y="270240"/>
                  </a:lnTo>
                  <a:lnTo>
                    <a:pt x="11124" y="273505"/>
                  </a:lnTo>
                  <a:lnTo>
                    <a:pt x="13121" y="276635"/>
                  </a:lnTo>
                  <a:lnTo>
                    <a:pt x="14452" y="279673"/>
                  </a:lnTo>
                  <a:lnTo>
                    <a:pt x="15340" y="282652"/>
                  </a:lnTo>
                  <a:lnTo>
                    <a:pt x="15931" y="285589"/>
                  </a:lnTo>
                  <a:lnTo>
                    <a:pt x="16589" y="291394"/>
                  </a:lnTo>
                  <a:lnTo>
                    <a:pt x="16764" y="294275"/>
                  </a:lnTo>
                  <a:lnTo>
                    <a:pt x="17833" y="297149"/>
                  </a:lnTo>
                  <a:lnTo>
                    <a:pt x="19499" y="300017"/>
                  </a:lnTo>
                  <a:lnTo>
                    <a:pt x="25687" y="30861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218"/>
            <p:cNvSpPr/>
            <p:nvPr/>
          </p:nvSpPr>
          <p:spPr>
            <a:xfrm>
              <a:off x="903003" y="3055443"/>
              <a:ext cx="167662" cy="201568"/>
            </a:xfrm>
            <a:custGeom>
              <a:avLst/>
              <a:gdLst/>
              <a:ahLst/>
              <a:cxnLst/>
              <a:rect l="0" t="0" r="0" b="0"/>
              <a:pathLst>
                <a:path w="167662" h="201568">
                  <a:moveTo>
                    <a:pt x="25684" y="4939"/>
                  </a:moveTo>
                  <a:lnTo>
                    <a:pt x="25684" y="0"/>
                  </a:lnTo>
                  <a:lnTo>
                    <a:pt x="25684" y="2109"/>
                  </a:lnTo>
                  <a:lnTo>
                    <a:pt x="24731" y="3052"/>
                  </a:lnTo>
                  <a:lnTo>
                    <a:pt x="23144" y="3681"/>
                  </a:lnTo>
                  <a:lnTo>
                    <a:pt x="18303" y="4690"/>
                  </a:lnTo>
                  <a:lnTo>
                    <a:pt x="17906" y="5726"/>
                  </a:lnTo>
                  <a:lnTo>
                    <a:pt x="17347" y="11734"/>
                  </a:lnTo>
                  <a:lnTo>
                    <a:pt x="17216" y="16849"/>
                  </a:lnTo>
                  <a:lnTo>
                    <a:pt x="16229" y="20499"/>
                  </a:lnTo>
                  <a:lnTo>
                    <a:pt x="14618" y="24837"/>
                  </a:lnTo>
                  <a:lnTo>
                    <a:pt x="12592" y="29635"/>
                  </a:lnTo>
                  <a:lnTo>
                    <a:pt x="11241" y="34738"/>
                  </a:lnTo>
                  <a:lnTo>
                    <a:pt x="10340" y="40045"/>
                  </a:lnTo>
                  <a:lnTo>
                    <a:pt x="9740" y="45488"/>
                  </a:lnTo>
                  <a:lnTo>
                    <a:pt x="8387" y="51022"/>
                  </a:lnTo>
                  <a:lnTo>
                    <a:pt x="6533" y="56616"/>
                  </a:lnTo>
                  <a:lnTo>
                    <a:pt x="4344" y="62250"/>
                  </a:lnTo>
                  <a:lnTo>
                    <a:pt x="2885" y="68864"/>
                  </a:lnTo>
                  <a:lnTo>
                    <a:pt x="1912" y="76131"/>
                  </a:lnTo>
                  <a:lnTo>
                    <a:pt x="1263" y="83833"/>
                  </a:lnTo>
                  <a:lnTo>
                    <a:pt x="831" y="90872"/>
                  </a:lnTo>
                  <a:lnTo>
                    <a:pt x="351" y="103774"/>
                  </a:lnTo>
                  <a:lnTo>
                    <a:pt x="80" y="121748"/>
                  </a:lnTo>
                  <a:lnTo>
                    <a:pt x="0" y="143689"/>
                  </a:lnTo>
                  <a:lnTo>
                    <a:pt x="1894" y="149827"/>
                  </a:lnTo>
                  <a:lnTo>
                    <a:pt x="5061" y="154871"/>
                  </a:lnTo>
                  <a:lnTo>
                    <a:pt x="9078" y="159186"/>
                  </a:lnTo>
                  <a:lnTo>
                    <a:pt x="11756" y="163968"/>
                  </a:lnTo>
                  <a:lnTo>
                    <a:pt x="13541" y="169061"/>
                  </a:lnTo>
                  <a:lnTo>
                    <a:pt x="14731" y="174361"/>
                  </a:lnTo>
                  <a:lnTo>
                    <a:pt x="17430" y="178847"/>
                  </a:lnTo>
                  <a:lnTo>
                    <a:pt x="21134" y="182790"/>
                  </a:lnTo>
                  <a:lnTo>
                    <a:pt x="25508" y="186372"/>
                  </a:lnTo>
                  <a:lnTo>
                    <a:pt x="29377" y="189712"/>
                  </a:lnTo>
                  <a:lnTo>
                    <a:pt x="32908" y="192891"/>
                  </a:lnTo>
                  <a:lnTo>
                    <a:pt x="36215" y="195963"/>
                  </a:lnTo>
                  <a:lnTo>
                    <a:pt x="40325" y="198011"/>
                  </a:lnTo>
                  <a:lnTo>
                    <a:pt x="44969" y="199376"/>
                  </a:lnTo>
                  <a:lnTo>
                    <a:pt x="49971" y="200286"/>
                  </a:lnTo>
                  <a:lnTo>
                    <a:pt x="56163" y="200893"/>
                  </a:lnTo>
                  <a:lnTo>
                    <a:pt x="63148" y="201298"/>
                  </a:lnTo>
                  <a:lnTo>
                    <a:pt x="70663" y="201567"/>
                  </a:lnTo>
                  <a:lnTo>
                    <a:pt x="77577" y="200795"/>
                  </a:lnTo>
                  <a:lnTo>
                    <a:pt x="84092" y="199327"/>
                  </a:lnTo>
                  <a:lnTo>
                    <a:pt x="90340" y="197396"/>
                  </a:lnTo>
                  <a:lnTo>
                    <a:pt x="95458" y="195156"/>
                  </a:lnTo>
                  <a:lnTo>
                    <a:pt x="99822" y="192711"/>
                  </a:lnTo>
                  <a:lnTo>
                    <a:pt x="103685" y="190127"/>
                  </a:lnTo>
                  <a:lnTo>
                    <a:pt x="108164" y="187453"/>
                  </a:lnTo>
                  <a:lnTo>
                    <a:pt x="113056" y="184717"/>
                  </a:lnTo>
                  <a:lnTo>
                    <a:pt x="118222" y="181941"/>
                  </a:lnTo>
                  <a:lnTo>
                    <a:pt x="122618" y="178185"/>
                  </a:lnTo>
                  <a:lnTo>
                    <a:pt x="126502" y="173777"/>
                  </a:lnTo>
                  <a:lnTo>
                    <a:pt x="130043" y="168933"/>
                  </a:lnTo>
                  <a:lnTo>
                    <a:pt x="134310" y="163798"/>
                  </a:lnTo>
                  <a:lnTo>
                    <a:pt x="139058" y="158470"/>
                  </a:lnTo>
                  <a:lnTo>
                    <a:pt x="144129" y="153013"/>
                  </a:lnTo>
                  <a:lnTo>
                    <a:pt x="148463" y="147470"/>
                  </a:lnTo>
                  <a:lnTo>
                    <a:pt x="152304" y="141870"/>
                  </a:lnTo>
                  <a:lnTo>
                    <a:pt x="155817" y="136231"/>
                  </a:lnTo>
                  <a:lnTo>
                    <a:pt x="158159" y="129615"/>
                  </a:lnTo>
                  <a:lnTo>
                    <a:pt x="159721" y="122346"/>
                  </a:lnTo>
                  <a:lnTo>
                    <a:pt x="160762" y="114643"/>
                  </a:lnTo>
                  <a:lnTo>
                    <a:pt x="161456" y="107602"/>
                  </a:lnTo>
                  <a:lnTo>
                    <a:pt x="161919" y="101004"/>
                  </a:lnTo>
                  <a:lnTo>
                    <a:pt x="162227" y="94700"/>
                  </a:lnTo>
                  <a:lnTo>
                    <a:pt x="163385" y="87640"/>
                  </a:lnTo>
                  <a:lnTo>
                    <a:pt x="165110" y="80075"/>
                  </a:lnTo>
                  <a:lnTo>
                    <a:pt x="167212" y="72175"/>
                  </a:lnTo>
                  <a:lnTo>
                    <a:pt x="167661" y="65003"/>
                  </a:lnTo>
                  <a:lnTo>
                    <a:pt x="167008" y="58316"/>
                  </a:lnTo>
                  <a:lnTo>
                    <a:pt x="165620" y="51954"/>
                  </a:lnTo>
                  <a:lnTo>
                    <a:pt x="164695" y="46760"/>
                  </a:lnTo>
                  <a:lnTo>
                    <a:pt x="164078" y="42345"/>
                  </a:lnTo>
                  <a:lnTo>
                    <a:pt x="163667" y="38449"/>
                  </a:lnTo>
                  <a:lnTo>
                    <a:pt x="162440" y="33946"/>
                  </a:lnTo>
                  <a:lnTo>
                    <a:pt x="160670" y="29040"/>
                  </a:lnTo>
                  <a:lnTo>
                    <a:pt x="158537" y="23864"/>
                  </a:lnTo>
                  <a:lnTo>
                    <a:pt x="155210" y="19460"/>
                  </a:lnTo>
                  <a:lnTo>
                    <a:pt x="151087" y="15573"/>
                  </a:lnTo>
                  <a:lnTo>
                    <a:pt x="146434" y="12028"/>
                  </a:lnTo>
                  <a:lnTo>
                    <a:pt x="140474" y="9665"/>
                  </a:lnTo>
                  <a:lnTo>
                    <a:pt x="133643" y="8090"/>
                  </a:lnTo>
                  <a:lnTo>
                    <a:pt x="126232" y="7040"/>
                  </a:lnTo>
                  <a:lnTo>
                    <a:pt x="119386" y="6339"/>
                  </a:lnTo>
                  <a:lnTo>
                    <a:pt x="112917" y="5873"/>
                  </a:lnTo>
                  <a:lnTo>
                    <a:pt x="106699" y="5562"/>
                  </a:lnTo>
                  <a:lnTo>
                    <a:pt x="94711" y="5216"/>
                  </a:lnTo>
                  <a:lnTo>
                    <a:pt x="71492" y="4994"/>
                  </a:lnTo>
                  <a:lnTo>
                    <a:pt x="64795" y="5928"/>
                  </a:lnTo>
                  <a:lnTo>
                    <a:pt x="57473" y="7503"/>
                  </a:lnTo>
                  <a:lnTo>
                    <a:pt x="49734" y="9506"/>
                  </a:lnTo>
                  <a:lnTo>
                    <a:pt x="43623" y="11794"/>
                  </a:lnTo>
                  <a:lnTo>
                    <a:pt x="38596" y="14271"/>
                  </a:lnTo>
                  <a:lnTo>
                    <a:pt x="34292" y="16876"/>
                  </a:lnTo>
                  <a:lnTo>
                    <a:pt x="30470" y="19564"/>
                  </a:lnTo>
                  <a:lnTo>
                    <a:pt x="26970" y="22309"/>
                  </a:lnTo>
                  <a:lnTo>
                    <a:pt x="23683" y="25092"/>
                  </a:lnTo>
                  <a:lnTo>
                    <a:pt x="20540" y="27899"/>
                  </a:lnTo>
                  <a:lnTo>
                    <a:pt x="14508" y="33559"/>
                  </a:lnTo>
                  <a:lnTo>
                    <a:pt x="12518" y="36401"/>
                  </a:lnTo>
                  <a:lnTo>
                    <a:pt x="11192" y="39249"/>
                  </a:lnTo>
                  <a:lnTo>
                    <a:pt x="8539" y="4780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219"/>
            <p:cNvSpPr/>
            <p:nvPr/>
          </p:nvSpPr>
          <p:spPr>
            <a:xfrm>
              <a:off x="1177801" y="3000375"/>
              <a:ext cx="196155" cy="411480"/>
            </a:xfrm>
            <a:custGeom>
              <a:avLst/>
              <a:gdLst/>
              <a:ahLst/>
              <a:cxnLst/>
              <a:rect l="0" t="0" r="0" b="0"/>
              <a:pathLst>
                <a:path w="196155" h="411480">
                  <a:moveTo>
                    <a:pt x="110931" y="0"/>
                  </a:moveTo>
                  <a:lnTo>
                    <a:pt x="81034" y="0"/>
                  </a:lnTo>
                  <a:lnTo>
                    <a:pt x="77665" y="1905"/>
                  </a:lnTo>
                  <a:lnTo>
                    <a:pt x="73513" y="5080"/>
                  </a:lnTo>
                  <a:lnTo>
                    <a:pt x="68841" y="9101"/>
                  </a:lnTo>
                  <a:lnTo>
                    <a:pt x="64773" y="13687"/>
                  </a:lnTo>
                  <a:lnTo>
                    <a:pt x="61109" y="18650"/>
                  </a:lnTo>
                  <a:lnTo>
                    <a:pt x="57714" y="23863"/>
                  </a:lnTo>
                  <a:lnTo>
                    <a:pt x="54498" y="29244"/>
                  </a:lnTo>
                  <a:lnTo>
                    <a:pt x="48385" y="40302"/>
                  </a:lnTo>
                  <a:lnTo>
                    <a:pt x="44468" y="46870"/>
                  </a:lnTo>
                  <a:lnTo>
                    <a:pt x="35037" y="61789"/>
                  </a:lnTo>
                  <a:lnTo>
                    <a:pt x="30808" y="68815"/>
                  </a:lnTo>
                  <a:lnTo>
                    <a:pt x="27035" y="75404"/>
                  </a:lnTo>
                  <a:lnTo>
                    <a:pt x="23568" y="81701"/>
                  </a:lnTo>
                  <a:lnTo>
                    <a:pt x="20304" y="88758"/>
                  </a:lnTo>
                  <a:lnTo>
                    <a:pt x="17175" y="96319"/>
                  </a:lnTo>
                  <a:lnTo>
                    <a:pt x="14137" y="104218"/>
                  </a:lnTo>
                  <a:lnTo>
                    <a:pt x="8222" y="120614"/>
                  </a:lnTo>
                  <a:lnTo>
                    <a:pt x="5311" y="128987"/>
                  </a:lnTo>
                  <a:lnTo>
                    <a:pt x="3370" y="136473"/>
                  </a:lnTo>
                  <a:lnTo>
                    <a:pt x="2076" y="143370"/>
                  </a:lnTo>
                  <a:lnTo>
                    <a:pt x="638" y="156112"/>
                  </a:lnTo>
                  <a:lnTo>
                    <a:pt x="0" y="168125"/>
                  </a:lnTo>
                  <a:lnTo>
                    <a:pt x="782" y="173044"/>
                  </a:lnTo>
                  <a:lnTo>
                    <a:pt x="4191" y="181048"/>
                  </a:lnTo>
                  <a:lnTo>
                    <a:pt x="8881" y="187781"/>
                  </a:lnTo>
                  <a:lnTo>
                    <a:pt x="11465" y="190910"/>
                  </a:lnTo>
                  <a:lnTo>
                    <a:pt x="13188" y="193948"/>
                  </a:lnTo>
                  <a:lnTo>
                    <a:pt x="15102" y="199864"/>
                  </a:lnTo>
                  <a:lnTo>
                    <a:pt x="17517" y="201822"/>
                  </a:lnTo>
                  <a:lnTo>
                    <a:pt x="21033" y="203128"/>
                  </a:lnTo>
                  <a:lnTo>
                    <a:pt x="25281" y="203998"/>
                  </a:lnTo>
                  <a:lnTo>
                    <a:pt x="29066" y="203627"/>
                  </a:lnTo>
                  <a:lnTo>
                    <a:pt x="32542" y="202426"/>
                  </a:lnTo>
                  <a:lnTo>
                    <a:pt x="35812" y="200673"/>
                  </a:lnTo>
                  <a:lnTo>
                    <a:pt x="38944" y="199504"/>
                  </a:lnTo>
                  <a:lnTo>
                    <a:pt x="44964" y="198206"/>
                  </a:lnTo>
                  <a:lnTo>
                    <a:pt x="50815" y="195089"/>
                  </a:lnTo>
                  <a:lnTo>
                    <a:pt x="53709" y="192924"/>
                  </a:lnTo>
                  <a:lnTo>
                    <a:pt x="55638" y="190528"/>
                  </a:lnTo>
                  <a:lnTo>
                    <a:pt x="56924" y="187979"/>
                  </a:lnTo>
                  <a:lnTo>
                    <a:pt x="57781" y="185327"/>
                  </a:lnTo>
                  <a:lnTo>
                    <a:pt x="63814" y="177300"/>
                  </a:lnTo>
                  <a:lnTo>
                    <a:pt x="68090" y="172492"/>
                  </a:lnTo>
                  <a:lnTo>
                    <a:pt x="71893" y="167382"/>
                  </a:lnTo>
                  <a:lnTo>
                    <a:pt x="75380" y="162070"/>
                  </a:lnTo>
                  <a:lnTo>
                    <a:pt x="78658" y="156624"/>
                  </a:lnTo>
                  <a:lnTo>
                    <a:pt x="81796" y="152041"/>
                  </a:lnTo>
                  <a:lnTo>
                    <a:pt x="87822" y="144409"/>
                  </a:lnTo>
                  <a:lnTo>
                    <a:pt x="93675" y="135301"/>
                  </a:lnTo>
                  <a:lnTo>
                    <a:pt x="96570" y="130206"/>
                  </a:lnTo>
                  <a:lnTo>
                    <a:pt x="99786" y="119464"/>
                  </a:lnTo>
                  <a:lnTo>
                    <a:pt x="101215" y="108340"/>
                  </a:lnTo>
                  <a:lnTo>
                    <a:pt x="101850" y="97046"/>
                  </a:lnTo>
                  <a:lnTo>
                    <a:pt x="102133" y="85676"/>
                  </a:lnTo>
                  <a:lnTo>
                    <a:pt x="102358" y="18987"/>
                  </a:lnTo>
                  <a:lnTo>
                    <a:pt x="101406" y="18373"/>
                  </a:lnTo>
                  <a:lnTo>
                    <a:pt x="97808" y="17690"/>
                  </a:lnTo>
                  <a:lnTo>
                    <a:pt x="97419" y="17509"/>
                  </a:lnTo>
                  <a:lnTo>
                    <a:pt x="99528" y="17306"/>
                  </a:lnTo>
                  <a:lnTo>
                    <a:pt x="100472" y="18205"/>
                  </a:lnTo>
                  <a:lnTo>
                    <a:pt x="101101" y="19756"/>
                  </a:lnTo>
                  <a:lnTo>
                    <a:pt x="101520" y="21744"/>
                  </a:lnTo>
                  <a:lnTo>
                    <a:pt x="104526" y="26491"/>
                  </a:lnTo>
                  <a:lnTo>
                    <a:pt x="109037" y="31776"/>
                  </a:lnTo>
                  <a:lnTo>
                    <a:pt x="114217" y="37300"/>
                  </a:lnTo>
                  <a:lnTo>
                    <a:pt x="119694" y="45470"/>
                  </a:lnTo>
                  <a:lnTo>
                    <a:pt x="125303" y="55451"/>
                  </a:lnTo>
                  <a:lnTo>
                    <a:pt x="133816" y="71781"/>
                  </a:lnTo>
                  <a:lnTo>
                    <a:pt x="139517" y="83020"/>
                  </a:lnTo>
                  <a:lnTo>
                    <a:pt x="142371" y="89636"/>
                  </a:lnTo>
                  <a:lnTo>
                    <a:pt x="145226" y="96905"/>
                  </a:lnTo>
                  <a:lnTo>
                    <a:pt x="150938" y="112601"/>
                  </a:lnTo>
                  <a:lnTo>
                    <a:pt x="156652" y="129102"/>
                  </a:lnTo>
                  <a:lnTo>
                    <a:pt x="159509" y="136550"/>
                  </a:lnTo>
                  <a:lnTo>
                    <a:pt x="162366" y="143421"/>
                  </a:lnTo>
                  <a:lnTo>
                    <a:pt x="165224" y="149906"/>
                  </a:lnTo>
                  <a:lnTo>
                    <a:pt x="168081" y="157088"/>
                  </a:lnTo>
                  <a:lnTo>
                    <a:pt x="173796" y="172686"/>
                  </a:lnTo>
                  <a:lnTo>
                    <a:pt x="182368" y="197534"/>
                  </a:lnTo>
                  <a:lnTo>
                    <a:pt x="185226" y="205031"/>
                  </a:lnTo>
                  <a:lnTo>
                    <a:pt x="188083" y="211935"/>
                  </a:lnTo>
                  <a:lnTo>
                    <a:pt x="190941" y="218442"/>
                  </a:lnTo>
                  <a:lnTo>
                    <a:pt x="192846" y="225638"/>
                  </a:lnTo>
                  <a:lnTo>
                    <a:pt x="194116" y="233293"/>
                  </a:lnTo>
                  <a:lnTo>
                    <a:pt x="194962" y="241253"/>
                  </a:lnTo>
                  <a:lnTo>
                    <a:pt x="195527" y="249418"/>
                  </a:lnTo>
                  <a:lnTo>
                    <a:pt x="195903" y="257718"/>
                  </a:lnTo>
                  <a:lnTo>
                    <a:pt x="196154" y="266110"/>
                  </a:lnTo>
                  <a:lnTo>
                    <a:pt x="195369" y="273609"/>
                  </a:lnTo>
                  <a:lnTo>
                    <a:pt x="193893" y="280513"/>
                  </a:lnTo>
                  <a:lnTo>
                    <a:pt x="189713" y="294217"/>
                  </a:lnTo>
                  <a:lnTo>
                    <a:pt x="184680" y="309833"/>
                  </a:lnTo>
                  <a:lnTo>
                    <a:pt x="182005" y="317045"/>
                  </a:lnTo>
                  <a:lnTo>
                    <a:pt x="179268" y="323758"/>
                  </a:lnTo>
                  <a:lnTo>
                    <a:pt x="176492" y="330139"/>
                  </a:lnTo>
                  <a:lnTo>
                    <a:pt x="172736" y="337250"/>
                  </a:lnTo>
                  <a:lnTo>
                    <a:pt x="168327" y="344848"/>
                  </a:lnTo>
                  <a:lnTo>
                    <a:pt x="163482" y="352771"/>
                  </a:lnTo>
                  <a:lnTo>
                    <a:pt x="158348" y="359006"/>
                  </a:lnTo>
                  <a:lnTo>
                    <a:pt x="153020" y="364114"/>
                  </a:lnTo>
                  <a:lnTo>
                    <a:pt x="147563" y="368473"/>
                  </a:lnTo>
                  <a:lnTo>
                    <a:pt x="142972" y="373283"/>
                  </a:lnTo>
                  <a:lnTo>
                    <a:pt x="138959" y="378396"/>
                  </a:lnTo>
                  <a:lnTo>
                    <a:pt x="135331" y="383709"/>
                  </a:lnTo>
                  <a:lnTo>
                    <a:pt x="131008" y="388203"/>
                  </a:lnTo>
                  <a:lnTo>
                    <a:pt x="126221" y="392152"/>
                  </a:lnTo>
                  <a:lnTo>
                    <a:pt x="121124" y="395737"/>
                  </a:lnTo>
                  <a:lnTo>
                    <a:pt x="115821" y="399079"/>
                  </a:lnTo>
                  <a:lnTo>
                    <a:pt x="110381" y="402260"/>
                  </a:lnTo>
                  <a:lnTo>
                    <a:pt x="97064" y="409659"/>
                  </a:lnTo>
                  <a:lnTo>
                    <a:pt x="94066" y="410266"/>
                  </a:lnTo>
                  <a:lnTo>
                    <a:pt x="90163" y="410670"/>
                  </a:lnTo>
                  <a:lnTo>
                    <a:pt x="85656" y="410940"/>
                  </a:lnTo>
                  <a:lnTo>
                    <a:pt x="78107" y="411240"/>
                  </a:lnTo>
                  <a:lnTo>
                    <a:pt x="68503" y="411408"/>
                  </a:lnTo>
                  <a:lnTo>
                    <a:pt x="59496" y="41147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220"/>
            <p:cNvSpPr/>
            <p:nvPr/>
          </p:nvSpPr>
          <p:spPr>
            <a:xfrm>
              <a:off x="1468754" y="3180428"/>
              <a:ext cx="137161" cy="102830"/>
            </a:xfrm>
            <a:custGeom>
              <a:avLst/>
              <a:gdLst/>
              <a:ahLst/>
              <a:cxnLst/>
              <a:rect l="0" t="0" r="0" b="0"/>
              <a:pathLst>
                <a:path w="137161" h="102830">
                  <a:moveTo>
                    <a:pt x="0" y="8542"/>
                  </a:moveTo>
                  <a:lnTo>
                    <a:pt x="15601" y="8542"/>
                  </a:lnTo>
                  <a:lnTo>
                    <a:pt x="18021" y="7589"/>
                  </a:lnTo>
                  <a:lnTo>
                    <a:pt x="21539" y="6002"/>
                  </a:lnTo>
                  <a:lnTo>
                    <a:pt x="31772" y="1161"/>
                  </a:lnTo>
                  <a:lnTo>
                    <a:pt x="34516" y="764"/>
                  </a:lnTo>
                  <a:lnTo>
                    <a:pt x="38251" y="498"/>
                  </a:lnTo>
                  <a:lnTo>
                    <a:pt x="46528" y="204"/>
                  </a:lnTo>
                  <a:lnTo>
                    <a:pt x="56543" y="39"/>
                  </a:lnTo>
                  <a:lnTo>
                    <a:pt x="62596" y="0"/>
                  </a:lnTo>
                  <a:lnTo>
                    <a:pt x="65543" y="942"/>
                  </a:lnTo>
                  <a:lnTo>
                    <a:pt x="68461" y="2523"/>
                  </a:lnTo>
                  <a:lnTo>
                    <a:pt x="71358" y="4529"/>
                  </a:lnTo>
                  <a:lnTo>
                    <a:pt x="74242" y="5867"/>
                  </a:lnTo>
                  <a:lnTo>
                    <a:pt x="77117" y="6758"/>
                  </a:lnTo>
                  <a:lnTo>
                    <a:pt x="79987" y="7353"/>
                  </a:lnTo>
                  <a:lnTo>
                    <a:pt x="82852" y="8701"/>
                  </a:lnTo>
                  <a:lnTo>
                    <a:pt x="85715" y="10553"/>
                  </a:lnTo>
                  <a:lnTo>
                    <a:pt x="88576" y="12740"/>
                  </a:lnTo>
                  <a:lnTo>
                    <a:pt x="90483" y="15151"/>
                  </a:lnTo>
                  <a:lnTo>
                    <a:pt x="91755" y="17710"/>
                  </a:lnTo>
                  <a:lnTo>
                    <a:pt x="92602" y="20369"/>
                  </a:lnTo>
                  <a:lnTo>
                    <a:pt x="93168" y="23094"/>
                  </a:lnTo>
                  <a:lnTo>
                    <a:pt x="93545" y="25863"/>
                  </a:lnTo>
                  <a:lnTo>
                    <a:pt x="93796" y="28662"/>
                  </a:lnTo>
                  <a:lnTo>
                    <a:pt x="93011" y="31480"/>
                  </a:lnTo>
                  <a:lnTo>
                    <a:pt x="91535" y="34311"/>
                  </a:lnTo>
                  <a:lnTo>
                    <a:pt x="89598" y="37151"/>
                  </a:lnTo>
                  <a:lnTo>
                    <a:pt x="87355" y="39997"/>
                  </a:lnTo>
                  <a:lnTo>
                    <a:pt x="84907" y="42847"/>
                  </a:lnTo>
                  <a:lnTo>
                    <a:pt x="82322" y="45699"/>
                  </a:lnTo>
                  <a:lnTo>
                    <a:pt x="79647" y="49506"/>
                  </a:lnTo>
                  <a:lnTo>
                    <a:pt x="76910" y="53949"/>
                  </a:lnTo>
                  <a:lnTo>
                    <a:pt x="74134" y="58815"/>
                  </a:lnTo>
                  <a:lnTo>
                    <a:pt x="71330" y="63012"/>
                  </a:lnTo>
                  <a:lnTo>
                    <a:pt x="68508" y="66763"/>
                  </a:lnTo>
                  <a:lnTo>
                    <a:pt x="65675" y="70216"/>
                  </a:lnTo>
                  <a:lnTo>
                    <a:pt x="63786" y="73470"/>
                  </a:lnTo>
                  <a:lnTo>
                    <a:pt x="62527" y="76592"/>
                  </a:lnTo>
                  <a:lnTo>
                    <a:pt x="61687" y="79626"/>
                  </a:lnTo>
                  <a:lnTo>
                    <a:pt x="60175" y="81649"/>
                  </a:lnTo>
                  <a:lnTo>
                    <a:pt x="58214" y="82997"/>
                  </a:lnTo>
                  <a:lnTo>
                    <a:pt x="55955" y="83896"/>
                  </a:lnTo>
                  <a:lnTo>
                    <a:pt x="55401" y="85448"/>
                  </a:lnTo>
                  <a:lnTo>
                    <a:pt x="55984" y="87435"/>
                  </a:lnTo>
                  <a:lnTo>
                    <a:pt x="59213" y="92917"/>
                  </a:lnTo>
                  <a:lnTo>
                    <a:pt x="59478" y="94319"/>
                  </a:lnTo>
                  <a:lnTo>
                    <a:pt x="59655" y="96207"/>
                  </a:lnTo>
                  <a:lnTo>
                    <a:pt x="59772" y="98417"/>
                  </a:lnTo>
                  <a:lnTo>
                    <a:pt x="60803" y="99891"/>
                  </a:lnTo>
                  <a:lnTo>
                    <a:pt x="62443" y="100874"/>
                  </a:lnTo>
                  <a:lnTo>
                    <a:pt x="67368" y="102451"/>
                  </a:lnTo>
                  <a:lnTo>
                    <a:pt x="70582" y="102667"/>
                  </a:lnTo>
                  <a:lnTo>
                    <a:pt x="72772" y="102724"/>
                  </a:lnTo>
                  <a:lnTo>
                    <a:pt x="96081" y="102829"/>
                  </a:lnTo>
                  <a:lnTo>
                    <a:pt x="99296" y="101880"/>
                  </a:lnTo>
                  <a:lnTo>
                    <a:pt x="102393" y="100295"/>
                  </a:lnTo>
                  <a:lnTo>
                    <a:pt x="105410" y="98285"/>
                  </a:lnTo>
                  <a:lnTo>
                    <a:pt x="110278" y="96946"/>
                  </a:lnTo>
                  <a:lnTo>
                    <a:pt x="116381" y="96053"/>
                  </a:lnTo>
                  <a:lnTo>
                    <a:pt x="137160" y="9426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221"/>
            <p:cNvSpPr/>
            <p:nvPr/>
          </p:nvSpPr>
          <p:spPr>
            <a:xfrm>
              <a:off x="1794623" y="2931795"/>
              <a:ext cx="188482" cy="120015"/>
            </a:xfrm>
            <a:custGeom>
              <a:avLst/>
              <a:gdLst/>
              <a:ahLst/>
              <a:cxnLst/>
              <a:rect l="0" t="0" r="0" b="0"/>
              <a:pathLst>
                <a:path w="188482" h="120015">
                  <a:moveTo>
                    <a:pt x="25604" y="0"/>
                  </a:moveTo>
                  <a:lnTo>
                    <a:pt x="17136" y="0"/>
                  </a:lnTo>
                  <a:lnTo>
                    <a:pt x="17078" y="2540"/>
                  </a:lnTo>
                  <a:lnTo>
                    <a:pt x="17034" y="20151"/>
                  </a:lnTo>
                  <a:lnTo>
                    <a:pt x="16081" y="22959"/>
                  </a:lnTo>
                  <a:lnTo>
                    <a:pt x="14493" y="25783"/>
                  </a:lnTo>
                  <a:lnTo>
                    <a:pt x="12482" y="28619"/>
                  </a:lnTo>
                  <a:lnTo>
                    <a:pt x="11141" y="32414"/>
                  </a:lnTo>
                  <a:lnTo>
                    <a:pt x="10247" y="36849"/>
                  </a:lnTo>
                  <a:lnTo>
                    <a:pt x="9651" y="41711"/>
                  </a:lnTo>
                  <a:lnTo>
                    <a:pt x="8301" y="46857"/>
                  </a:lnTo>
                  <a:lnTo>
                    <a:pt x="6449" y="52193"/>
                  </a:lnTo>
                  <a:lnTo>
                    <a:pt x="4261" y="57655"/>
                  </a:lnTo>
                  <a:lnTo>
                    <a:pt x="2803" y="62249"/>
                  </a:lnTo>
                  <a:lnTo>
                    <a:pt x="1831" y="66264"/>
                  </a:lnTo>
                  <a:lnTo>
                    <a:pt x="1183" y="69894"/>
                  </a:lnTo>
                  <a:lnTo>
                    <a:pt x="750" y="73265"/>
                  </a:lnTo>
                  <a:lnTo>
                    <a:pt x="462" y="76466"/>
                  </a:lnTo>
                  <a:lnTo>
                    <a:pt x="270" y="79552"/>
                  </a:lnTo>
                  <a:lnTo>
                    <a:pt x="57" y="85521"/>
                  </a:lnTo>
                  <a:lnTo>
                    <a:pt x="0" y="88447"/>
                  </a:lnTo>
                  <a:lnTo>
                    <a:pt x="1867" y="91349"/>
                  </a:lnTo>
                  <a:lnTo>
                    <a:pt x="5017" y="94237"/>
                  </a:lnTo>
                  <a:lnTo>
                    <a:pt x="9022" y="97114"/>
                  </a:lnTo>
                  <a:lnTo>
                    <a:pt x="12644" y="99985"/>
                  </a:lnTo>
                  <a:lnTo>
                    <a:pt x="16012" y="102852"/>
                  </a:lnTo>
                  <a:lnTo>
                    <a:pt x="19209" y="105715"/>
                  </a:lnTo>
                  <a:lnTo>
                    <a:pt x="25302" y="111437"/>
                  </a:lnTo>
                  <a:lnTo>
                    <a:pt x="28260" y="114296"/>
                  </a:lnTo>
                  <a:lnTo>
                    <a:pt x="31185" y="116202"/>
                  </a:lnTo>
                  <a:lnTo>
                    <a:pt x="36974" y="118320"/>
                  </a:lnTo>
                  <a:lnTo>
                    <a:pt x="42722" y="119262"/>
                  </a:lnTo>
                  <a:lnTo>
                    <a:pt x="45589" y="119512"/>
                  </a:lnTo>
                  <a:lnTo>
                    <a:pt x="49405" y="119680"/>
                  </a:lnTo>
                  <a:lnTo>
                    <a:pt x="58725" y="119866"/>
                  </a:lnTo>
                  <a:lnTo>
                    <a:pt x="125629" y="120014"/>
                  </a:lnTo>
                  <a:lnTo>
                    <a:pt x="132293" y="119061"/>
                  </a:lnTo>
                  <a:lnTo>
                    <a:pt x="139592" y="117474"/>
                  </a:lnTo>
                  <a:lnTo>
                    <a:pt x="147316" y="115463"/>
                  </a:lnTo>
                  <a:lnTo>
                    <a:pt x="154370" y="114123"/>
                  </a:lnTo>
                  <a:lnTo>
                    <a:pt x="160978" y="113229"/>
                  </a:lnTo>
                  <a:lnTo>
                    <a:pt x="167289" y="112634"/>
                  </a:lnTo>
                  <a:lnTo>
                    <a:pt x="172448" y="112237"/>
                  </a:lnTo>
                  <a:lnTo>
                    <a:pt x="176840" y="111972"/>
                  </a:lnTo>
                  <a:lnTo>
                    <a:pt x="188481" y="11144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222"/>
            <p:cNvSpPr/>
            <p:nvPr/>
          </p:nvSpPr>
          <p:spPr>
            <a:xfrm>
              <a:off x="1991677" y="3043237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223"/>
            <p:cNvSpPr/>
            <p:nvPr/>
          </p:nvSpPr>
          <p:spPr>
            <a:xfrm>
              <a:off x="1983104" y="2888932"/>
              <a:ext cx="25719" cy="334329"/>
            </a:xfrm>
            <a:custGeom>
              <a:avLst/>
              <a:gdLst/>
              <a:ahLst/>
              <a:cxnLst/>
              <a:rect l="0" t="0" r="0" b="0"/>
              <a:pathLst>
                <a:path w="25719" h="334329">
                  <a:moveTo>
                    <a:pt x="0" y="0"/>
                  </a:moveTo>
                  <a:lnTo>
                    <a:pt x="0" y="4551"/>
                  </a:lnTo>
                  <a:lnTo>
                    <a:pt x="953" y="5892"/>
                  </a:lnTo>
                  <a:lnTo>
                    <a:pt x="2540" y="6785"/>
                  </a:lnTo>
                  <a:lnTo>
                    <a:pt x="4552" y="7381"/>
                  </a:lnTo>
                  <a:lnTo>
                    <a:pt x="5892" y="8731"/>
                  </a:lnTo>
                  <a:lnTo>
                    <a:pt x="6786" y="10583"/>
                  </a:lnTo>
                  <a:lnTo>
                    <a:pt x="7381" y="12770"/>
                  </a:lnTo>
                  <a:lnTo>
                    <a:pt x="8731" y="16134"/>
                  </a:lnTo>
                  <a:lnTo>
                    <a:pt x="10583" y="20281"/>
                  </a:lnTo>
                  <a:lnTo>
                    <a:pt x="12771" y="24950"/>
                  </a:lnTo>
                  <a:lnTo>
                    <a:pt x="14229" y="29969"/>
                  </a:lnTo>
                  <a:lnTo>
                    <a:pt x="15201" y="35219"/>
                  </a:lnTo>
                  <a:lnTo>
                    <a:pt x="15849" y="40625"/>
                  </a:lnTo>
                  <a:lnTo>
                    <a:pt x="16281" y="47086"/>
                  </a:lnTo>
                  <a:lnTo>
                    <a:pt x="16569" y="54250"/>
                  </a:lnTo>
                  <a:lnTo>
                    <a:pt x="16890" y="69831"/>
                  </a:lnTo>
                  <a:lnTo>
                    <a:pt x="17032" y="86281"/>
                  </a:lnTo>
                  <a:lnTo>
                    <a:pt x="18022" y="94668"/>
                  </a:lnTo>
                  <a:lnTo>
                    <a:pt x="19635" y="103117"/>
                  </a:lnTo>
                  <a:lnTo>
                    <a:pt x="21662" y="111607"/>
                  </a:lnTo>
                  <a:lnTo>
                    <a:pt x="23015" y="120125"/>
                  </a:lnTo>
                  <a:lnTo>
                    <a:pt x="23916" y="128661"/>
                  </a:lnTo>
                  <a:lnTo>
                    <a:pt x="24516" y="137209"/>
                  </a:lnTo>
                  <a:lnTo>
                    <a:pt x="24917" y="145765"/>
                  </a:lnTo>
                  <a:lnTo>
                    <a:pt x="25362" y="162892"/>
                  </a:lnTo>
                  <a:lnTo>
                    <a:pt x="25687" y="217144"/>
                  </a:lnTo>
                  <a:lnTo>
                    <a:pt x="24745" y="224773"/>
                  </a:lnTo>
                  <a:lnTo>
                    <a:pt x="23164" y="232716"/>
                  </a:lnTo>
                  <a:lnTo>
                    <a:pt x="21158" y="240869"/>
                  </a:lnTo>
                  <a:lnTo>
                    <a:pt x="19820" y="248209"/>
                  </a:lnTo>
                  <a:lnTo>
                    <a:pt x="18929" y="255008"/>
                  </a:lnTo>
                  <a:lnTo>
                    <a:pt x="18334" y="261445"/>
                  </a:lnTo>
                  <a:lnTo>
                    <a:pt x="17938" y="267642"/>
                  </a:lnTo>
                  <a:lnTo>
                    <a:pt x="17498" y="279607"/>
                  </a:lnTo>
                  <a:lnTo>
                    <a:pt x="17215" y="301858"/>
                  </a:lnTo>
                  <a:lnTo>
                    <a:pt x="17155" y="319527"/>
                  </a:lnTo>
                  <a:lnTo>
                    <a:pt x="18104" y="321603"/>
                  </a:lnTo>
                  <a:lnTo>
                    <a:pt x="19690" y="322987"/>
                  </a:lnTo>
                  <a:lnTo>
                    <a:pt x="21699" y="323910"/>
                  </a:lnTo>
                  <a:lnTo>
                    <a:pt x="23039" y="325477"/>
                  </a:lnTo>
                  <a:lnTo>
                    <a:pt x="23932" y="327475"/>
                  </a:lnTo>
                  <a:lnTo>
                    <a:pt x="25718" y="33432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224"/>
            <p:cNvSpPr/>
            <p:nvPr/>
          </p:nvSpPr>
          <p:spPr>
            <a:xfrm>
              <a:off x="2171700" y="3026092"/>
              <a:ext cx="171451" cy="188596"/>
            </a:xfrm>
            <a:custGeom>
              <a:avLst/>
              <a:gdLst/>
              <a:ahLst/>
              <a:cxnLst/>
              <a:rect l="0" t="0" r="0" b="0"/>
              <a:pathLst>
                <a:path w="171451" h="188596">
                  <a:moveTo>
                    <a:pt x="0" y="0"/>
                  </a:moveTo>
                  <a:lnTo>
                    <a:pt x="4550" y="4551"/>
                  </a:lnTo>
                  <a:lnTo>
                    <a:pt x="6843" y="7797"/>
                  </a:lnTo>
                  <a:lnTo>
                    <a:pt x="9325" y="11865"/>
                  </a:lnTo>
                  <a:lnTo>
                    <a:pt x="11931" y="16483"/>
                  </a:lnTo>
                  <a:lnTo>
                    <a:pt x="15574" y="20514"/>
                  </a:lnTo>
                  <a:lnTo>
                    <a:pt x="19908" y="24153"/>
                  </a:lnTo>
                  <a:lnTo>
                    <a:pt x="24702" y="27532"/>
                  </a:lnTo>
                  <a:lnTo>
                    <a:pt x="28850" y="31690"/>
                  </a:lnTo>
                  <a:lnTo>
                    <a:pt x="32568" y="36367"/>
                  </a:lnTo>
                  <a:lnTo>
                    <a:pt x="35999" y="41389"/>
                  </a:lnTo>
                  <a:lnTo>
                    <a:pt x="40192" y="45691"/>
                  </a:lnTo>
                  <a:lnTo>
                    <a:pt x="44892" y="49510"/>
                  </a:lnTo>
                  <a:lnTo>
                    <a:pt x="49930" y="53009"/>
                  </a:lnTo>
                  <a:lnTo>
                    <a:pt x="55194" y="57247"/>
                  </a:lnTo>
                  <a:lnTo>
                    <a:pt x="60608" y="61977"/>
                  </a:lnTo>
                  <a:lnTo>
                    <a:pt x="66123" y="67036"/>
                  </a:lnTo>
                  <a:lnTo>
                    <a:pt x="70752" y="72313"/>
                  </a:lnTo>
                  <a:lnTo>
                    <a:pt x="74790" y="77736"/>
                  </a:lnTo>
                  <a:lnTo>
                    <a:pt x="78435" y="83257"/>
                  </a:lnTo>
                  <a:lnTo>
                    <a:pt x="82770" y="88842"/>
                  </a:lnTo>
                  <a:lnTo>
                    <a:pt x="87565" y="94471"/>
                  </a:lnTo>
                  <a:lnTo>
                    <a:pt x="92666" y="100128"/>
                  </a:lnTo>
                  <a:lnTo>
                    <a:pt x="97020" y="105805"/>
                  </a:lnTo>
                  <a:lnTo>
                    <a:pt x="100875" y="111494"/>
                  </a:lnTo>
                  <a:lnTo>
                    <a:pt x="104397" y="117192"/>
                  </a:lnTo>
                  <a:lnTo>
                    <a:pt x="108650" y="121943"/>
                  </a:lnTo>
                  <a:lnTo>
                    <a:pt x="113391" y="126063"/>
                  </a:lnTo>
                  <a:lnTo>
                    <a:pt x="118456" y="129762"/>
                  </a:lnTo>
                  <a:lnTo>
                    <a:pt x="122786" y="134133"/>
                  </a:lnTo>
                  <a:lnTo>
                    <a:pt x="126624" y="138952"/>
                  </a:lnTo>
                  <a:lnTo>
                    <a:pt x="130136" y="144070"/>
                  </a:lnTo>
                  <a:lnTo>
                    <a:pt x="133430" y="148434"/>
                  </a:lnTo>
                  <a:lnTo>
                    <a:pt x="136578" y="152296"/>
                  </a:lnTo>
                  <a:lnTo>
                    <a:pt x="139629" y="155823"/>
                  </a:lnTo>
                  <a:lnTo>
                    <a:pt x="142616" y="160080"/>
                  </a:lnTo>
                  <a:lnTo>
                    <a:pt x="145560" y="164822"/>
                  </a:lnTo>
                  <a:lnTo>
                    <a:pt x="148475" y="169889"/>
                  </a:lnTo>
                  <a:lnTo>
                    <a:pt x="152323" y="174220"/>
                  </a:lnTo>
                  <a:lnTo>
                    <a:pt x="156793" y="178059"/>
                  </a:lnTo>
                  <a:lnTo>
                    <a:pt x="171450" y="1885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225"/>
            <p:cNvSpPr/>
            <p:nvPr/>
          </p:nvSpPr>
          <p:spPr>
            <a:xfrm>
              <a:off x="2205989" y="3000375"/>
              <a:ext cx="205741" cy="205740"/>
            </a:xfrm>
            <a:custGeom>
              <a:avLst/>
              <a:gdLst/>
              <a:ahLst/>
              <a:cxnLst/>
              <a:rect l="0" t="0" r="0" b="0"/>
              <a:pathLst>
                <a:path w="205741" h="205740">
                  <a:moveTo>
                    <a:pt x="205740" y="0"/>
                  </a:moveTo>
                  <a:lnTo>
                    <a:pt x="192970" y="0"/>
                  </a:lnTo>
                  <a:lnTo>
                    <a:pt x="190559" y="952"/>
                  </a:lnTo>
                  <a:lnTo>
                    <a:pt x="185341" y="4551"/>
                  </a:lnTo>
                  <a:lnTo>
                    <a:pt x="179847" y="9325"/>
                  </a:lnTo>
                  <a:lnTo>
                    <a:pt x="174230" y="14621"/>
                  </a:lnTo>
                  <a:lnTo>
                    <a:pt x="168558" y="20151"/>
                  </a:lnTo>
                  <a:lnTo>
                    <a:pt x="164760" y="24864"/>
                  </a:lnTo>
                  <a:lnTo>
                    <a:pt x="160322" y="30863"/>
                  </a:lnTo>
                  <a:lnTo>
                    <a:pt x="155459" y="37720"/>
                  </a:lnTo>
                  <a:lnTo>
                    <a:pt x="150312" y="44197"/>
                  </a:lnTo>
                  <a:lnTo>
                    <a:pt x="144976" y="50419"/>
                  </a:lnTo>
                  <a:lnTo>
                    <a:pt x="139513" y="56473"/>
                  </a:lnTo>
                  <a:lnTo>
                    <a:pt x="125824" y="70819"/>
                  </a:lnTo>
                  <a:lnTo>
                    <a:pt x="118173" y="78645"/>
                  </a:lnTo>
                  <a:lnTo>
                    <a:pt x="111167" y="86720"/>
                  </a:lnTo>
                  <a:lnTo>
                    <a:pt x="104591" y="94961"/>
                  </a:lnTo>
                  <a:lnTo>
                    <a:pt x="98303" y="103312"/>
                  </a:lnTo>
                  <a:lnTo>
                    <a:pt x="91253" y="110784"/>
                  </a:lnTo>
                  <a:lnTo>
                    <a:pt x="83695" y="117671"/>
                  </a:lnTo>
                  <a:lnTo>
                    <a:pt x="75800" y="124167"/>
                  </a:lnTo>
                  <a:lnTo>
                    <a:pt x="68631" y="131356"/>
                  </a:lnTo>
                  <a:lnTo>
                    <a:pt x="61946" y="139005"/>
                  </a:lnTo>
                  <a:lnTo>
                    <a:pt x="55585" y="146962"/>
                  </a:lnTo>
                  <a:lnTo>
                    <a:pt x="49439" y="154172"/>
                  </a:lnTo>
                  <a:lnTo>
                    <a:pt x="43437" y="160884"/>
                  </a:lnTo>
                  <a:lnTo>
                    <a:pt x="37531" y="167263"/>
                  </a:lnTo>
                  <a:lnTo>
                    <a:pt x="31688" y="172469"/>
                  </a:lnTo>
                  <a:lnTo>
                    <a:pt x="25888" y="176892"/>
                  </a:lnTo>
                  <a:lnTo>
                    <a:pt x="20116" y="180793"/>
                  </a:lnTo>
                  <a:lnTo>
                    <a:pt x="16268" y="184346"/>
                  </a:lnTo>
                  <a:lnTo>
                    <a:pt x="13703" y="187667"/>
                  </a:lnTo>
                  <a:lnTo>
                    <a:pt x="9901" y="193897"/>
                  </a:lnTo>
                  <a:lnTo>
                    <a:pt x="5035" y="199841"/>
                  </a:lnTo>
                  <a:lnTo>
                    <a:pt x="0" y="20573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226"/>
            <p:cNvSpPr/>
            <p:nvPr/>
          </p:nvSpPr>
          <p:spPr>
            <a:xfrm>
              <a:off x="2686050" y="3103359"/>
              <a:ext cx="265748" cy="25604"/>
            </a:xfrm>
            <a:custGeom>
              <a:avLst/>
              <a:gdLst/>
              <a:ahLst/>
              <a:cxnLst/>
              <a:rect l="0" t="0" r="0" b="0"/>
              <a:pathLst>
                <a:path w="265748" h="25604">
                  <a:moveTo>
                    <a:pt x="0" y="25603"/>
                  </a:moveTo>
                  <a:lnTo>
                    <a:pt x="4550" y="25603"/>
                  </a:lnTo>
                  <a:lnTo>
                    <a:pt x="6843" y="24651"/>
                  </a:lnTo>
                  <a:lnTo>
                    <a:pt x="9325" y="23063"/>
                  </a:lnTo>
                  <a:lnTo>
                    <a:pt x="11931" y="21052"/>
                  </a:lnTo>
                  <a:lnTo>
                    <a:pt x="15574" y="19711"/>
                  </a:lnTo>
                  <a:lnTo>
                    <a:pt x="19908" y="18818"/>
                  </a:lnTo>
                  <a:lnTo>
                    <a:pt x="24702" y="18222"/>
                  </a:lnTo>
                  <a:lnTo>
                    <a:pt x="30755" y="17825"/>
                  </a:lnTo>
                  <a:lnTo>
                    <a:pt x="37648" y="17560"/>
                  </a:lnTo>
                  <a:lnTo>
                    <a:pt x="45101" y="17384"/>
                  </a:lnTo>
                  <a:lnTo>
                    <a:pt x="52927" y="16313"/>
                  </a:lnTo>
                  <a:lnTo>
                    <a:pt x="61002" y="14647"/>
                  </a:lnTo>
                  <a:lnTo>
                    <a:pt x="69243" y="12584"/>
                  </a:lnTo>
                  <a:lnTo>
                    <a:pt x="78547" y="11209"/>
                  </a:lnTo>
                  <a:lnTo>
                    <a:pt x="88559" y="10292"/>
                  </a:lnTo>
                  <a:lnTo>
                    <a:pt x="99044" y="9681"/>
                  </a:lnTo>
                  <a:lnTo>
                    <a:pt x="109845" y="8321"/>
                  </a:lnTo>
                  <a:lnTo>
                    <a:pt x="120855" y="6461"/>
                  </a:lnTo>
                  <a:lnTo>
                    <a:pt x="132004" y="4269"/>
                  </a:lnTo>
                  <a:lnTo>
                    <a:pt x="142295" y="2808"/>
                  </a:lnTo>
                  <a:lnTo>
                    <a:pt x="152013" y="1834"/>
                  </a:lnTo>
                  <a:lnTo>
                    <a:pt x="161350" y="1185"/>
                  </a:lnTo>
                  <a:lnTo>
                    <a:pt x="170431" y="751"/>
                  </a:lnTo>
                  <a:lnTo>
                    <a:pt x="188142" y="270"/>
                  </a:lnTo>
                  <a:lnTo>
                    <a:pt x="209627" y="0"/>
                  </a:lnTo>
                  <a:lnTo>
                    <a:pt x="216904" y="914"/>
                  </a:lnTo>
                  <a:lnTo>
                    <a:pt x="224612" y="2476"/>
                  </a:lnTo>
                  <a:lnTo>
                    <a:pt x="232609" y="4470"/>
                  </a:lnTo>
                  <a:lnTo>
                    <a:pt x="238892" y="5800"/>
                  </a:lnTo>
                  <a:lnTo>
                    <a:pt x="244034" y="6686"/>
                  </a:lnTo>
                  <a:lnTo>
                    <a:pt x="248414" y="7276"/>
                  </a:lnTo>
                  <a:lnTo>
                    <a:pt x="255821" y="7933"/>
                  </a:lnTo>
                  <a:lnTo>
                    <a:pt x="265747" y="845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227"/>
            <p:cNvSpPr/>
            <p:nvPr/>
          </p:nvSpPr>
          <p:spPr>
            <a:xfrm>
              <a:off x="2775408" y="3008947"/>
              <a:ext cx="73520" cy="231459"/>
            </a:xfrm>
            <a:custGeom>
              <a:avLst/>
              <a:gdLst/>
              <a:ahLst/>
              <a:cxnLst/>
              <a:rect l="0" t="0" r="0" b="0"/>
              <a:pathLst>
                <a:path w="73520" h="231459">
                  <a:moveTo>
                    <a:pt x="4939" y="0"/>
                  </a:moveTo>
                  <a:lnTo>
                    <a:pt x="388" y="4551"/>
                  </a:lnTo>
                  <a:lnTo>
                    <a:pt x="0" y="6844"/>
                  </a:lnTo>
                  <a:lnTo>
                    <a:pt x="694" y="9325"/>
                  </a:lnTo>
                  <a:lnTo>
                    <a:pt x="2109" y="11932"/>
                  </a:lnTo>
                  <a:lnTo>
                    <a:pt x="3052" y="15575"/>
                  </a:lnTo>
                  <a:lnTo>
                    <a:pt x="3681" y="19908"/>
                  </a:lnTo>
                  <a:lnTo>
                    <a:pt x="4101" y="24702"/>
                  </a:lnTo>
                  <a:lnTo>
                    <a:pt x="4380" y="29803"/>
                  </a:lnTo>
                  <a:lnTo>
                    <a:pt x="4690" y="40551"/>
                  </a:lnTo>
                  <a:lnTo>
                    <a:pt x="5726" y="46084"/>
                  </a:lnTo>
                  <a:lnTo>
                    <a:pt x="7369" y="51678"/>
                  </a:lnTo>
                  <a:lnTo>
                    <a:pt x="9416" y="57312"/>
                  </a:lnTo>
                  <a:lnTo>
                    <a:pt x="10781" y="62973"/>
                  </a:lnTo>
                  <a:lnTo>
                    <a:pt x="11691" y="68652"/>
                  </a:lnTo>
                  <a:lnTo>
                    <a:pt x="12298" y="74343"/>
                  </a:lnTo>
                  <a:lnTo>
                    <a:pt x="13655" y="80042"/>
                  </a:lnTo>
                  <a:lnTo>
                    <a:pt x="15512" y="85747"/>
                  </a:lnTo>
                  <a:lnTo>
                    <a:pt x="17703" y="91454"/>
                  </a:lnTo>
                  <a:lnTo>
                    <a:pt x="19163" y="98117"/>
                  </a:lnTo>
                  <a:lnTo>
                    <a:pt x="20137" y="105416"/>
                  </a:lnTo>
                  <a:lnTo>
                    <a:pt x="20786" y="113140"/>
                  </a:lnTo>
                  <a:lnTo>
                    <a:pt x="22171" y="120194"/>
                  </a:lnTo>
                  <a:lnTo>
                    <a:pt x="24047" y="126802"/>
                  </a:lnTo>
                  <a:lnTo>
                    <a:pt x="26250" y="133112"/>
                  </a:lnTo>
                  <a:lnTo>
                    <a:pt x="27719" y="139224"/>
                  </a:lnTo>
                  <a:lnTo>
                    <a:pt x="28698" y="145204"/>
                  </a:lnTo>
                  <a:lnTo>
                    <a:pt x="29351" y="151095"/>
                  </a:lnTo>
                  <a:lnTo>
                    <a:pt x="30739" y="156927"/>
                  </a:lnTo>
                  <a:lnTo>
                    <a:pt x="32616" y="162721"/>
                  </a:lnTo>
                  <a:lnTo>
                    <a:pt x="34821" y="168488"/>
                  </a:lnTo>
                  <a:lnTo>
                    <a:pt x="36290" y="174238"/>
                  </a:lnTo>
                  <a:lnTo>
                    <a:pt x="37270" y="179976"/>
                  </a:lnTo>
                  <a:lnTo>
                    <a:pt x="37923" y="185707"/>
                  </a:lnTo>
                  <a:lnTo>
                    <a:pt x="38358" y="190479"/>
                  </a:lnTo>
                  <a:lnTo>
                    <a:pt x="38648" y="194614"/>
                  </a:lnTo>
                  <a:lnTo>
                    <a:pt x="38842" y="198323"/>
                  </a:lnTo>
                  <a:lnTo>
                    <a:pt x="39924" y="202700"/>
                  </a:lnTo>
                  <a:lnTo>
                    <a:pt x="41597" y="207523"/>
                  </a:lnTo>
                  <a:lnTo>
                    <a:pt x="43665" y="212644"/>
                  </a:lnTo>
                  <a:lnTo>
                    <a:pt x="45996" y="216058"/>
                  </a:lnTo>
                  <a:lnTo>
                    <a:pt x="48503" y="218334"/>
                  </a:lnTo>
                  <a:lnTo>
                    <a:pt x="51127" y="219851"/>
                  </a:lnTo>
                  <a:lnTo>
                    <a:pt x="53828" y="221815"/>
                  </a:lnTo>
                  <a:lnTo>
                    <a:pt x="56582" y="224076"/>
                  </a:lnTo>
                  <a:lnTo>
                    <a:pt x="59370" y="226537"/>
                  </a:lnTo>
                  <a:lnTo>
                    <a:pt x="62181" y="228177"/>
                  </a:lnTo>
                  <a:lnTo>
                    <a:pt x="65008" y="229271"/>
                  </a:lnTo>
                  <a:lnTo>
                    <a:pt x="73519" y="23145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228"/>
            <p:cNvSpPr/>
            <p:nvPr/>
          </p:nvSpPr>
          <p:spPr>
            <a:xfrm>
              <a:off x="3114675" y="2897505"/>
              <a:ext cx="17145" cy="317183"/>
            </a:xfrm>
            <a:custGeom>
              <a:avLst/>
              <a:gdLst/>
              <a:ahLst/>
              <a:cxnLst/>
              <a:rect l="0" t="0" r="0" b="0"/>
              <a:pathLst>
                <a:path w="17145" h="317183">
                  <a:moveTo>
                    <a:pt x="0" y="0"/>
                  </a:moveTo>
                  <a:lnTo>
                    <a:pt x="0" y="24950"/>
                  </a:lnTo>
                  <a:lnTo>
                    <a:pt x="952" y="30921"/>
                  </a:lnTo>
                  <a:lnTo>
                    <a:pt x="2539" y="37759"/>
                  </a:lnTo>
                  <a:lnTo>
                    <a:pt x="4550" y="45175"/>
                  </a:lnTo>
                  <a:lnTo>
                    <a:pt x="5891" y="52024"/>
                  </a:lnTo>
                  <a:lnTo>
                    <a:pt x="6785" y="58495"/>
                  </a:lnTo>
                  <a:lnTo>
                    <a:pt x="7380" y="64714"/>
                  </a:lnTo>
                  <a:lnTo>
                    <a:pt x="7778" y="71718"/>
                  </a:lnTo>
                  <a:lnTo>
                    <a:pt x="8219" y="87119"/>
                  </a:lnTo>
                  <a:lnTo>
                    <a:pt x="9289" y="95227"/>
                  </a:lnTo>
                  <a:lnTo>
                    <a:pt x="10955" y="103489"/>
                  </a:lnTo>
                  <a:lnTo>
                    <a:pt x="13018" y="111855"/>
                  </a:lnTo>
                  <a:lnTo>
                    <a:pt x="14394" y="121243"/>
                  </a:lnTo>
                  <a:lnTo>
                    <a:pt x="15311" y="131311"/>
                  </a:lnTo>
                  <a:lnTo>
                    <a:pt x="16330" y="150753"/>
                  </a:lnTo>
                  <a:lnTo>
                    <a:pt x="16782" y="165744"/>
                  </a:lnTo>
                  <a:lnTo>
                    <a:pt x="17113" y="214564"/>
                  </a:lnTo>
                  <a:lnTo>
                    <a:pt x="17144" y="31718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229"/>
            <p:cNvSpPr/>
            <p:nvPr/>
          </p:nvSpPr>
          <p:spPr>
            <a:xfrm>
              <a:off x="3313141" y="2983744"/>
              <a:ext cx="161036" cy="204711"/>
            </a:xfrm>
            <a:custGeom>
              <a:avLst/>
              <a:gdLst/>
              <a:ahLst/>
              <a:cxnLst/>
              <a:rect l="0" t="0" r="0" b="0"/>
              <a:pathLst>
                <a:path w="161036" h="204711">
                  <a:moveTo>
                    <a:pt x="24418" y="42348"/>
                  </a:moveTo>
                  <a:lnTo>
                    <a:pt x="19868" y="46899"/>
                  </a:lnTo>
                  <a:lnTo>
                    <a:pt x="18527" y="49192"/>
                  </a:lnTo>
                  <a:lnTo>
                    <a:pt x="17037" y="54280"/>
                  </a:lnTo>
                  <a:lnTo>
                    <a:pt x="16641" y="57923"/>
                  </a:lnTo>
                  <a:lnTo>
                    <a:pt x="16376" y="62256"/>
                  </a:lnTo>
                  <a:lnTo>
                    <a:pt x="16199" y="67050"/>
                  </a:lnTo>
                  <a:lnTo>
                    <a:pt x="15129" y="73104"/>
                  </a:lnTo>
                  <a:lnTo>
                    <a:pt x="13463" y="79997"/>
                  </a:lnTo>
                  <a:lnTo>
                    <a:pt x="11400" y="87450"/>
                  </a:lnTo>
                  <a:lnTo>
                    <a:pt x="10024" y="94323"/>
                  </a:lnTo>
                  <a:lnTo>
                    <a:pt x="9107" y="100811"/>
                  </a:lnTo>
                  <a:lnTo>
                    <a:pt x="8496" y="107041"/>
                  </a:lnTo>
                  <a:lnTo>
                    <a:pt x="7136" y="114051"/>
                  </a:lnTo>
                  <a:lnTo>
                    <a:pt x="5277" y="121583"/>
                  </a:lnTo>
                  <a:lnTo>
                    <a:pt x="3085" y="129461"/>
                  </a:lnTo>
                  <a:lnTo>
                    <a:pt x="1624" y="136619"/>
                  </a:lnTo>
                  <a:lnTo>
                    <a:pt x="649" y="143295"/>
                  </a:lnTo>
                  <a:lnTo>
                    <a:pt x="0" y="149651"/>
                  </a:lnTo>
                  <a:lnTo>
                    <a:pt x="519" y="155794"/>
                  </a:lnTo>
                  <a:lnTo>
                    <a:pt x="1818" y="161793"/>
                  </a:lnTo>
                  <a:lnTo>
                    <a:pt x="3637" y="167698"/>
                  </a:lnTo>
                  <a:lnTo>
                    <a:pt x="4849" y="172587"/>
                  </a:lnTo>
                  <a:lnTo>
                    <a:pt x="5657" y="176799"/>
                  </a:lnTo>
                  <a:lnTo>
                    <a:pt x="6196" y="180560"/>
                  </a:lnTo>
                  <a:lnTo>
                    <a:pt x="7508" y="184019"/>
                  </a:lnTo>
                  <a:lnTo>
                    <a:pt x="11505" y="190403"/>
                  </a:lnTo>
                  <a:lnTo>
                    <a:pt x="16457" y="196415"/>
                  </a:lnTo>
                  <a:lnTo>
                    <a:pt x="19111" y="199352"/>
                  </a:lnTo>
                  <a:lnTo>
                    <a:pt x="21832" y="201310"/>
                  </a:lnTo>
                  <a:lnTo>
                    <a:pt x="24599" y="202615"/>
                  </a:lnTo>
                  <a:lnTo>
                    <a:pt x="27396" y="203485"/>
                  </a:lnTo>
                  <a:lnTo>
                    <a:pt x="31166" y="204066"/>
                  </a:lnTo>
                  <a:lnTo>
                    <a:pt x="35585" y="204452"/>
                  </a:lnTo>
                  <a:lnTo>
                    <a:pt x="40435" y="204710"/>
                  </a:lnTo>
                  <a:lnTo>
                    <a:pt x="44621" y="203929"/>
                  </a:lnTo>
                  <a:lnTo>
                    <a:pt x="48365" y="202456"/>
                  </a:lnTo>
                  <a:lnTo>
                    <a:pt x="51812" y="200522"/>
                  </a:lnTo>
                  <a:lnTo>
                    <a:pt x="56969" y="198280"/>
                  </a:lnTo>
                  <a:lnTo>
                    <a:pt x="63264" y="195833"/>
                  </a:lnTo>
                  <a:lnTo>
                    <a:pt x="70318" y="193249"/>
                  </a:lnTo>
                  <a:lnTo>
                    <a:pt x="76926" y="189621"/>
                  </a:lnTo>
                  <a:lnTo>
                    <a:pt x="83236" y="185298"/>
                  </a:lnTo>
                  <a:lnTo>
                    <a:pt x="89348" y="180510"/>
                  </a:lnTo>
                  <a:lnTo>
                    <a:pt x="94375" y="175414"/>
                  </a:lnTo>
                  <a:lnTo>
                    <a:pt x="98678" y="170111"/>
                  </a:lnTo>
                  <a:lnTo>
                    <a:pt x="102500" y="164671"/>
                  </a:lnTo>
                  <a:lnTo>
                    <a:pt x="106953" y="159139"/>
                  </a:lnTo>
                  <a:lnTo>
                    <a:pt x="111827" y="153546"/>
                  </a:lnTo>
                  <a:lnTo>
                    <a:pt x="116981" y="147913"/>
                  </a:lnTo>
                  <a:lnTo>
                    <a:pt x="122322" y="141299"/>
                  </a:lnTo>
                  <a:lnTo>
                    <a:pt x="127787" y="134033"/>
                  </a:lnTo>
                  <a:lnTo>
                    <a:pt x="133336" y="126332"/>
                  </a:lnTo>
                  <a:lnTo>
                    <a:pt x="137988" y="119292"/>
                  </a:lnTo>
                  <a:lnTo>
                    <a:pt x="142041" y="112694"/>
                  </a:lnTo>
                  <a:lnTo>
                    <a:pt x="145696" y="106390"/>
                  </a:lnTo>
                  <a:lnTo>
                    <a:pt x="152297" y="94306"/>
                  </a:lnTo>
                  <a:lnTo>
                    <a:pt x="155391" y="88417"/>
                  </a:lnTo>
                  <a:lnTo>
                    <a:pt x="157453" y="82586"/>
                  </a:lnTo>
                  <a:lnTo>
                    <a:pt x="158828" y="76793"/>
                  </a:lnTo>
                  <a:lnTo>
                    <a:pt x="159745" y="71026"/>
                  </a:lnTo>
                  <a:lnTo>
                    <a:pt x="160356" y="65277"/>
                  </a:lnTo>
                  <a:lnTo>
                    <a:pt x="160764" y="59539"/>
                  </a:lnTo>
                  <a:lnTo>
                    <a:pt x="161035" y="53809"/>
                  </a:lnTo>
                  <a:lnTo>
                    <a:pt x="160264" y="48084"/>
                  </a:lnTo>
                  <a:lnTo>
                    <a:pt x="158797" y="42362"/>
                  </a:lnTo>
                  <a:lnTo>
                    <a:pt x="156867" y="36642"/>
                  </a:lnTo>
                  <a:lnTo>
                    <a:pt x="154627" y="31877"/>
                  </a:lnTo>
                  <a:lnTo>
                    <a:pt x="152182" y="27747"/>
                  </a:lnTo>
                  <a:lnTo>
                    <a:pt x="149599" y="24041"/>
                  </a:lnTo>
                  <a:lnTo>
                    <a:pt x="147877" y="20619"/>
                  </a:lnTo>
                  <a:lnTo>
                    <a:pt x="145964" y="14276"/>
                  </a:lnTo>
                  <a:lnTo>
                    <a:pt x="143549" y="11251"/>
                  </a:lnTo>
                  <a:lnTo>
                    <a:pt x="140034" y="8281"/>
                  </a:lnTo>
                  <a:lnTo>
                    <a:pt x="135785" y="5350"/>
                  </a:lnTo>
                  <a:lnTo>
                    <a:pt x="131048" y="3395"/>
                  </a:lnTo>
                  <a:lnTo>
                    <a:pt x="125985" y="2092"/>
                  </a:lnTo>
                  <a:lnTo>
                    <a:pt x="120704" y="1223"/>
                  </a:lnTo>
                  <a:lnTo>
                    <a:pt x="115279" y="644"/>
                  </a:lnTo>
                  <a:lnTo>
                    <a:pt x="109757" y="258"/>
                  </a:lnTo>
                  <a:lnTo>
                    <a:pt x="104171" y="0"/>
                  </a:lnTo>
                  <a:lnTo>
                    <a:pt x="97589" y="781"/>
                  </a:lnTo>
                  <a:lnTo>
                    <a:pt x="90344" y="2254"/>
                  </a:lnTo>
                  <a:lnTo>
                    <a:pt x="82656" y="4189"/>
                  </a:lnTo>
                  <a:lnTo>
                    <a:pt x="75626" y="5479"/>
                  </a:lnTo>
                  <a:lnTo>
                    <a:pt x="69035" y="6338"/>
                  </a:lnTo>
                  <a:lnTo>
                    <a:pt x="62735" y="6912"/>
                  </a:lnTo>
                  <a:lnTo>
                    <a:pt x="56630" y="8246"/>
                  </a:lnTo>
                  <a:lnTo>
                    <a:pt x="50656" y="10089"/>
                  </a:lnTo>
                  <a:lnTo>
                    <a:pt x="44767" y="12269"/>
                  </a:lnTo>
                  <a:lnTo>
                    <a:pt x="38937" y="15628"/>
                  </a:lnTo>
                  <a:lnTo>
                    <a:pt x="33145" y="19772"/>
                  </a:lnTo>
                  <a:lnTo>
                    <a:pt x="15846" y="3377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230"/>
            <p:cNvSpPr/>
            <p:nvPr/>
          </p:nvSpPr>
          <p:spPr>
            <a:xfrm>
              <a:off x="3561901" y="2974669"/>
              <a:ext cx="152839" cy="445713"/>
            </a:xfrm>
            <a:custGeom>
              <a:avLst/>
              <a:gdLst/>
              <a:ahLst/>
              <a:cxnLst/>
              <a:rect l="0" t="0" r="0" b="0"/>
              <a:pathLst>
                <a:path w="152839" h="445713">
                  <a:moveTo>
                    <a:pt x="101413" y="17133"/>
                  </a:moveTo>
                  <a:lnTo>
                    <a:pt x="101413" y="124"/>
                  </a:lnTo>
                  <a:lnTo>
                    <a:pt x="96863" y="28"/>
                  </a:lnTo>
                  <a:lnTo>
                    <a:pt x="89482" y="0"/>
                  </a:lnTo>
                  <a:lnTo>
                    <a:pt x="86791" y="948"/>
                  </a:lnTo>
                  <a:lnTo>
                    <a:pt x="84046" y="2533"/>
                  </a:lnTo>
                  <a:lnTo>
                    <a:pt x="81263" y="4542"/>
                  </a:lnTo>
                  <a:lnTo>
                    <a:pt x="78454" y="6834"/>
                  </a:lnTo>
                  <a:lnTo>
                    <a:pt x="75630" y="9315"/>
                  </a:lnTo>
                  <a:lnTo>
                    <a:pt x="72795" y="11921"/>
                  </a:lnTo>
                  <a:lnTo>
                    <a:pt x="68999" y="14611"/>
                  </a:lnTo>
                  <a:lnTo>
                    <a:pt x="64564" y="17356"/>
                  </a:lnTo>
                  <a:lnTo>
                    <a:pt x="59702" y="20140"/>
                  </a:lnTo>
                  <a:lnTo>
                    <a:pt x="54556" y="23900"/>
                  </a:lnTo>
                  <a:lnTo>
                    <a:pt x="49220" y="28312"/>
                  </a:lnTo>
                  <a:lnTo>
                    <a:pt x="43758" y="33158"/>
                  </a:lnTo>
                  <a:lnTo>
                    <a:pt x="39164" y="38294"/>
                  </a:lnTo>
                  <a:lnTo>
                    <a:pt x="35149" y="43623"/>
                  </a:lnTo>
                  <a:lnTo>
                    <a:pt x="17310" y="70414"/>
                  </a:lnTo>
                  <a:lnTo>
                    <a:pt x="13912" y="77419"/>
                  </a:lnTo>
                  <a:lnTo>
                    <a:pt x="10137" y="90282"/>
                  </a:lnTo>
                  <a:lnTo>
                    <a:pt x="5918" y="102349"/>
                  </a:lnTo>
                  <a:lnTo>
                    <a:pt x="1821" y="114062"/>
                  </a:lnTo>
                  <a:lnTo>
                    <a:pt x="0" y="125617"/>
                  </a:lnTo>
                  <a:lnTo>
                    <a:pt x="467" y="130413"/>
                  </a:lnTo>
                  <a:lnTo>
                    <a:pt x="1731" y="134563"/>
                  </a:lnTo>
                  <a:lnTo>
                    <a:pt x="4723" y="141714"/>
                  </a:lnTo>
                  <a:lnTo>
                    <a:pt x="6052" y="148067"/>
                  </a:lnTo>
                  <a:lnTo>
                    <a:pt x="7359" y="150143"/>
                  </a:lnTo>
                  <a:lnTo>
                    <a:pt x="9183" y="151526"/>
                  </a:lnTo>
                  <a:lnTo>
                    <a:pt x="11351" y="152448"/>
                  </a:lnTo>
                  <a:lnTo>
                    <a:pt x="13750" y="153063"/>
                  </a:lnTo>
                  <a:lnTo>
                    <a:pt x="16301" y="153473"/>
                  </a:lnTo>
                  <a:lnTo>
                    <a:pt x="18954" y="153747"/>
                  </a:lnTo>
                  <a:lnTo>
                    <a:pt x="22628" y="153929"/>
                  </a:lnTo>
                  <a:lnTo>
                    <a:pt x="31791" y="154131"/>
                  </a:lnTo>
                  <a:lnTo>
                    <a:pt x="36901" y="153233"/>
                  </a:lnTo>
                  <a:lnTo>
                    <a:pt x="42212" y="151681"/>
                  </a:lnTo>
                  <a:lnTo>
                    <a:pt x="47658" y="149694"/>
                  </a:lnTo>
                  <a:lnTo>
                    <a:pt x="53194" y="147417"/>
                  </a:lnTo>
                  <a:lnTo>
                    <a:pt x="58790" y="144947"/>
                  </a:lnTo>
                  <a:lnTo>
                    <a:pt x="64425" y="142347"/>
                  </a:lnTo>
                  <a:lnTo>
                    <a:pt x="69135" y="138709"/>
                  </a:lnTo>
                  <a:lnTo>
                    <a:pt x="73227" y="134379"/>
                  </a:lnTo>
                  <a:lnTo>
                    <a:pt x="76907" y="129587"/>
                  </a:lnTo>
                  <a:lnTo>
                    <a:pt x="81266" y="125440"/>
                  </a:lnTo>
                  <a:lnTo>
                    <a:pt x="86077" y="121723"/>
                  </a:lnTo>
                  <a:lnTo>
                    <a:pt x="91189" y="118292"/>
                  </a:lnTo>
                  <a:lnTo>
                    <a:pt x="94597" y="114100"/>
                  </a:lnTo>
                  <a:lnTo>
                    <a:pt x="96869" y="109400"/>
                  </a:lnTo>
                  <a:lnTo>
                    <a:pt x="100346" y="100051"/>
                  </a:lnTo>
                  <a:lnTo>
                    <a:pt x="105067" y="92720"/>
                  </a:lnTo>
                  <a:lnTo>
                    <a:pt x="107799" y="83747"/>
                  </a:lnTo>
                  <a:lnTo>
                    <a:pt x="109014" y="73409"/>
                  </a:lnTo>
                  <a:lnTo>
                    <a:pt x="109554" y="62465"/>
                  </a:lnTo>
                  <a:lnTo>
                    <a:pt x="109858" y="50144"/>
                  </a:lnTo>
                  <a:lnTo>
                    <a:pt x="112469" y="41012"/>
                  </a:lnTo>
                  <a:lnTo>
                    <a:pt x="117356" y="28729"/>
                  </a:lnTo>
                  <a:lnTo>
                    <a:pt x="118549" y="17261"/>
                  </a:lnTo>
                  <a:lnTo>
                    <a:pt x="118558" y="24525"/>
                  </a:lnTo>
                  <a:lnTo>
                    <a:pt x="123110" y="29907"/>
                  </a:lnTo>
                  <a:lnTo>
                    <a:pt x="127883" y="37415"/>
                  </a:lnTo>
                  <a:lnTo>
                    <a:pt x="130490" y="42085"/>
                  </a:lnTo>
                  <a:lnTo>
                    <a:pt x="133387" y="52353"/>
                  </a:lnTo>
                  <a:lnTo>
                    <a:pt x="135626" y="63266"/>
                  </a:lnTo>
                  <a:lnTo>
                    <a:pt x="139797" y="74467"/>
                  </a:lnTo>
                  <a:lnTo>
                    <a:pt x="142285" y="88335"/>
                  </a:lnTo>
                  <a:lnTo>
                    <a:pt x="142949" y="96033"/>
                  </a:lnTo>
                  <a:lnTo>
                    <a:pt x="146226" y="109667"/>
                  </a:lnTo>
                  <a:lnTo>
                    <a:pt x="148434" y="115970"/>
                  </a:lnTo>
                  <a:lnTo>
                    <a:pt x="149905" y="123982"/>
                  </a:lnTo>
                  <a:lnTo>
                    <a:pt x="150886" y="133133"/>
                  </a:lnTo>
                  <a:lnTo>
                    <a:pt x="151540" y="143044"/>
                  </a:lnTo>
                  <a:lnTo>
                    <a:pt x="151976" y="152509"/>
                  </a:lnTo>
                  <a:lnTo>
                    <a:pt x="152461" y="170645"/>
                  </a:lnTo>
                  <a:lnTo>
                    <a:pt x="152838" y="255951"/>
                  </a:lnTo>
                  <a:lnTo>
                    <a:pt x="151889" y="265880"/>
                  </a:lnTo>
                  <a:lnTo>
                    <a:pt x="150304" y="276309"/>
                  </a:lnTo>
                  <a:lnTo>
                    <a:pt x="148295" y="287072"/>
                  </a:lnTo>
                  <a:lnTo>
                    <a:pt x="146002" y="296153"/>
                  </a:lnTo>
                  <a:lnTo>
                    <a:pt x="143522" y="304111"/>
                  </a:lnTo>
                  <a:lnTo>
                    <a:pt x="138226" y="318986"/>
                  </a:lnTo>
                  <a:lnTo>
                    <a:pt x="132697" y="335123"/>
                  </a:lnTo>
                  <a:lnTo>
                    <a:pt x="128937" y="343426"/>
                  </a:lnTo>
                  <a:lnTo>
                    <a:pt x="124525" y="351819"/>
                  </a:lnTo>
                  <a:lnTo>
                    <a:pt x="119679" y="360272"/>
                  </a:lnTo>
                  <a:lnTo>
                    <a:pt x="116448" y="367813"/>
                  </a:lnTo>
                  <a:lnTo>
                    <a:pt x="112858" y="381271"/>
                  </a:lnTo>
                  <a:lnTo>
                    <a:pt x="109996" y="388479"/>
                  </a:lnTo>
                  <a:lnTo>
                    <a:pt x="106183" y="396142"/>
                  </a:lnTo>
                  <a:lnTo>
                    <a:pt x="101735" y="404108"/>
                  </a:lnTo>
                  <a:lnTo>
                    <a:pt x="97818" y="410372"/>
                  </a:lnTo>
                  <a:lnTo>
                    <a:pt x="94254" y="415500"/>
                  </a:lnTo>
                  <a:lnTo>
                    <a:pt x="90926" y="419871"/>
                  </a:lnTo>
                  <a:lnTo>
                    <a:pt x="86801" y="423737"/>
                  </a:lnTo>
                  <a:lnTo>
                    <a:pt x="82147" y="427267"/>
                  </a:lnTo>
                  <a:lnTo>
                    <a:pt x="77140" y="430573"/>
                  </a:lnTo>
                  <a:lnTo>
                    <a:pt x="72848" y="433730"/>
                  </a:lnTo>
                  <a:lnTo>
                    <a:pt x="69035" y="436787"/>
                  </a:lnTo>
                  <a:lnTo>
                    <a:pt x="65540" y="439778"/>
                  </a:lnTo>
                  <a:lnTo>
                    <a:pt x="62258" y="441771"/>
                  </a:lnTo>
                  <a:lnTo>
                    <a:pt x="59118" y="443100"/>
                  </a:lnTo>
                  <a:lnTo>
                    <a:pt x="56071" y="443986"/>
                  </a:lnTo>
                  <a:lnTo>
                    <a:pt x="52135" y="444577"/>
                  </a:lnTo>
                  <a:lnTo>
                    <a:pt x="47606" y="444971"/>
                  </a:lnTo>
                  <a:lnTo>
                    <a:pt x="38447" y="445408"/>
                  </a:lnTo>
                  <a:lnTo>
                    <a:pt x="26317" y="445712"/>
                  </a:lnTo>
                  <a:lnTo>
                    <a:pt x="22635" y="443198"/>
                  </a:lnTo>
                  <a:lnTo>
                    <a:pt x="15688" y="43718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231"/>
            <p:cNvSpPr/>
            <p:nvPr/>
          </p:nvSpPr>
          <p:spPr>
            <a:xfrm>
              <a:off x="3766184" y="3154787"/>
              <a:ext cx="257176" cy="128115"/>
            </a:xfrm>
            <a:custGeom>
              <a:avLst/>
              <a:gdLst/>
              <a:ahLst/>
              <a:cxnLst/>
              <a:rect l="0" t="0" r="0" b="0"/>
              <a:pathLst>
                <a:path w="257176" h="128115">
                  <a:moveTo>
                    <a:pt x="0" y="17038"/>
                  </a:moveTo>
                  <a:lnTo>
                    <a:pt x="4552" y="17038"/>
                  </a:lnTo>
                  <a:lnTo>
                    <a:pt x="6844" y="16085"/>
                  </a:lnTo>
                  <a:lnTo>
                    <a:pt x="11932" y="12487"/>
                  </a:lnTo>
                  <a:lnTo>
                    <a:pt x="14622" y="11146"/>
                  </a:lnTo>
                  <a:lnTo>
                    <a:pt x="20151" y="9657"/>
                  </a:lnTo>
                  <a:lnTo>
                    <a:pt x="25784" y="8995"/>
                  </a:lnTo>
                  <a:lnTo>
                    <a:pt x="28620" y="8818"/>
                  </a:lnTo>
                  <a:lnTo>
                    <a:pt x="32415" y="7748"/>
                  </a:lnTo>
                  <a:lnTo>
                    <a:pt x="36850" y="6082"/>
                  </a:lnTo>
                  <a:lnTo>
                    <a:pt x="41712" y="4019"/>
                  </a:lnTo>
                  <a:lnTo>
                    <a:pt x="49654" y="1726"/>
                  </a:lnTo>
                  <a:lnTo>
                    <a:pt x="57311" y="708"/>
                  </a:lnTo>
                  <a:lnTo>
                    <a:pt x="62020" y="436"/>
                  </a:lnTo>
                  <a:lnTo>
                    <a:pt x="74164" y="0"/>
                  </a:lnTo>
                  <a:lnTo>
                    <a:pt x="80904" y="2480"/>
                  </a:lnTo>
                  <a:lnTo>
                    <a:pt x="85369" y="4475"/>
                  </a:lnTo>
                  <a:lnTo>
                    <a:pt x="92869" y="6692"/>
                  </a:lnTo>
                  <a:lnTo>
                    <a:pt x="96203" y="7283"/>
                  </a:lnTo>
                  <a:lnTo>
                    <a:pt x="102447" y="10480"/>
                  </a:lnTo>
                  <a:lnTo>
                    <a:pt x="105446" y="12666"/>
                  </a:lnTo>
                  <a:lnTo>
                    <a:pt x="111317" y="15095"/>
                  </a:lnTo>
                  <a:lnTo>
                    <a:pt x="114217" y="15742"/>
                  </a:lnTo>
                  <a:lnTo>
                    <a:pt x="116150" y="17126"/>
                  </a:lnTo>
                  <a:lnTo>
                    <a:pt x="117439" y="19002"/>
                  </a:lnTo>
                  <a:lnTo>
                    <a:pt x="118298" y="21204"/>
                  </a:lnTo>
                  <a:lnTo>
                    <a:pt x="118870" y="24578"/>
                  </a:lnTo>
                  <a:lnTo>
                    <a:pt x="119252" y="28732"/>
                  </a:lnTo>
                  <a:lnTo>
                    <a:pt x="119676" y="37475"/>
                  </a:lnTo>
                  <a:lnTo>
                    <a:pt x="119865" y="44536"/>
                  </a:lnTo>
                  <a:lnTo>
                    <a:pt x="118963" y="47752"/>
                  </a:lnTo>
                  <a:lnTo>
                    <a:pt x="117409" y="50849"/>
                  </a:lnTo>
                  <a:lnTo>
                    <a:pt x="115420" y="53866"/>
                  </a:lnTo>
                  <a:lnTo>
                    <a:pt x="113142" y="57782"/>
                  </a:lnTo>
                  <a:lnTo>
                    <a:pt x="110671" y="62298"/>
                  </a:lnTo>
                  <a:lnTo>
                    <a:pt x="108070" y="67214"/>
                  </a:lnTo>
                  <a:lnTo>
                    <a:pt x="105385" y="71443"/>
                  </a:lnTo>
                  <a:lnTo>
                    <a:pt x="102642" y="75216"/>
                  </a:lnTo>
                  <a:lnTo>
                    <a:pt x="99861" y="78683"/>
                  </a:lnTo>
                  <a:lnTo>
                    <a:pt x="98006" y="81947"/>
                  </a:lnTo>
                  <a:lnTo>
                    <a:pt x="96770" y="85075"/>
                  </a:lnTo>
                  <a:lnTo>
                    <a:pt x="95946" y="88114"/>
                  </a:lnTo>
                  <a:lnTo>
                    <a:pt x="95397" y="91092"/>
                  </a:lnTo>
                  <a:lnTo>
                    <a:pt x="95031" y="94030"/>
                  </a:lnTo>
                  <a:lnTo>
                    <a:pt x="94786" y="96940"/>
                  </a:lnTo>
                  <a:lnTo>
                    <a:pt x="94623" y="99834"/>
                  </a:lnTo>
                  <a:lnTo>
                    <a:pt x="94443" y="105588"/>
                  </a:lnTo>
                  <a:lnTo>
                    <a:pt x="94310" y="118212"/>
                  </a:lnTo>
                  <a:lnTo>
                    <a:pt x="95259" y="118777"/>
                  </a:lnTo>
                  <a:lnTo>
                    <a:pt x="98852" y="119405"/>
                  </a:lnTo>
                  <a:lnTo>
                    <a:pt x="103625" y="122224"/>
                  </a:lnTo>
                  <a:lnTo>
                    <a:pt x="106231" y="124309"/>
                  </a:lnTo>
                  <a:lnTo>
                    <a:pt x="108921" y="125699"/>
                  </a:lnTo>
                  <a:lnTo>
                    <a:pt x="114450" y="127244"/>
                  </a:lnTo>
                  <a:lnTo>
                    <a:pt x="120082" y="127931"/>
                  </a:lnTo>
                  <a:lnTo>
                    <a:pt x="122917" y="128114"/>
                  </a:lnTo>
                  <a:lnTo>
                    <a:pt x="126713" y="127283"/>
                  </a:lnTo>
                  <a:lnTo>
                    <a:pt x="131147" y="125777"/>
                  </a:lnTo>
                  <a:lnTo>
                    <a:pt x="136009" y="123821"/>
                  </a:lnTo>
                  <a:lnTo>
                    <a:pt x="141156" y="122516"/>
                  </a:lnTo>
                  <a:lnTo>
                    <a:pt x="146492" y="121647"/>
                  </a:lnTo>
                  <a:lnTo>
                    <a:pt x="151953" y="121067"/>
                  </a:lnTo>
                  <a:lnTo>
                    <a:pt x="158453" y="119728"/>
                  </a:lnTo>
                  <a:lnTo>
                    <a:pt x="165643" y="117883"/>
                  </a:lnTo>
                  <a:lnTo>
                    <a:pt x="173294" y="115700"/>
                  </a:lnTo>
                  <a:lnTo>
                    <a:pt x="180299" y="113293"/>
                  </a:lnTo>
                  <a:lnTo>
                    <a:pt x="186875" y="110735"/>
                  </a:lnTo>
                  <a:lnTo>
                    <a:pt x="193163" y="108078"/>
                  </a:lnTo>
                  <a:lnTo>
                    <a:pt x="201166" y="106306"/>
                  </a:lnTo>
                  <a:lnTo>
                    <a:pt x="210311" y="105125"/>
                  </a:lnTo>
                  <a:lnTo>
                    <a:pt x="227774" y="103812"/>
                  </a:lnTo>
                  <a:lnTo>
                    <a:pt x="238710" y="103229"/>
                  </a:lnTo>
                  <a:lnTo>
                    <a:pt x="242961" y="102121"/>
                  </a:lnTo>
                  <a:lnTo>
                    <a:pt x="246747" y="100430"/>
                  </a:lnTo>
                  <a:lnTo>
                    <a:pt x="257175" y="9419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232"/>
            <p:cNvSpPr/>
            <p:nvPr/>
          </p:nvSpPr>
          <p:spPr>
            <a:xfrm>
              <a:off x="4117657" y="3026092"/>
              <a:ext cx="171451" cy="180023"/>
            </a:xfrm>
            <a:custGeom>
              <a:avLst/>
              <a:gdLst/>
              <a:ahLst/>
              <a:cxnLst/>
              <a:rect l="0" t="0" r="0" b="0"/>
              <a:pathLst>
                <a:path w="171451" h="180023">
                  <a:moveTo>
                    <a:pt x="0" y="0"/>
                  </a:moveTo>
                  <a:lnTo>
                    <a:pt x="0" y="7381"/>
                  </a:lnTo>
                  <a:lnTo>
                    <a:pt x="4551" y="12770"/>
                  </a:lnTo>
                  <a:lnTo>
                    <a:pt x="9325" y="17741"/>
                  </a:lnTo>
                  <a:lnTo>
                    <a:pt x="11932" y="20400"/>
                  </a:lnTo>
                  <a:lnTo>
                    <a:pt x="14622" y="24077"/>
                  </a:lnTo>
                  <a:lnTo>
                    <a:pt x="17368" y="28434"/>
                  </a:lnTo>
                  <a:lnTo>
                    <a:pt x="20151" y="33244"/>
                  </a:lnTo>
                  <a:lnTo>
                    <a:pt x="22959" y="37402"/>
                  </a:lnTo>
                  <a:lnTo>
                    <a:pt x="25783" y="41127"/>
                  </a:lnTo>
                  <a:lnTo>
                    <a:pt x="28619" y="44563"/>
                  </a:lnTo>
                  <a:lnTo>
                    <a:pt x="31462" y="47807"/>
                  </a:lnTo>
                  <a:lnTo>
                    <a:pt x="34310" y="50921"/>
                  </a:lnTo>
                  <a:lnTo>
                    <a:pt x="37160" y="53950"/>
                  </a:lnTo>
                  <a:lnTo>
                    <a:pt x="40014" y="57874"/>
                  </a:lnTo>
                  <a:lnTo>
                    <a:pt x="42868" y="62395"/>
                  </a:lnTo>
                  <a:lnTo>
                    <a:pt x="45724" y="67314"/>
                  </a:lnTo>
                  <a:lnTo>
                    <a:pt x="48580" y="71546"/>
                  </a:lnTo>
                  <a:lnTo>
                    <a:pt x="51437" y="75320"/>
                  </a:lnTo>
                  <a:lnTo>
                    <a:pt x="54294" y="78788"/>
                  </a:lnTo>
                  <a:lnTo>
                    <a:pt x="57151" y="82053"/>
                  </a:lnTo>
                  <a:lnTo>
                    <a:pt x="60008" y="85182"/>
                  </a:lnTo>
                  <a:lnTo>
                    <a:pt x="65723" y="91199"/>
                  </a:lnTo>
                  <a:lnTo>
                    <a:pt x="95964" y="121672"/>
                  </a:lnTo>
                  <a:lnTo>
                    <a:pt x="100171" y="124930"/>
                  </a:lnTo>
                  <a:lnTo>
                    <a:pt x="104881" y="128054"/>
                  </a:lnTo>
                  <a:lnTo>
                    <a:pt x="109926" y="131089"/>
                  </a:lnTo>
                  <a:lnTo>
                    <a:pt x="114241" y="134065"/>
                  </a:lnTo>
                  <a:lnTo>
                    <a:pt x="118071" y="137002"/>
                  </a:lnTo>
                  <a:lnTo>
                    <a:pt x="121576" y="139912"/>
                  </a:lnTo>
                  <a:lnTo>
                    <a:pt x="125819" y="142805"/>
                  </a:lnTo>
                  <a:lnTo>
                    <a:pt x="130552" y="145686"/>
                  </a:lnTo>
                  <a:lnTo>
                    <a:pt x="135612" y="148559"/>
                  </a:lnTo>
                  <a:lnTo>
                    <a:pt x="139938" y="151427"/>
                  </a:lnTo>
                  <a:lnTo>
                    <a:pt x="143775" y="154291"/>
                  </a:lnTo>
                  <a:lnTo>
                    <a:pt x="147285" y="157154"/>
                  </a:lnTo>
                  <a:lnTo>
                    <a:pt x="150578" y="160014"/>
                  </a:lnTo>
                  <a:lnTo>
                    <a:pt x="153725" y="162874"/>
                  </a:lnTo>
                  <a:lnTo>
                    <a:pt x="156776" y="165732"/>
                  </a:lnTo>
                  <a:lnTo>
                    <a:pt x="159762" y="167638"/>
                  </a:lnTo>
                  <a:lnTo>
                    <a:pt x="162706" y="168909"/>
                  </a:lnTo>
                  <a:lnTo>
                    <a:pt x="165621" y="169756"/>
                  </a:lnTo>
                  <a:lnTo>
                    <a:pt x="167564" y="171273"/>
                  </a:lnTo>
                  <a:lnTo>
                    <a:pt x="168859" y="173237"/>
                  </a:lnTo>
                  <a:lnTo>
                    <a:pt x="171450" y="18002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233"/>
            <p:cNvSpPr/>
            <p:nvPr/>
          </p:nvSpPr>
          <p:spPr>
            <a:xfrm>
              <a:off x="4066222" y="2991802"/>
              <a:ext cx="222886" cy="205741"/>
            </a:xfrm>
            <a:custGeom>
              <a:avLst/>
              <a:gdLst/>
              <a:ahLst/>
              <a:cxnLst/>
              <a:rect l="0" t="0" r="0" b="0"/>
              <a:pathLst>
                <a:path w="222886" h="205741">
                  <a:moveTo>
                    <a:pt x="222885" y="0"/>
                  </a:moveTo>
                  <a:lnTo>
                    <a:pt x="218335" y="4551"/>
                  </a:lnTo>
                  <a:lnTo>
                    <a:pt x="216041" y="5891"/>
                  </a:lnTo>
                  <a:lnTo>
                    <a:pt x="210953" y="7381"/>
                  </a:lnTo>
                  <a:lnTo>
                    <a:pt x="209216" y="8731"/>
                  </a:lnTo>
                  <a:lnTo>
                    <a:pt x="208057" y="10583"/>
                  </a:lnTo>
                  <a:lnTo>
                    <a:pt x="207284" y="12770"/>
                  </a:lnTo>
                  <a:lnTo>
                    <a:pt x="204864" y="15181"/>
                  </a:lnTo>
                  <a:lnTo>
                    <a:pt x="201346" y="17741"/>
                  </a:lnTo>
                  <a:lnTo>
                    <a:pt x="197096" y="20400"/>
                  </a:lnTo>
                  <a:lnTo>
                    <a:pt x="192357" y="24077"/>
                  </a:lnTo>
                  <a:lnTo>
                    <a:pt x="187293" y="28434"/>
                  </a:lnTo>
                  <a:lnTo>
                    <a:pt x="182012" y="33244"/>
                  </a:lnTo>
                  <a:lnTo>
                    <a:pt x="171064" y="43667"/>
                  </a:lnTo>
                  <a:lnTo>
                    <a:pt x="165478" y="49114"/>
                  </a:lnTo>
                  <a:lnTo>
                    <a:pt x="158896" y="54650"/>
                  </a:lnTo>
                  <a:lnTo>
                    <a:pt x="151651" y="60246"/>
                  </a:lnTo>
                  <a:lnTo>
                    <a:pt x="143963" y="65882"/>
                  </a:lnTo>
                  <a:lnTo>
                    <a:pt x="137885" y="71544"/>
                  </a:lnTo>
                  <a:lnTo>
                    <a:pt x="132881" y="77223"/>
                  </a:lnTo>
                  <a:lnTo>
                    <a:pt x="128593" y="82915"/>
                  </a:lnTo>
                  <a:lnTo>
                    <a:pt x="122876" y="89567"/>
                  </a:lnTo>
                  <a:lnTo>
                    <a:pt x="116207" y="96858"/>
                  </a:lnTo>
                  <a:lnTo>
                    <a:pt x="95709" y="118234"/>
                  </a:lnTo>
                  <a:lnTo>
                    <a:pt x="71717" y="142523"/>
                  </a:lnTo>
                  <a:lnTo>
                    <a:pt x="64956" y="148355"/>
                  </a:lnTo>
                  <a:lnTo>
                    <a:pt x="57592" y="154149"/>
                  </a:lnTo>
                  <a:lnTo>
                    <a:pt x="49824" y="159916"/>
                  </a:lnTo>
                  <a:lnTo>
                    <a:pt x="43694" y="164713"/>
                  </a:lnTo>
                  <a:lnTo>
                    <a:pt x="38654" y="168864"/>
                  </a:lnTo>
                  <a:lnTo>
                    <a:pt x="34342" y="172583"/>
                  </a:lnTo>
                  <a:lnTo>
                    <a:pt x="30514" y="176968"/>
                  </a:lnTo>
                  <a:lnTo>
                    <a:pt x="27010" y="181796"/>
                  </a:lnTo>
                  <a:lnTo>
                    <a:pt x="23722" y="186920"/>
                  </a:lnTo>
                  <a:lnTo>
                    <a:pt x="20577" y="191288"/>
                  </a:lnTo>
                  <a:lnTo>
                    <a:pt x="17528" y="195153"/>
                  </a:lnTo>
                  <a:lnTo>
                    <a:pt x="14543" y="198682"/>
                  </a:lnTo>
                  <a:lnTo>
                    <a:pt x="11600" y="201035"/>
                  </a:lnTo>
                  <a:lnTo>
                    <a:pt x="8686" y="202603"/>
                  </a:lnTo>
                  <a:lnTo>
                    <a:pt x="0" y="20574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234"/>
            <p:cNvSpPr/>
            <p:nvPr/>
          </p:nvSpPr>
          <p:spPr>
            <a:xfrm>
              <a:off x="4520565" y="3026092"/>
              <a:ext cx="214313" cy="25719"/>
            </a:xfrm>
            <a:custGeom>
              <a:avLst/>
              <a:gdLst/>
              <a:ahLst/>
              <a:cxnLst/>
              <a:rect l="0" t="0" r="0" b="0"/>
              <a:pathLst>
                <a:path w="214313" h="25719">
                  <a:moveTo>
                    <a:pt x="0" y="25718"/>
                  </a:moveTo>
                  <a:lnTo>
                    <a:pt x="11931" y="25718"/>
                  </a:lnTo>
                  <a:lnTo>
                    <a:pt x="13669" y="24765"/>
                  </a:lnTo>
                  <a:lnTo>
                    <a:pt x="14828" y="23178"/>
                  </a:lnTo>
                  <a:lnTo>
                    <a:pt x="15600" y="21167"/>
                  </a:lnTo>
                  <a:lnTo>
                    <a:pt x="18972" y="19826"/>
                  </a:lnTo>
                  <a:lnTo>
                    <a:pt x="24078" y="18932"/>
                  </a:lnTo>
                  <a:lnTo>
                    <a:pt x="30339" y="18337"/>
                  </a:lnTo>
                  <a:lnTo>
                    <a:pt x="36418" y="16987"/>
                  </a:lnTo>
                  <a:lnTo>
                    <a:pt x="42377" y="15135"/>
                  </a:lnTo>
                  <a:lnTo>
                    <a:pt x="48253" y="12947"/>
                  </a:lnTo>
                  <a:lnTo>
                    <a:pt x="70177" y="5318"/>
                  </a:lnTo>
                  <a:lnTo>
                    <a:pt x="77264" y="3545"/>
                  </a:lnTo>
                  <a:lnTo>
                    <a:pt x="83895" y="2364"/>
                  </a:lnTo>
                  <a:lnTo>
                    <a:pt x="90219" y="1576"/>
                  </a:lnTo>
                  <a:lnTo>
                    <a:pt x="97293" y="1050"/>
                  </a:lnTo>
                  <a:lnTo>
                    <a:pt x="104867" y="700"/>
                  </a:lnTo>
                  <a:lnTo>
                    <a:pt x="120902" y="311"/>
                  </a:lnTo>
                  <a:lnTo>
                    <a:pt x="21431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235"/>
            <p:cNvSpPr/>
            <p:nvPr/>
          </p:nvSpPr>
          <p:spPr>
            <a:xfrm>
              <a:off x="4537709" y="3137535"/>
              <a:ext cx="214314" cy="17146"/>
            </a:xfrm>
            <a:custGeom>
              <a:avLst/>
              <a:gdLst/>
              <a:ahLst/>
              <a:cxnLst/>
              <a:rect l="0" t="0" r="0" b="0"/>
              <a:pathLst>
                <a:path w="214314" h="17146">
                  <a:moveTo>
                    <a:pt x="0" y="17145"/>
                  </a:moveTo>
                  <a:lnTo>
                    <a:pt x="0" y="12594"/>
                  </a:lnTo>
                  <a:lnTo>
                    <a:pt x="953" y="11253"/>
                  </a:lnTo>
                  <a:lnTo>
                    <a:pt x="2541" y="10359"/>
                  </a:lnTo>
                  <a:lnTo>
                    <a:pt x="7382" y="8925"/>
                  </a:lnTo>
                  <a:lnTo>
                    <a:pt x="12771" y="8677"/>
                  </a:lnTo>
                  <a:lnTo>
                    <a:pt x="24951" y="8603"/>
                  </a:lnTo>
                  <a:lnTo>
                    <a:pt x="30921" y="7640"/>
                  </a:lnTo>
                  <a:lnTo>
                    <a:pt x="37759" y="6046"/>
                  </a:lnTo>
                  <a:lnTo>
                    <a:pt x="45175" y="4030"/>
                  </a:lnTo>
                  <a:lnTo>
                    <a:pt x="52977" y="2687"/>
                  </a:lnTo>
                  <a:lnTo>
                    <a:pt x="61036" y="1791"/>
                  </a:lnTo>
                  <a:lnTo>
                    <a:pt x="69266" y="1194"/>
                  </a:lnTo>
                  <a:lnTo>
                    <a:pt x="77610" y="796"/>
                  </a:lnTo>
                  <a:lnTo>
                    <a:pt x="94501" y="354"/>
                  </a:lnTo>
                  <a:lnTo>
                    <a:pt x="21431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236"/>
            <p:cNvSpPr/>
            <p:nvPr/>
          </p:nvSpPr>
          <p:spPr>
            <a:xfrm>
              <a:off x="4966334" y="2880511"/>
              <a:ext cx="497207" cy="317032"/>
            </a:xfrm>
            <a:custGeom>
              <a:avLst/>
              <a:gdLst/>
              <a:ahLst/>
              <a:cxnLst/>
              <a:rect l="0" t="0" r="0" b="0"/>
              <a:pathLst>
                <a:path w="497207" h="317032">
                  <a:moveTo>
                    <a:pt x="0" y="68428"/>
                  </a:moveTo>
                  <a:lnTo>
                    <a:pt x="0" y="63878"/>
                  </a:lnTo>
                  <a:lnTo>
                    <a:pt x="953" y="61584"/>
                  </a:lnTo>
                  <a:lnTo>
                    <a:pt x="7382" y="52828"/>
                  </a:lnTo>
                  <a:lnTo>
                    <a:pt x="16134" y="43792"/>
                  </a:lnTo>
                  <a:lnTo>
                    <a:pt x="24951" y="34937"/>
                  </a:lnTo>
                  <a:lnTo>
                    <a:pt x="35220" y="27191"/>
                  </a:lnTo>
                  <a:lnTo>
                    <a:pt x="46134" y="20573"/>
                  </a:lnTo>
                  <a:lnTo>
                    <a:pt x="57334" y="14457"/>
                  </a:lnTo>
                  <a:lnTo>
                    <a:pt x="71202" y="8564"/>
                  </a:lnTo>
                  <a:lnTo>
                    <a:pt x="78901" y="5659"/>
                  </a:lnTo>
                  <a:lnTo>
                    <a:pt x="86891" y="3722"/>
                  </a:lnTo>
                  <a:lnTo>
                    <a:pt x="95075" y="2431"/>
                  </a:lnTo>
                  <a:lnTo>
                    <a:pt x="103389" y="1570"/>
                  </a:lnTo>
                  <a:lnTo>
                    <a:pt x="111788" y="996"/>
                  </a:lnTo>
                  <a:lnTo>
                    <a:pt x="120246" y="614"/>
                  </a:lnTo>
                  <a:lnTo>
                    <a:pt x="137263" y="189"/>
                  </a:lnTo>
                  <a:lnTo>
                    <a:pt x="154351" y="0"/>
                  </a:lnTo>
                  <a:lnTo>
                    <a:pt x="168931" y="2456"/>
                  </a:lnTo>
                  <a:lnTo>
                    <a:pt x="175486" y="4444"/>
                  </a:lnTo>
                  <a:lnTo>
                    <a:pt x="187849" y="11734"/>
                  </a:lnTo>
                  <a:lnTo>
                    <a:pt x="197789" y="20371"/>
                  </a:lnTo>
                  <a:lnTo>
                    <a:pt x="200439" y="24008"/>
                  </a:lnTo>
                  <a:lnTo>
                    <a:pt x="206710" y="36217"/>
                  </a:lnTo>
                  <a:lnTo>
                    <a:pt x="209244" y="41239"/>
                  </a:lnTo>
                  <a:lnTo>
                    <a:pt x="210934" y="46492"/>
                  </a:lnTo>
                  <a:lnTo>
                    <a:pt x="212061" y="51899"/>
                  </a:lnTo>
                  <a:lnTo>
                    <a:pt x="212811" y="57409"/>
                  </a:lnTo>
                  <a:lnTo>
                    <a:pt x="213311" y="62987"/>
                  </a:lnTo>
                  <a:lnTo>
                    <a:pt x="213645" y="68611"/>
                  </a:lnTo>
                  <a:lnTo>
                    <a:pt x="213868" y="74265"/>
                  </a:lnTo>
                  <a:lnTo>
                    <a:pt x="213064" y="80892"/>
                  </a:lnTo>
                  <a:lnTo>
                    <a:pt x="211575" y="88168"/>
                  </a:lnTo>
                  <a:lnTo>
                    <a:pt x="209631" y="95875"/>
                  </a:lnTo>
                  <a:lnTo>
                    <a:pt x="207381" y="102919"/>
                  </a:lnTo>
                  <a:lnTo>
                    <a:pt x="204929" y="109520"/>
                  </a:lnTo>
                  <a:lnTo>
                    <a:pt x="202342" y="115825"/>
                  </a:lnTo>
                  <a:lnTo>
                    <a:pt x="198713" y="122886"/>
                  </a:lnTo>
                  <a:lnTo>
                    <a:pt x="194388" y="130451"/>
                  </a:lnTo>
                  <a:lnTo>
                    <a:pt x="189600" y="138352"/>
                  </a:lnTo>
                  <a:lnTo>
                    <a:pt x="185455" y="145524"/>
                  </a:lnTo>
                  <a:lnTo>
                    <a:pt x="178310" y="158573"/>
                  </a:lnTo>
                  <a:lnTo>
                    <a:pt x="175071" y="165673"/>
                  </a:lnTo>
                  <a:lnTo>
                    <a:pt x="171959" y="173263"/>
                  </a:lnTo>
                  <a:lnTo>
                    <a:pt x="168932" y="181181"/>
                  </a:lnTo>
                  <a:lnTo>
                    <a:pt x="165009" y="188364"/>
                  </a:lnTo>
                  <a:lnTo>
                    <a:pt x="160489" y="195058"/>
                  </a:lnTo>
                  <a:lnTo>
                    <a:pt x="155570" y="201426"/>
                  </a:lnTo>
                  <a:lnTo>
                    <a:pt x="151339" y="207576"/>
                  </a:lnTo>
                  <a:lnTo>
                    <a:pt x="147565" y="213581"/>
                  </a:lnTo>
                  <a:lnTo>
                    <a:pt x="144097" y="219489"/>
                  </a:lnTo>
                  <a:lnTo>
                    <a:pt x="135163" y="233674"/>
                  </a:lnTo>
                  <a:lnTo>
                    <a:pt x="130114" y="241457"/>
                  </a:lnTo>
                  <a:lnTo>
                    <a:pt x="126748" y="247599"/>
                  </a:lnTo>
                  <a:lnTo>
                    <a:pt x="123008" y="256962"/>
                  </a:lnTo>
                  <a:lnTo>
                    <a:pt x="121346" y="264299"/>
                  </a:lnTo>
                  <a:lnTo>
                    <a:pt x="120607" y="271687"/>
                  </a:lnTo>
                  <a:lnTo>
                    <a:pt x="120278" y="281321"/>
                  </a:lnTo>
                  <a:lnTo>
                    <a:pt x="121143" y="284652"/>
                  </a:lnTo>
                  <a:lnTo>
                    <a:pt x="122672" y="286872"/>
                  </a:lnTo>
                  <a:lnTo>
                    <a:pt x="131971" y="294987"/>
                  </a:lnTo>
                  <a:lnTo>
                    <a:pt x="135606" y="296620"/>
                  </a:lnTo>
                  <a:lnTo>
                    <a:pt x="149823" y="299871"/>
                  </a:lnTo>
                  <a:lnTo>
                    <a:pt x="160568" y="304007"/>
                  </a:lnTo>
                  <a:lnTo>
                    <a:pt x="174234" y="306480"/>
                  </a:lnTo>
                  <a:lnTo>
                    <a:pt x="181879" y="307139"/>
                  </a:lnTo>
                  <a:lnTo>
                    <a:pt x="190785" y="306627"/>
                  </a:lnTo>
                  <a:lnTo>
                    <a:pt x="200533" y="305332"/>
                  </a:lnTo>
                  <a:lnTo>
                    <a:pt x="210841" y="303517"/>
                  </a:lnTo>
                  <a:lnTo>
                    <a:pt x="221524" y="302307"/>
                  </a:lnTo>
                  <a:lnTo>
                    <a:pt x="232455" y="301500"/>
                  </a:lnTo>
                  <a:lnTo>
                    <a:pt x="243553" y="300962"/>
                  </a:lnTo>
                  <a:lnTo>
                    <a:pt x="266044" y="300364"/>
                  </a:lnTo>
                  <a:lnTo>
                    <a:pt x="444400" y="299887"/>
                  </a:lnTo>
                  <a:lnTo>
                    <a:pt x="459766" y="302427"/>
                  </a:lnTo>
                  <a:lnTo>
                    <a:pt x="472946" y="306730"/>
                  </a:lnTo>
                  <a:lnTo>
                    <a:pt x="485154" y="311818"/>
                  </a:lnTo>
                  <a:lnTo>
                    <a:pt x="497206" y="31703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237"/>
            <p:cNvSpPr/>
            <p:nvPr/>
          </p:nvSpPr>
          <p:spPr>
            <a:xfrm>
              <a:off x="2368867" y="3583304"/>
              <a:ext cx="17146" cy="334329"/>
            </a:xfrm>
            <a:custGeom>
              <a:avLst/>
              <a:gdLst/>
              <a:ahLst/>
              <a:cxnLst/>
              <a:rect l="0" t="0" r="0" b="0"/>
              <a:pathLst>
                <a:path w="17146" h="334329">
                  <a:moveTo>
                    <a:pt x="0" y="0"/>
                  </a:moveTo>
                  <a:lnTo>
                    <a:pt x="0" y="27532"/>
                  </a:lnTo>
                  <a:lnTo>
                    <a:pt x="952" y="31690"/>
                  </a:lnTo>
                  <a:lnTo>
                    <a:pt x="2540" y="36367"/>
                  </a:lnTo>
                  <a:lnTo>
                    <a:pt x="4551" y="41390"/>
                  </a:lnTo>
                  <a:lnTo>
                    <a:pt x="5891" y="46644"/>
                  </a:lnTo>
                  <a:lnTo>
                    <a:pt x="6785" y="52051"/>
                  </a:lnTo>
                  <a:lnTo>
                    <a:pt x="7381" y="57561"/>
                  </a:lnTo>
                  <a:lnTo>
                    <a:pt x="7778" y="64091"/>
                  </a:lnTo>
                  <a:lnTo>
                    <a:pt x="8220" y="78968"/>
                  </a:lnTo>
                  <a:lnTo>
                    <a:pt x="8526" y="113469"/>
                  </a:lnTo>
                  <a:lnTo>
                    <a:pt x="8542" y="121367"/>
                  </a:lnTo>
                  <a:lnTo>
                    <a:pt x="9504" y="128536"/>
                  </a:lnTo>
                  <a:lnTo>
                    <a:pt x="11099" y="135221"/>
                  </a:lnTo>
                  <a:lnTo>
                    <a:pt x="13114" y="141582"/>
                  </a:lnTo>
                  <a:lnTo>
                    <a:pt x="14458" y="148681"/>
                  </a:lnTo>
                  <a:lnTo>
                    <a:pt x="15353" y="156271"/>
                  </a:lnTo>
                  <a:lnTo>
                    <a:pt x="15951" y="164188"/>
                  </a:lnTo>
                  <a:lnTo>
                    <a:pt x="16349" y="171372"/>
                  </a:lnTo>
                  <a:lnTo>
                    <a:pt x="16791" y="184433"/>
                  </a:lnTo>
                  <a:lnTo>
                    <a:pt x="17098" y="220926"/>
                  </a:lnTo>
                  <a:lnTo>
                    <a:pt x="17145" y="33432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238"/>
            <p:cNvSpPr/>
            <p:nvPr/>
          </p:nvSpPr>
          <p:spPr>
            <a:xfrm>
              <a:off x="2471775" y="3720474"/>
              <a:ext cx="222813" cy="188469"/>
            </a:xfrm>
            <a:custGeom>
              <a:avLst/>
              <a:gdLst/>
              <a:ahLst/>
              <a:cxnLst/>
              <a:rect l="0" t="0" r="0" b="0"/>
              <a:pathLst>
                <a:path w="222813" h="188469">
                  <a:moveTo>
                    <a:pt x="94259" y="34280"/>
                  </a:moveTo>
                  <a:lnTo>
                    <a:pt x="94259" y="26900"/>
                  </a:lnTo>
                  <a:lnTo>
                    <a:pt x="98810" y="21510"/>
                  </a:lnTo>
                  <a:lnTo>
                    <a:pt x="101640" y="18432"/>
                  </a:lnTo>
                  <a:lnTo>
                    <a:pt x="102302" y="15172"/>
                  </a:lnTo>
                  <a:lnTo>
                    <a:pt x="102801" y="8950"/>
                  </a:lnTo>
                  <a:lnTo>
                    <a:pt x="98272" y="4127"/>
                  </a:lnTo>
                  <a:lnTo>
                    <a:pt x="95448" y="1216"/>
                  </a:lnTo>
                  <a:lnTo>
                    <a:pt x="94100" y="808"/>
                  </a:lnTo>
                  <a:lnTo>
                    <a:pt x="87650" y="233"/>
                  </a:lnTo>
                  <a:lnTo>
                    <a:pt x="82432" y="98"/>
                  </a:lnTo>
                  <a:lnTo>
                    <a:pt x="65649" y="0"/>
                  </a:lnTo>
                  <a:lnTo>
                    <a:pt x="62804" y="950"/>
                  </a:lnTo>
                  <a:lnTo>
                    <a:pt x="57102" y="4544"/>
                  </a:lnTo>
                  <a:lnTo>
                    <a:pt x="51393" y="6777"/>
                  </a:lnTo>
                  <a:lnTo>
                    <a:pt x="48537" y="7372"/>
                  </a:lnTo>
                  <a:lnTo>
                    <a:pt x="42823" y="10574"/>
                  </a:lnTo>
                  <a:lnTo>
                    <a:pt x="39966" y="12761"/>
                  </a:lnTo>
                  <a:lnTo>
                    <a:pt x="37109" y="16124"/>
                  </a:lnTo>
                  <a:lnTo>
                    <a:pt x="34252" y="20272"/>
                  </a:lnTo>
                  <a:lnTo>
                    <a:pt x="31394" y="24941"/>
                  </a:lnTo>
                  <a:lnTo>
                    <a:pt x="27584" y="29007"/>
                  </a:lnTo>
                  <a:lnTo>
                    <a:pt x="23139" y="32670"/>
                  </a:lnTo>
                  <a:lnTo>
                    <a:pt x="18271" y="36064"/>
                  </a:lnTo>
                  <a:lnTo>
                    <a:pt x="15026" y="40232"/>
                  </a:lnTo>
                  <a:lnTo>
                    <a:pt x="12862" y="44916"/>
                  </a:lnTo>
                  <a:lnTo>
                    <a:pt x="11419" y="49943"/>
                  </a:lnTo>
                  <a:lnTo>
                    <a:pt x="9505" y="54247"/>
                  </a:lnTo>
                  <a:lnTo>
                    <a:pt x="7277" y="58069"/>
                  </a:lnTo>
                  <a:lnTo>
                    <a:pt x="4838" y="61570"/>
                  </a:lnTo>
                  <a:lnTo>
                    <a:pt x="3213" y="65808"/>
                  </a:lnTo>
                  <a:lnTo>
                    <a:pt x="2129" y="70539"/>
                  </a:lnTo>
                  <a:lnTo>
                    <a:pt x="1407" y="75598"/>
                  </a:lnTo>
                  <a:lnTo>
                    <a:pt x="925" y="79923"/>
                  </a:lnTo>
                  <a:lnTo>
                    <a:pt x="604" y="83759"/>
                  </a:lnTo>
                  <a:lnTo>
                    <a:pt x="390" y="87269"/>
                  </a:lnTo>
                  <a:lnTo>
                    <a:pt x="152" y="96248"/>
                  </a:lnTo>
                  <a:lnTo>
                    <a:pt x="0" y="112985"/>
                  </a:lnTo>
                  <a:lnTo>
                    <a:pt x="940" y="117230"/>
                  </a:lnTo>
                  <a:lnTo>
                    <a:pt x="2519" y="121965"/>
                  </a:lnTo>
                  <a:lnTo>
                    <a:pt x="4524" y="127027"/>
                  </a:lnTo>
                  <a:lnTo>
                    <a:pt x="6813" y="131354"/>
                  </a:lnTo>
                  <a:lnTo>
                    <a:pt x="9292" y="135191"/>
                  </a:lnTo>
                  <a:lnTo>
                    <a:pt x="11897" y="138702"/>
                  </a:lnTo>
                  <a:lnTo>
                    <a:pt x="14586" y="141995"/>
                  </a:lnTo>
                  <a:lnTo>
                    <a:pt x="17331" y="145143"/>
                  </a:lnTo>
                  <a:lnTo>
                    <a:pt x="20114" y="148194"/>
                  </a:lnTo>
                  <a:lnTo>
                    <a:pt x="25746" y="154124"/>
                  </a:lnTo>
                  <a:lnTo>
                    <a:pt x="45686" y="174288"/>
                  </a:lnTo>
                  <a:lnTo>
                    <a:pt x="49494" y="176197"/>
                  </a:lnTo>
                  <a:lnTo>
                    <a:pt x="53939" y="177469"/>
                  </a:lnTo>
                  <a:lnTo>
                    <a:pt x="58806" y="178317"/>
                  </a:lnTo>
                  <a:lnTo>
                    <a:pt x="63957" y="179835"/>
                  </a:lnTo>
                  <a:lnTo>
                    <a:pt x="69295" y="181799"/>
                  </a:lnTo>
                  <a:lnTo>
                    <a:pt x="74759" y="184061"/>
                  </a:lnTo>
                  <a:lnTo>
                    <a:pt x="79354" y="185570"/>
                  </a:lnTo>
                  <a:lnTo>
                    <a:pt x="83370" y="186575"/>
                  </a:lnTo>
                  <a:lnTo>
                    <a:pt x="87000" y="187246"/>
                  </a:lnTo>
                  <a:lnTo>
                    <a:pt x="91325" y="187692"/>
                  </a:lnTo>
                  <a:lnTo>
                    <a:pt x="96113" y="187990"/>
                  </a:lnTo>
                  <a:lnTo>
                    <a:pt x="106513" y="188321"/>
                  </a:lnTo>
                  <a:lnTo>
                    <a:pt x="117486" y="188468"/>
                  </a:lnTo>
                  <a:lnTo>
                    <a:pt x="123079" y="187555"/>
                  </a:lnTo>
                  <a:lnTo>
                    <a:pt x="128712" y="185994"/>
                  </a:lnTo>
                  <a:lnTo>
                    <a:pt x="134373" y="184000"/>
                  </a:lnTo>
                  <a:lnTo>
                    <a:pt x="139099" y="182671"/>
                  </a:lnTo>
                  <a:lnTo>
                    <a:pt x="143203" y="181785"/>
                  </a:lnTo>
                  <a:lnTo>
                    <a:pt x="146891" y="181194"/>
                  </a:lnTo>
                  <a:lnTo>
                    <a:pt x="151255" y="179848"/>
                  </a:lnTo>
                  <a:lnTo>
                    <a:pt x="156069" y="177998"/>
                  </a:lnTo>
                  <a:lnTo>
                    <a:pt x="161183" y="175812"/>
                  </a:lnTo>
                  <a:lnTo>
                    <a:pt x="171946" y="170843"/>
                  </a:lnTo>
                  <a:lnTo>
                    <a:pt x="177483" y="168185"/>
                  </a:lnTo>
                  <a:lnTo>
                    <a:pt x="182127" y="164508"/>
                  </a:lnTo>
                  <a:lnTo>
                    <a:pt x="186175" y="160151"/>
                  </a:lnTo>
                  <a:lnTo>
                    <a:pt x="189827" y="155342"/>
                  </a:lnTo>
                  <a:lnTo>
                    <a:pt x="193213" y="151183"/>
                  </a:lnTo>
                  <a:lnTo>
                    <a:pt x="196424" y="147458"/>
                  </a:lnTo>
                  <a:lnTo>
                    <a:pt x="199516" y="144022"/>
                  </a:lnTo>
                  <a:lnTo>
                    <a:pt x="205493" y="137665"/>
                  </a:lnTo>
                  <a:lnTo>
                    <a:pt x="208420" y="134636"/>
                  </a:lnTo>
                  <a:lnTo>
                    <a:pt x="210371" y="130711"/>
                  </a:lnTo>
                  <a:lnTo>
                    <a:pt x="211673" y="126191"/>
                  </a:lnTo>
                  <a:lnTo>
                    <a:pt x="212540" y="121272"/>
                  </a:lnTo>
                  <a:lnTo>
                    <a:pt x="214071" y="117039"/>
                  </a:lnTo>
                  <a:lnTo>
                    <a:pt x="216043" y="113266"/>
                  </a:lnTo>
                  <a:lnTo>
                    <a:pt x="218311" y="109798"/>
                  </a:lnTo>
                  <a:lnTo>
                    <a:pt x="219823" y="105580"/>
                  </a:lnTo>
                  <a:lnTo>
                    <a:pt x="220831" y="100864"/>
                  </a:lnTo>
                  <a:lnTo>
                    <a:pt x="221503" y="95814"/>
                  </a:lnTo>
                  <a:lnTo>
                    <a:pt x="221951" y="90543"/>
                  </a:lnTo>
                  <a:lnTo>
                    <a:pt x="222250" y="85124"/>
                  </a:lnTo>
                  <a:lnTo>
                    <a:pt x="222582" y="74023"/>
                  </a:lnTo>
                  <a:lnTo>
                    <a:pt x="222812" y="50227"/>
                  </a:lnTo>
                  <a:lnTo>
                    <a:pt x="221871" y="45864"/>
                  </a:lnTo>
                  <a:lnTo>
                    <a:pt x="220292" y="41050"/>
                  </a:lnTo>
                  <a:lnTo>
                    <a:pt x="218286" y="35936"/>
                  </a:lnTo>
                  <a:lnTo>
                    <a:pt x="216949" y="31574"/>
                  </a:lnTo>
                  <a:lnTo>
                    <a:pt x="216057" y="27714"/>
                  </a:lnTo>
                  <a:lnTo>
                    <a:pt x="215463" y="24188"/>
                  </a:lnTo>
                  <a:lnTo>
                    <a:pt x="213162" y="20885"/>
                  </a:lnTo>
                  <a:lnTo>
                    <a:pt x="209723" y="17730"/>
                  </a:lnTo>
                  <a:lnTo>
                    <a:pt x="205525" y="14674"/>
                  </a:lnTo>
                  <a:lnTo>
                    <a:pt x="201774" y="12637"/>
                  </a:lnTo>
                  <a:lnTo>
                    <a:pt x="195066" y="10374"/>
                  </a:lnTo>
                  <a:lnTo>
                    <a:pt x="188910" y="9368"/>
                  </a:lnTo>
                  <a:lnTo>
                    <a:pt x="185935" y="9100"/>
                  </a:lnTo>
                  <a:lnTo>
                    <a:pt x="182046" y="7968"/>
                  </a:lnTo>
                  <a:lnTo>
                    <a:pt x="177549" y="6262"/>
                  </a:lnTo>
                  <a:lnTo>
                    <a:pt x="172646" y="4171"/>
                  </a:lnTo>
                  <a:lnTo>
                    <a:pt x="168425" y="3730"/>
                  </a:lnTo>
                  <a:lnTo>
                    <a:pt x="164658" y="4389"/>
                  </a:lnTo>
                  <a:lnTo>
                    <a:pt x="161194" y="5780"/>
                  </a:lnTo>
                  <a:lnTo>
                    <a:pt x="156980" y="6708"/>
                  </a:lnTo>
                  <a:lnTo>
                    <a:pt x="152266" y="7326"/>
                  </a:lnTo>
                  <a:lnTo>
                    <a:pt x="147218" y="7739"/>
                  </a:lnTo>
                  <a:lnTo>
                    <a:pt x="141948" y="8013"/>
                  </a:lnTo>
                  <a:lnTo>
                    <a:pt x="131012" y="8319"/>
                  </a:lnTo>
                  <a:lnTo>
                    <a:pt x="126381" y="9352"/>
                  </a:lnTo>
                  <a:lnTo>
                    <a:pt x="122341" y="10995"/>
                  </a:lnTo>
                  <a:lnTo>
                    <a:pt x="118696" y="13041"/>
                  </a:lnTo>
                  <a:lnTo>
                    <a:pt x="112105" y="17856"/>
                  </a:lnTo>
                  <a:lnTo>
                    <a:pt x="109014" y="20474"/>
                  </a:lnTo>
                  <a:lnTo>
                    <a:pt x="106001" y="22218"/>
                  </a:lnTo>
                  <a:lnTo>
                    <a:pt x="103040" y="23381"/>
                  </a:lnTo>
                  <a:lnTo>
                    <a:pt x="94259" y="2570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239"/>
            <p:cNvSpPr/>
            <p:nvPr/>
          </p:nvSpPr>
          <p:spPr>
            <a:xfrm>
              <a:off x="2797883" y="3696053"/>
              <a:ext cx="186979" cy="452885"/>
            </a:xfrm>
            <a:custGeom>
              <a:avLst/>
              <a:gdLst/>
              <a:ahLst/>
              <a:cxnLst/>
              <a:rect l="0" t="0" r="0" b="0"/>
              <a:pathLst>
                <a:path w="186979" h="452885">
                  <a:moveTo>
                    <a:pt x="128196" y="41557"/>
                  </a:moveTo>
                  <a:lnTo>
                    <a:pt x="135577" y="34176"/>
                  </a:lnTo>
                  <a:lnTo>
                    <a:pt x="136240" y="30974"/>
                  </a:lnTo>
                  <a:lnTo>
                    <a:pt x="136664" y="25708"/>
                  </a:lnTo>
                  <a:lnTo>
                    <a:pt x="134182" y="22448"/>
                  </a:lnTo>
                  <a:lnTo>
                    <a:pt x="132187" y="20245"/>
                  </a:lnTo>
                  <a:lnTo>
                    <a:pt x="129904" y="18776"/>
                  </a:lnTo>
                  <a:lnTo>
                    <a:pt x="124828" y="17145"/>
                  </a:lnTo>
                  <a:lnTo>
                    <a:pt x="123093" y="15757"/>
                  </a:lnTo>
                  <a:lnTo>
                    <a:pt x="121937" y="13879"/>
                  </a:lnTo>
                  <a:lnTo>
                    <a:pt x="121166" y="11675"/>
                  </a:lnTo>
                  <a:lnTo>
                    <a:pt x="119699" y="10206"/>
                  </a:lnTo>
                  <a:lnTo>
                    <a:pt x="117769" y="9226"/>
                  </a:lnTo>
                  <a:lnTo>
                    <a:pt x="115530" y="8573"/>
                  </a:lnTo>
                  <a:lnTo>
                    <a:pt x="110502" y="5307"/>
                  </a:lnTo>
                  <a:lnTo>
                    <a:pt x="107828" y="3103"/>
                  </a:lnTo>
                  <a:lnTo>
                    <a:pt x="105092" y="1633"/>
                  </a:lnTo>
                  <a:lnTo>
                    <a:pt x="99513" y="0"/>
                  </a:lnTo>
                  <a:lnTo>
                    <a:pt x="95739" y="517"/>
                  </a:lnTo>
                  <a:lnTo>
                    <a:pt x="91318" y="1815"/>
                  </a:lnTo>
                  <a:lnTo>
                    <a:pt x="86466" y="3632"/>
                  </a:lnTo>
                  <a:lnTo>
                    <a:pt x="82278" y="5796"/>
                  </a:lnTo>
                  <a:lnTo>
                    <a:pt x="78535" y="8191"/>
                  </a:lnTo>
                  <a:lnTo>
                    <a:pt x="75086" y="10740"/>
                  </a:lnTo>
                  <a:lnTo>
                    <a:pt x="71835" y="12440"/>
                  </a:lnTo>
                  <a:lnTo>
                    <a:pt x="68714" y="13573"/>
                  </a:lnTo>
                  <a:lnTo>
                    <a:pt x="65682" y="14329"/>
                  </a:lnTo>
                  <a:lnTo>
                    <a:pt x="61755" y="15785"/>
                  </a:lnTo>
                  <a:lnTo>
                    <a:pt x="57232" y="17708"/>
                  </a:lnTo>
                  <a:lnTo>
                    <a:pt x="52312" y="19943"/>
                  </a:lnTo>
                  <a:lnTo>
                    <a:pt x="48079" y="22385"/>
                  </a:lnTo>
                  <a:lnTo>
                    <a:pt x="44305" y="24965"/>
                  </a:lnTo>
                  <a:lnTo>
                    <a:pt x="40836" y="27638"/>
                  </a:lnTo>
                  <a:lnTo>
                    <a:pt x="36619" y="31325"/>
                  </a:lnTo>
                  <a:lnTo>
                    <a:pt x="31902" y="35688"/>
                  </a:lnTo>
                  <a:lnTo>
                    <a:pt x="26853" y="40502"/>
                  </a:lnTo>
                  <a:lnTo>
                    <a:pt x="21242" y="48390"/>
                  </a:lnTo>
                  <a:lnTo>
                    <a:pt x="15544" y="60726"/>
                  </a:lnTo>
                  <a:lnTo>
                    <a:pt x="11454" y="70079"/>
                  </a:lnTo>
                  <a:lnTo>
                    <a:pt x="8199" y="81652"/>
                  </a:lnTo>
                  <a:lnTo>
                    <a:pt x="2578" y="95770"/>
                  </a:lnTo>
                  <a:lnTo>
                    <a:pt x="928" y="103117"/>
                  </a:lnTo>
                  <a:lnTo>
                    <a:pt x="0" y="117158"/>
                  </a:lnTo>
                  <a:lnTo>
                    <a:pt x="822" y="121485"/>
                  </a:lnTo>
                  <a:lnTo>
                    <a:pt x="6530" y="133078"/>
                  </a:lnTo>
                  <a:lnTo>
                    <a:pt x="11575" y="142875"/>
                  </a:lnTo>
                  <a:lnTo>
                    <a:pt x="14452" y="151040"/>
                  </a:lnTo>
                  <a:lnTo>
                    <a:pt x="15220" y="154551"/>
                  </a:lnTo>
                  <a:lnTo>
                    <a:pt x="16684" y="156891"/>
                  </a:lnTo>
                  <a:lnTo>
                    <a:pt x="18612" y="158451"/>
                  </a:lnTo>
                  <a:lnTo>
                    <a:pt x="20850" y="159491"/>
                  </a:lnTo>
                  <a:lnTo>
                    <a:pt x="25877" y="163187"/>
                  </a:lnTo>
                  <a:lnTo>
                    <a:pt x="28551" y="165506"/>
                  </a:lnTo>
                  <a:lnTo>
                    <a:pt x="31286" y="167052"/>
                  </a:lnTo>
                  <a:lnTo>
                    <a:pt x="36865" y="168770"/>
                  </a:lnTo>
                  <a:lnTo>
                    <a:pt x="40639" y="169228"/>
                  </a:lnTo>
                  <a:lnTo>
                    <a:pt x="45060" y="169533"/>
                  </a:lnTo>
                  <a:lnTo>
                    <a:pt x="54099" y="169873"/>
                  </a:lnTo>
                  <a:lnTo>
                    <a:pt x="64543" y="170064"/>
                  </a:lnTo>
                  <a:lnTo>
                    <a:pt x="70696" y="170109"/>
                  </a:lnTo>
                  <a:lnTo>
                    <a:pt x="74623" y="169168"/>
                  </a:lnTo>
                  <a:lnTo>
                    <a:pt x="79146" y="167589"/>
                  </a:lnTo>
                  <a:lnTo>
                    <a:pt x="84066" y="165582"/>
                  </a:lnTo>
                  <a:lnTo>
                    <a:pt x="88298" y="164246"/>
                  </a:lnTo>
                  <a:lnTo>
                    <a:pt x="92073" y="163354"/>
                  </a:lnTo>
                  <a:lnTo>
                    <a:pt x="95541" y="162760"/>
                  </a:lnTo>
                  <a:lnTo>
                    <a:pt x="98806" y="161411"/>
                  </a:lnTo>
                  <a:lnTo>
                    <a:pt x="101936" y="159560"/>
                  </a:lnTo>
                  <a:lnTo>
                    <a:pt x="104974" y="157373"/>
                  </a:lnTo>
                  <a:lnTo>
                    <a:pt x="107953" y="154963"/>
                  </a:lnTo>
                  <a:lnTo>
                    <a:pt x="110891" y="152403"/>
                  </a:lnTo>
                  <a:lnTo>
                    <a:pt x="116695" y="147019"/>
                  </a:lnTo>
                  <a:lnTo>
                    <a:pt x="128182" y="135802"/>
                  </a:lnTo>
                  <a:lnTo>
                    <a:pt x="131045" y="132962"/>
                  </a:lnTo>
                  <a:lnTo>
                    <a:pt x="132953" y="129163"/>
                  </a:lnTo>
                  <a:lnTo>
                    <a:pt x="136591" y="115668"/>
                  </a:lnTo>
                  <a:lnTo>
                    <a:pt x="142325" y="105214"/>
                  </a:lnTo>
                  <a:lnTo>
                    <a:pt x="144001" y="99059"/>
                  </a:lnTo>
                  <a:lnTo>
                    <a:pt x="144944" y="85688"/>
                  </a:lnTo>
                  <a:lnTo>
                    <a:pt x="144124" y="81455"/>
                  </a:lnTo>
                  <a:lnTo>
                    <a:pt x="138504" y="67818"/>
                  </a:lnTo>
                  <a:lnTo>
                    <a:pt x="137112" y="55952"/>
                  </a:lnTo>
                  <a:lnTo>
                    <a:pt x="136045" y="53058"/>
                  </a:lnTo>
                  <a:lnTo>
                    <a:pt x="130945" y="45388"/>
                  </a:lnTo>
                  <a:lnTo>
                    <a:pt x="128206" y="41570"/>
                  </a:lnTo>
                  <a:lnTo>
                    <a:pt x="128199" y="46111"/>
                  </a:lnTo>
                  <a:lnTo>
                    <a:pt x="129151" y="48403"/>
                  </a:lnTo>
                  <a:lnTo>
                    <a:pt x="134089" y="56179"/>
                  </a:lnTo>
                  <a:lnTo>
                    <a:pt x="135578" y="61708"/>
                  </a:lnTo>
                  <a:lnTo>
                    <a:pt x="136416" y="74726"/>
                  </a:lnTo>
                  <a:lnTo>
                    <a:pt x="139152" y="85191"/>
                  </a:lnTo>
                  <a:lnTo>
                    <a:pt x="143543" y="96193"/>
                  </a:lnTo>
                  <a:lnTo>
                    <a:pt x="148670" y="107432"/>
                  </a:lnTo>
                  <a:lnTo>
                    <a:pt x="151583" y="121317"/>
                  </a:lnTo>
                  <a:lnTo>
                    <a:pt x="152360" y="129020"/>
                  </a:lnTo>
                  <a:lnTo>
                    <a:pt x="155763" y="142659"/>
                  </a:lnTo>
                  <a:lnTo>
                    <a:pt x="163035" y="163588"/>
                  </a:lnTo>
                  <a:lnTo>
                    <a:pt x="165709" y="171488"/>
                  </a:lnTo>
                  <a:lnTo>
                    <a:pt x="167493" y="179613"/>
                  </a:lnTo>
                  <a:lnTo>
                    <a:pt x="168681" y="187887"/>
                  </a:lnTo>
                  <a:lnTo>
                    <a:pt x="169474" y="196260"/>
                  </a:lnTo>
                  <a:lnTo>
                    <a:pt x="170955" y="203747"/>
                  </a:lnTo>
                  <a:lnTo>
                    <a:pt x="175140" y="217146"/>
                  </a:lnTo>
                  <a:lnTo>
                    <a:pt x="176637" y="224339"/>
                  </a:lnTo>
                  <a:lnTo>
                    <a:pt x="177635" y="231992"/>
                  </a:lnTo>
                  <a:lnTo>
                    <a:pt x="178301" y="239951"/>
                  </a:lnTo>
                  <a:lnTo>
                    <a:pt x="178744" y="248114"/>
                  </a:lnTo>
                  <a:lnTo>
                    <a:pt x="179237" y="264805"/>
                  </a:lnTo>
                  <a:lnTo>
                    <a:pt x="180321" y="273256"/>
                  </a:lnTo>
                  <a:lnTo>
                    <a:pt x="181996" y="281748"/>
                  </a:lnTo>
                  <a:lnTo>
                    <a:pt x="184065" y="290267"/>
                  </a:lnTo>
                  <a:lnTo>
                    <a:pt x="185445" y="298803"/>
                  </a:lnTo>
                  <a:lnTo>
                    <a:pt x="186365" y="307352"/>
                  </a:lnTo>
                  <a:lnTo>
                    <a:pt x="186978" y="315909"/>
                  </a:lnTo>
                  <a:lnTo>
                    <a:pt x="186434" y="324470"/>
                  </a:lnTo>
                  <a:lnTo>
                    <a:pt x="185119" y="333036"/>
                  </a:lnTo>
                  <a:lnTo>
                    <a:pt x="183290" y="341604"/>
                  </a:lnTo>
                  <a:lnTo>
                    <a:pt x="182070" y="349221"/>
                  </a:lnTo>
                  <a:lnTo>
                    <a:pt x="180716" y="362764"/>
                  </a:lnTo>
                  <a:lnTo>
                    <a:pt x="177573" y="375133"/>
                  </a:lnTo>
                  <a:lnTo>
                    <a:pt x="173954" y="386980"/>
                  </a:lnTo>
                  <a:lnTo>
                    <a:pt x="172346" y="398596"/>
                  </a:lnTo>
                  <a:lnTo>
                    <a:pt x="170012" y="404360"/>
                  </a:lnTo>
                  <a:lnTo>
                    <a:pt x="166551" y="410108"/>
                  </a:lnTo>
                  <a:lnTo>
                    <a:pt x="162339" y="415845"/>
                  </a:lnTo>
                  <a:lnTo>
                    <a:pt x="158578" y="420622"/>
                  </a:lnTo>
                  <a:lnTo>
                    <a:pt x="155118" y="424759"/>
                  </a:lnTo>
                  <a:lnTo>
                    <a:pt x="151859" y="428470"/>
                  </a:lnTo>
                  <a:lnTo>
                    <a:pt x="145698" y="435133"/>
                  </a:lnTo>
                  <a:lnTo>
                    <a:pt x="142722" y="438244"/>
                  </a:lnTo>
                  <a:lnTo>
                    <a:pt x="138833" y="441270"/>
                  </a:lnTo>
                  <a:lnTo>
                    <a:pt x="134335" y="444240"/>
                  </a:lnTo>
                  <a:lnTo>
                    <a:pt x="129431" y="447172"/>
                  </a:lnTo>
                  <a:lnTo>
                    <a:pt x="125210" y="449127"/>
                  </a:lnTo>
                  <a:lnTo>
                    <a:pt x="121443" y="450430"/>
                  </a:lnTo>
                  <a:lnTo>
                    <a:pt x="117979" y="451299"/>
                  </a:lnTo>
                  <a:lnTo>
                    <a:pt x="114717" y="451878"/>
                  </a:lnTo>
                  <a:lnTo>
                    <a:pt x="111590" y="452264"/>
                  </a:lnTo>
                  <a:lnTo>
                    <a:pt x="108553" y="452522"/>
                  </a:lnTo>
                  <a:lnTo>
                    <a:pt x="105576" y="452694"/>
                  </a:lnTo>
                  <a:lnTo>
                    <a:pt x="99728" y="452884"/>
                  </a:lnTo>
                  <a:lnTo>
                    <a:pt x="95882" y="451982"/>
                  </a:lnTo>
                  <a:lnTo>
                    <a:pt x="91414" y="450429"/>
                  </a:lnTo>
                  <a:lnTo>
                    <a:pt x="86530" y="448440"/>
                  </a:lnTo>
                  <a:lnTo>
                    <a:pt x="82321" y="447115"/>
                  </a:lnTo>
                  <a:lnTo>
                    <a:pt x="78563" y="446232"/>
                  </a:lnTo>
                  <a:lnTo>
                    <a:pt x="75105" y="445643"/>
                  </a:lnTo>
                  <a:lnTo>
                    <a:pt x="71847" y="444297"/>
                  </a:lnTo>
                  <a:lnTo>
                    <a:pt x="68723" y="442448"/>
                  </a:lnTo>
                  <a:lnTo>
                    <a:pt x="65687" y="440263"/>
                  </a:lnTo>
                  <a:lnTo>
                    <a:pt x="62711" y="437853"/>
                  </a:lnTo>
                  <a:lnTo>
                    <a:pt x="59775" y="435294"/>
                  </a:lnTo>
                  <a:lnTo>
                    <a:pt x="56864" y="432636"/>
                  </a:lnTo>
                  <a:lnTo>
                    <a:pt x="54924" y="429911"/>
                  </a:lnTo>
                  <a:lnTo>
                    <a:pt x="51241" y="421526"/>
                  </a:lnTo>
                  <a:lnTo>
                    <a:pt x="45493" y="413961"/>
                  </a:lnTo>
                  <a:lnTo>
                    <a:pt x="42471" y="41017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240"/>
            <p:cNvSpPr/>
            <p:nvPr/>
          </p:nvSpPr>
          <p:spPr>
            <a:xfrm>
              <a:off x="3052209" y="3866336"/>
              <a:ext cx="165336" cy="145594"/>
            </a:xfrm>
            <a:custGeom>
              <a:avLst/>
              <a:gdLst/>
              <a:ahLst/>
              <a:cxnLst/>
              <a:rect l="0" t="0" r="0" b="0"/>
              <a:pathLst>
                <a:path w="165336" h="145594">
                  <a:moveTo>
                    <a:pt x="11030" y="42724"/>
                  </a:moveTo>
                  <a:lnTo>
                    <a:pt x="1929" y="38173"/>
                  </a:lnTo>
                  <a:lnTo>
                    <a:pt x="200" y="36832"/>
                  </a:lnTo>
                  <a:lnTo>
                    <a:pt x="0" y="35938"/>
                  </a:lnTo>
                  <a:lnTo>
                    <a:pt x="3087" y="33434"/>
                  </a:lnTo>
                  <a:lnTo>
                    <a:pt x="6865" y="29705"/>
                  </a:lnTo>
                  <a:lnTo>
                    <a:pt x="9206" y="28329"/>
                  </a:lnTo>
                  <a:lnTo>
                    <a:pt x="14347" y="26801"/>
                  </a:lnTo>
                  <a:lnTo>
                    <a:pt x="16099" y="25441"/>
                  </a:lnTo>
                  <a:lnTo>
                    <a:pt x="17267" y="23582"/>
                  </a:lnTo>
                  <a:lnTo>
                    <a:pt x="18046" y="21390"/>
                  </a:lnTo>
                  <a:lnTo>
                    <a:pt x="19517" y="19929"/>
                  </a:lnTo>
                  <a:lnTo>
                    <a:pt x="21451" y="18955"/>
                  </a:lnTo>
                  <a:lnTo>
                    <a:pt x="23692" y="18305"/>
                  </a:lnTo>
                  <a:lnTo>
                    <a:pt x="28723" y="15044"/>
                  </a:lnTo>
                  <a:lnTo>
                    <a:pt x="31398" y="12840"/>
                  </a:lnTo>
                  <a:lnTo>
                    <a:pt x="35086" y="10419"/>
                  </a:lnTo>
                  <a:lnTo>
                    <a:pt x="39450" y="7852"/>
                  </a:lnTo>
                  <a:lnTo>
                    <a:pt x="44264" y="5188"/>
                  </a:lnTo>
                  <a:lnTo>
                    <a:pt x="48427" y="3413"/>
                  </a:lnTo>
                  <a:lnTo>
                    <a:pt x="52154" y="2229"/>
                  </a:lnTo>
                  <a:lnTo>
                    <a:pt x="55591" y="1440"/>
                  </a:lnTo>
                  <a:lnTo>
                    <a:pt x="59787" y="913"/>
                  </a:lnTo>
                  <a:lnTo>
                    <a:pt x="64490" y="563"/>
                  </a:lnTo>
                  <a:lnTo>
                    <a:pt x="73843" y="173"/>
                  </a:lnTo>
                  <a:lnTo>
                    <a:pt x="81175" y="0"/>
                  </a:lnTo>
                  <a:lnTo>
                    <a:pt x="85416" y="906"/>
                  </a:lnTo>
                  <a:lnTo>
                    <a:pt x="90148" y="2463"/>
                  </a:lnTo>
                  <a:lnTo>
                    <a:pt x="102330" y="7254"/>
                  </a:lnTo>
                  <a:lnTo>
                    <a:pt x="106535" y="10450"/>
                  </a:lnTo>
                  <a:lnTo>
                    <a:pt x="108991" y="12635"/>
                  </a:lnTo>
                  <a:lnTo>
                    <a:pt x="110627" y="15044"/>
                  </a:lnTo>
                  <a:lnTo>
                    <a:pt x="111718" y="17603"/>
                  </a:lnTo>
                  <a:lnTo>
                    <a:pt x="112446" y="20262"/>
                  </a:lnTo>
                  <a:lnTo>
                    <a:pt x="112931" y="23939"/>
                  </a:lnTo>
                  <a:lnTo>
                    <a:pt x="113254" y="28296"/>
                  </a:lnTo>
                  <a:lnTo>
                    <a:pt x="113613" y="37264"/>
                  </a:lnTo>
                  <a:lnTo>
                    <a:pt x="113773" y="44424"/>
                  </a:lnTo>
                  <a:lnTo>
                    <a:pt x="113863" y="58362"/>
                  </a:lnTo>
                  <a:lnTo>
                    <a:pt x="112923" y="63627"/>
                  </a:lnTo>
                  <a:lnTo>
                    <a:pt x="111344" y="69042"/>
                  </a:lnTo>
                  <a:lnTo>
                    <a:pt x="109338" y="74557"/>
                  </a:lnTo>
                  <a:lnTo>
                    <a:pt x="106097" y="79185"/>
                  </a:lnTo>
                  <a:lnTo>
                    <a:pt x="102031" y="83224"/>
                  </a:lnTo>
                  <a:lnTo>
                    <a:pt x="97415" y="86869"/>
                  </a:lnTo>
                  <a:lnTo>
                    <a:pt x="93385" y="91204"/>
                  </a:lnTo>
                  <a:lnTo>
                    <a:pt x="89746" y="95999"/>
                  </a:lnTo>
                  <a:lnTo>
                    <a:pt x="86368" y="101100"/>
                  </a:lnTo>
                  <a:lnTo>
                    <a:pt x="83163" y="105454"/>
                  </a:lnTo>
                  <a:lnTo>
                    <a:pt x="80074" y="109309"/>
                  </a:lnTo>
                  <a:lnTo>
                    <a:pt x="77062" y="112831"/>
                  </a:lnTo>
                  <a:lnTo>
                    <a:pt x="75054" y="116132"/>
                  </a:lnTo>
                  <a:lnTo>
                    <a:pt x="73715" y="119285"/>
                  </a:lnTo>
                  <a:lnTo>
                    <a:pt x="72823" y="122339"/>
                  </a:lnTo>
                  <a:lnTo>
                    <a:pt x="71275" y="124376"/>
                  </a:lnTo>
                  <a:lnTo>
                    <a:pt x="69291" y="125733"/>
                  </a:lnTo>
                  <a:lnTo>
                    <a:pt x="64547" y="127242"/>
                  </a:lnTo>
                  <a:lnTo>
                    <a:pt x="61948" y="127644"/>
                  </a:lnTo>
                  <a:lnTo>
                    <a:pt x="55484" y="128289"/>
                  </a:lnTo>
                  <a:lnTo>
                    <a:pt x="52060" y="128378"/>
                  </a:lnTo>
                  <a:lnTo>
                    <a:pt x="49814" y="128401"/>
                  </a:lnTo>
                  <a:lnTo>
                    <a:pt x="48316" y="129370"/>
                  </a:lnTo>
                  <a:lnTo>
                    <a:pt x="47317" y="130968"/>
                  </a:lnTo>
                  <a:lnTo>
                    <a:pt x="45327" y="137001"/>
                  </a:lnTo>
                  <a:lnTo>
                    <a:pt x="45324" y="137012"/>
                  </a:lnTo>
                  <a:lnTo>
                    <a:pt x="58091" y="137021"/>
                  </a:lnTo>
                  <a:lnTo>
                    <a:pt x="60501" y="137973"/>
                  </a:lnTo>
                  <a:lnTo>
                    <a:pt x="63061" y="139561"/>
                  </a:lnTo>
                  <a:lnTo>
                    <a:pt x="65720" y="141572"/>
                  </a:lnTo>
                  <a:lnTo>
                    <a:pt x="69398" y="142912"/>
                  </a:lnTo>
                  <a:lnTo>
                    <a:pt x="73755" y="143806"/>
                  </a:lnTo>
                  <a:lnTo>
                    <a:pt x="78564" y="144402"/>
                  </a:lnTo>
                  <a:lnTo>
                    <a:pt x="82723" y="144799"/>
                  </a:lnTo>
                  <a:lnTo>
                    <a:pt x="86448" y="145064"/>
                  </a:lnTo>
                  <a:lnTo>
                    <a:pt x="89884" y="145240"/>
                  </a:lnTo>
                  <a:lnTo>
                    <a:pt x="96241" y="145436"/>
                  </a:lnTo>
                  <a:lnTo>
                    <a:pt x="107716" y="145547"/>
                  </a:lnTo>
                  <a:lnTo>
                    <a:pt x="165335" y="14559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241"/>
            <p:cNvSpPr/>
            <p:nvPr/>
          </p:nvSpPr>
          <p:spPr>
            <a:xfrm>
              <a:off x="3354706" y="3583314"/>
              <a:ext cx="222884" cy="137152"/>
            </a:xfrm>
            <a:custGeom>
              <a:avLst/>
              <a:gdLst/>
              <a:ahLst/>
              <a:cxnLst/>
              <a:rect l="0" t="0" r="0" b="0"/>
              <a:pathLst>
                <a:path w="222884" h="137152">
                  <a:moveTo>
                    <a:pt x="42861" y="8563"/>
                  </a:moveTo>
                  <a:lnTo>
                    <a:pt x="38310" y="8563"/>
                  </a:lnTo>
                  <a:lnTo>
                    <a:pt x="36970" y="7611"/>
                  </a:lnTo>
                  <a:lnTo>
                    <a:pt x="36076" y="6023"/>
                  </a:lnTo>
                  <a:lnTo>
                    <a:pt x="34320" y="95"/>
                  </a:lnTo>
                  <a:lnTo>
                    <a:pt x="29356" y="11"/>
                  </a:lnTo>
                  <a:lnTo>
                    <a:pt x="31461" y="0"/>
                  </a:lnTo>
                  <a:lnTo>
                    <a:pt x="32403" y="949"/>
                  </a:lnTo>
                  <a:lnTo>
                    <a:pt x="33032" y="2535"/>
                  </a:lnTo>
                  <a:lnTo>
                    <a:pt x="33451" y="4544"/>
                  </a:lnTo>
                  <a:lnTo>
                    <a:pt x="33730" y="6836"/>
                  </a:lnTo>
                  <a:lnTo>
                    <a:pt x="33916" y="9317"/>
                  </a:lnTo>
                  <a:lnTo>
                    <a:pt x="34215" y="15591"/>
                  </a:lnTo>
                  <a:lnTo>
                    <a:pt x="34267" y="25780"/>
                  </a:lnTo>
                  <a:lnTo>
                    <a:pt x="33322" y="29566"/>
                  </a:lnTo>
                  <a:lnTo>
                    <a:pt x="31739" y="33042"/>
                  </a:lnTo>
                  <a:lnTo>
                    <a:pt x="29731" y="36313"/>
                  </a:lnTo>
                  <a:lnTo>
                    <a:pt x="28393" y="39445"/>
                  </a:lnTo>
                  <a:lnTo>
                    <a:pt x="27501" y="42486"/>
                  </a:lnTo>
                  <a:lnTo>
                    <a:pt x="26906" y="45466"/>
                  </a:lnTo>
                  <a:lnTo>
                    <a:pt x="25557" y="48405"/>
                  </a:lnTo>
                  <a:lnTo>
                    <a:pt x="23705" y="51317"/>
                  </a:lnTo>
                  <a:lnTo>
                    <a:pt x="21518" y="54211"/>
                  </a:lnTo>
                  <a:lnTo>
                    <a:pt x="20060" y="58045"/>
                  </a:lnTo>
                  <a:lnTo>
                    <a:pt x="19088" y="62506"/>
                  </a:lnTo>
                  <a:lnTo>
                    <a:pt x="18440" y="67385"/>
                  </a:lnTo>
                  <a:lnTo>
                    <a:pt x="18007" y="71590"/>
                  </a:lnTo>
                  <a:lnTo>
                    <a:pt x="17719" y="75346"/>
                  </a:lnTo>
                  <a:lnTo>
                    <a:pt x="17528" y="78803"/>
                  </a:lnTo>
                  <a:lnTo>
                    <a:pt x="16447" y="83012"/>
                  </a:lnTo>
                  <a:lnTo>
                    <a:pt x="14774" y="87723"/>
                  </a:lnTo>
                  <a:lnTo>
                    <a:pt x="12707" y="92769"/>
                  </a:lnTo>
                  <a:lnTo>
                    <a:pt x="10376" y="97085"/>
                  </a:lnTo>
                  <a:lnTo>
                    <a:pt x="7869" y="100916"/>
                  </a:lnTo>
                  <a:lnTo>
                    <a:pt x="5246" y="104421"/>
                  </a:lnTo>
                  <a:lnTo>
                    <a:pt x="3496" y="107711"/>
                  </a:lnTo>
                  <a:lnTo>
                    <a:pt x="2330" y="110857"/>
                  </a:lnTo>
                  <a:lnTo>
                    <a:pt x="1553" y="113906"/>
                  </a:lnTo>
                  <a:lnTo>
                    <a:pt x="1035" y="116892"/>
                  </a:lnTo>
                  <a:lnTo>
                    <a:pt x="689" y="119835"/>
                  </a:lnTo>
                  <a:lnTo>
                    <a:pt x="39" y="128066"/>
                  </a:lnTo>
                  <a:lnTo>
                    <a:pt x="0" y="136784"/>
                  </a:lnTo>
                  <a:lnTo>
                    <a:pt x="6843" y="137078"/>
                  </a:lnTo>
                  <a:lnTo>
                    <a:pt x="108596" y="137151"/>
                  </a:lnTo>
                  <a:lnTo>
                    <a:pt x="114307" y="136198"/>
                  </a:lnTo>
                  <a:lnTo>
                    <a:pt x="120019" y="134611"/>
                  </a:lnTo>
                  <a:lnTo>
                    <a:pt x="125732" y="132600"/>
                  </a:lnTo>
                  <a:lnTo>
                    <a:pt x="131447" y="131259"/>
                  </a:lnTo>
                  <a:lnTo>
                    <a:pt x="137161" y="130365"/>
                  </a:lnTo>
                  <a:lnTo>
                    <a:pt x="142875" y="129770"/>
                  </a:lnTo>
                  <a:lnTo>
                    <a:pt x="148589" y="129372"/>
                  </a:lnTo>
                  <a:lnTo>
                    <a:pt x="154304" y="129108"/>
                  </a:lnTo>
                  <a:lnTo>
                    <a:pt x="165734" y="128814"/>
                  </a:lnTo>
                  <a:lnTo>
                    <a:pt x="177164" y="128683"/>
                  </a:lnTo>
                  <a:lnTo>
                    <a:pt x="181926" y="129600"/>
                  </a:lnTo>
                  <a:lnTo>
                    <a:pt x="186054" y="131165"/>
                  </a:lnTo>
                  <a:lnTo>
                    <a:pt x="189758" y="133160"/>
                  </a:lnTo>
                  <a:lnTo>
                    <a:pt x="194132" y="134490"/>
                  </a:lnTo>
                  <a:lnTo>
                    <a:pt x="198953" y="135377"/>
                  </a:lnTo>
                  <a:lnTo>
                    <a:pt x="204072" y="135968"/>
                  </a:lnTo>
                  <a:lnTo>
                    <a:pt x="208438" y="136362"/>
                  </a:lnTo>
                  <a:lnTo>
                    <a:pt x="212301" y="136625"/>
                  </a:lnTo>
                  <a:lnTo>
                    <a:pt x="222883" y="13715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242"/>
            <p:cNvSpPr/>
            <p:nvPr/>
          </p:nvSpPr>
          <p:spPr>
            <a:xfrm>
              <a:off x="3517591" y="3566160"/>
              <a:ext cx="17137" cy="368618"/>
            </a:xfrm>
            <a:custGeom>
              <a:avLst/>
              <a:gdLst/>
              <a:ahLst/>
              <a:cxnLst/>
              <a:rect l="0" t="0" r="0" b="0"/>
              <a:pathLst>
                <a:path w="17137" h="368618">
                  <a:moveTo>
                    <a:pt x="8563" y="0"/>
                  </a:moveTo>
                  <a:lnTo>
                    <a:pt x="96" y="0"/>
                  </a:lnTo>
                  <a:lnTo>
                    <a:pt x="12" y="7796"/>
                  </a:lnTo>
                  <a:lnTo>
                    <a:pt x="0" y="16482"/>
                  </a:lnTo>
                  <a:lnTo>
                    <a:pt x="950" y="21465"/>
                  </a:lnTo>
                  <a:lnTo>
                    <a:pt x="2535" y="26693"/>
                  </a:lnTo>
                  <a:lnTo>
                    <a:pt x="4545" y="32082"/>
                  </a:lnTo>
                  <a:lnTo>
                    <a:pt x="5884" y="37581"/>
                  </a:lnTo>
                  <a:lnTo>
                    <a:pt x="6777" y="43151"/>
                  </a:lnTo>
                  <a:lnTo>
                    <a:pt x="7372" y="48770"/>
                  </a:lnTo>
                  <a:lnTo>
                    <a:pt x="7770" y="55373"/>
                  </a:lnTo>
                  <a:lnTo>
                    <a:pt x="8211" y="70330"/>
                  </a:lnTo>
                  <a:lnTo>
                    <a:pt x="8459" y="94816"/>
                  </a:lnTo>
                  <a:lnTo>
                    <a:pt x="9446" y="103216"/>
                  </a:lnTo>
                  <a:lnTo>
                    <a:pt x="11057" y="111672"/>
                  </a:lnTo>
                  <a:lnTo>
                    <a:pt x="13084" y="120168"/>
                  </a:lnTo>
                  <a:lnTo>
                    <a:pt x="14434" y="128690"/>
                  </a:lnTo>
                  <a:lnTo>
                    <a:pt x="15335" y="137228"/>
                  </a:lnTo>
                  <a:lnTo>
                    <a:pt x="15935" y="145778"/>
                  </a:lnTo>
                  <a:lnTo>
                    <a:pt x="16335" y="154335"/>
                  </a:lnTo>
                  <a:lnTo>
                    <a:pt x="16780" y="171463"/>
                  </a:lnTo>
                  <a:lnTo>
                    <a:pt x="17136" y="36861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243"/>
            <p:cNvSpPr/>
            <p:nvPr/>
          </p:nvSpPr>
          <p:spPr>
            <a:xfrm>
              <a:off x="3697604" y="3660457"/>
              <a:ext cx="188597" cy="248604"/>
            </a:xfrm>
            <a:custGeom>
              <a:avLst/>
              <a:gdLst/>
              <a:ahLst/>
              <a:cxnLst/>
              <a:rect l="0" t="0" r="0" b="0"/>
              <a:pathLst>
                <a:path w="188597" h="248604">
                  <a:moveTo>
                    <a:pt x="0" y="0"/>
                  </a:moveTo>
                  <a:lnTo>
                    <a:pt x="4551" y="0"/>
                  </a:lnTo>
                  <a:lnTo>
                    <a:pt x="5892" y="953"/>
                  </a:lnTo>
                  <a:lnTo>
                    <a:pt x="6786" y="2540"/>
                  </a:lnTo>
                  <a:lnTo>
                    <a:pt x="7779" y="6844"/>
                  </a:lnTo>
                  <a:lnTo>
                    <a:pt x="8220" y="11932"/>
                  </a:lnTo>
                  <a:lnTo>
                    <a:pt x="9290" y="14622"/>
                  </a:lnTo>
                  <a:lnTo>
                    <a:pt x="15347" y="23912"/>
                  </a:lnTo>
                  <a:lnTo>
                    <a:pt x="17852" y="28324"/>
                  </a:lnTo>
                  <a:lnTo>
                    <a:pt x="20474" y="33170"/>
                  </a:lnTo>
                  <a:lnTo>
                    <a:pt x="23174" y="37353"/>
                  </a:lnTo>
                  <a:lnTo>
                    <a:pt x="28715" y="44542"/>
                  </a:lnTo>
                  <a:lnTo>
                    <a:pt x="32479" y="48744"/>
                  </a:lnTo>
                  <a:lnTo>
                    <a:pt x="41740" y="58494"/>
                  </a:lnTo>
                  <a:lnTo>
                    <a:pt x="53114" y="70142"/>
                  </a:lnTo>
                  <a:lnTo>
                    <a:pt x="56364" y="74384"/>
                  </a:lnTo>
                  <a:lnTo>
                    <a:pt x="59484" y="79117"/>
                  </a:lnTo>
                  <a:lnTo>
                    <a:pt x="62516" y="84177"/>
                  </a:lnTo>
                  <a:lnTo>
                    <a:pt x="66442" y="89455"/>
                  </a:lnTo>
                  <a:lnTo>
                    <a:pt x="70965" y="94880"/>
                  </a:lnTo>
                  <a:lnTo>
                    <a:pt x="75885" y="100401"/>
                  </a:lnTo>
                  <a:lnTo>
                    <a:pt x="86432" y="111615"/>
                  </a:lnTo>
                  <a:lnTo>
                    <a:pt x="104174" y="129786"/>
                  </a:lnTo>
                  <a:lnTo>
                    <a:pt x="107550" y="134149"/>
                  </a:lnTo>
                  <a:lnTo>
                    <a:pt x="110752" y="138963"/>
                  </a:lnTo>
                  <a:lnTo>
                    <a:pt x="113840" y="144077"/>
                  </a:lnTo>
                  <a:lnTo>
                    <a:pt x="117804" y="149391"/>
                  </a:lnTo>
                  <a:lnTo>
                    <a:pt x="122351" y="154839"/>
                  </a:lnTo>
                  <a:lnTo>
                    <a:pt x="127287" y="160376"/>
                  </a:lnTo>
                  <a:lnTo>
                    <a:pt x="131531" y="165973"/>
                  </a:lnTo>
                  <a:lnTo>
                    <a:pt x="135312" y="171608"/>
                  </a:lnTo>
                  <a:lnTo>
                    <a:pt x="138786" y="177271"/>
                  </a:lnTo>
                  <a:lnTo>
                    <a:pt x="143006" y="181998"/>
                  </a:lnTo>
                  <a:lnTo>
                    <a:pt x="147726" y="186102"/>
                  </a:lnTo>
                  <a:lnTo>
                    <a:pt x="152776" y="189791"/>
                  </a:lnTo>
                  <a:lnTo>
                    <a:pt x="157096" y="194155"/>
                  </a:lnTo>
                  <a:lnTo>
                    <a:pt x="160929" y="198969"/>
                  </a:lnTo>
                  <a:lnTo>
                    <a:pt x="164436" y="204083"/>
                  </a:lnTo>
                  <a:lnTo>
                    <a:pt x="167727" y="208445"/>
                  </a:lnTo>
                  <a:lnTo>
                    <a:pt x="170873" y="212306"/>
                  </a:lnTo>
                  <a:lnTo>
                    <a:pt x="173923" y="215833"/>
                  </a:lnTo>
                  <a:lnTo>
                    <a:pt x="176909" y="220089"/>
                  </a:lnTo>
                  <a:lnTo>
                    <a:pt x="179852" y="224831"/>
                  </a:lnTo>
                  <a:lnTo>
                    <a:pt x="182766" y="229897"/>
                  </a:lnTo>
                  <a:lnTo>
                    <a:pt x="184709" y="234227"/>
                  </a:lnTo>
                  <a:lnTo>
                    <a:pt x="186868" y="241579"/>
                  </a:lnTo>
                  <a:lnTo>
                    <a:pt x="188596" y="24860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244"/>
            <p:cNvSpPr/>
            <p:nvPr/>
          </p:nvSpPr>
          <p:spPr>
            <a:xfrm>
              <a:off x="3714750" y="3634740"/>
              <a:ext cx="188596" cy="265748"/>
            </a:xfrm>
            <a:custGeom>
              <a:avLst/>
              <a:gdLst/>
              <a:ahLst/>
              <a:cxnLst/>
              <a:rect l="0" t="0" r="0" b="0"/>
              <a:pathLst>
                <a:path w="188596" h="265748">
                  <a:moveTo>
                    <a:pt x="188595" y="0"/>
                  </a:moveTo>
                  <a:lnTo>
                    <a:pt x="184044" y="0"/>
                  </a:lnTo>
                  <a:lnTo>
                    <a:pt x="182703" y="952"/>
                  </a:lnTo>
                  <a:lnTo>
                    <a:pt x="181809" y="2539"/>
                  </a:lnTo>
                  <a:lnTo>
                    <a:pt x="180375" y="7381"/>
                  </a:lnTo>
                  <a:lnTo>
                    <a:pt x="175576" y="12770"/>
                  </a:lnTo>
                  <a:lnTo>
                    <a:pt x="174200" y="15181"/>
                  </a:lnTo>
                  <a:lnTo>
                    <a:pt x="171312" y="24077"/>
                  </a:lnTo>
                  <a:lnTo>
                    <a:pt x="169453" y="28434"/>
                  </a:lnTo>
                  <a:lnTo>
                    <a:pt x="167261" y="33243"/>
                  </a:lnTo>
                  <a:lnTo>
                    <a:pt x="163895" y="38355"/>
                  </a:lnTo>
                  <a:lnTo>
                    <a:pt x="159746" y="43667"/>
                  </a:lnTo>
                  <a:lnTo>
                    <a:pt x="155074" y="49114"/>
                  </a:lnTo>
                  <a:lnTo>
                    <a:pt x="150055" y="54650"/>
                  </a:lnTo>
                  <a:lnTo>
                    <a:pt x="139398" y="65881"/>
                  </a:lnTo>
                  <a:lnTo>
                    <a:pt x="134842" y="71543"/>
                  </a:lnTo>
                  <a:lnTo>
                    <a:pt x="130852" y="77223"/>
                  </a:lnTo>
                  <a:lnTo>
                    <a:pt x="122926" y="89566"/>
                  </a:lnTo>
                  <a:lnTo>
                    <a:pt x="113053" y="104577"/>
                  </a:lnTo>
                  <a:lnTo>
                    <a:pt x="108706" y="111628"/>
                  </a:lnTo>
                  <a:lnTo>
                    <a:pt x="104856" y="118234"/>
                  </a:lnTo>
                  <a:lnTo>
                    <a:pt x="98037" y="130653"/>
                  </a:lnTo>
                  <a:lnTo>
                    <a:pt x="91832" y="142523"/>
                  </a:lnTo>
                  <a:lnTo>
                    <a:pt x="87891" y="148355"/>
                  </a:lnTo>
                  <a:lnTo>
                    <a:pt x="83359" y="154148"/>
                  </a:lnTo>
                  <a:lnTo>
                    <a:pt x="78432" y="159915"/>
                  </a:lnTo>
                  <a:lnTo>
                    <a:pt x="74196" y="165665"/>
                  </a:lnTo>
                  <a:lnTo>
                    <a:pt x="70418" y="171403"/>
                  </a:lnTo>
                  <a:lnTo>
                    <a:pt x="66948" y="177134"/>
                  </a:lnTo>
                  <a:lnTo>
                    <a:pt x="62729" y="182859"/>
                  </a:lnTo>
                  <a:lnTo>
                    <a:pt x="58012" y="188581"/>
                  </a:lnTo>
                  <a:lnTo>
                    <a:pt x="48643" y="199066"/>
                  </a:lnTo>
                  <a:lnTo>
                    <a:pt x="41304" y="206901"/>
                  </a:lnTo>
                  <a:lnTo>
                    <a:pt x="38965" y="210324"/>
                  </a:lnTo>
                  <a:lnTo>
                    <a:pt x="36368" y="216667"/>
                  </a:lnTo>
                  <a:lnTo>
                    <a:pt x="32673" y="222661"/>
                  </a:lnTo>
                  <a:lnTo>
                    <a:pt x="27856" y="228500"/>
                  </a:lnTo>
                  <a:lnTo>
                    <a:pt x="22540" y="234271"/>
                  </a:lnTo>
                  <a:lnTo>
                    <a:pt x="20742" y="237143"/>
                  </a:lnTo>
                  <a:lnTo>
                    <a:pt x="18743" y="242874"/>
                  </a:lnTo>
                  <a:lnTo>
                    <a:pt x="15315" y="248596"/>
                  </a:lnTo>
                  <a:lnTo>
                    <a:pt x="9904" y="255480"/>
                  </a:lnTo>
                  <a:lnTo>
                    <a:pt x="4416" y="261223"/>
                  </a:lnTo>
                  <a:lnTo>
                    <a:pt x="0" y="26574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245"/>
            <p:cNvSpPr/>
            <p:nvPr/>
          </p:nvSpPr>
          <p:spPr>
            <a:xfrm>
              <a:off x="3946207" y="3541675"/>
              <a:ext cx="248603" cy="118783"/>
            </a:xfrm>
            <a:custGeom>
              <a:avLst/>
              <a:gdLst/>
              <a:ahLst/>
              <a:cxnLst/>
              <a:rect l="0" t="0" r="0" b="0"/>
              <a:pathLst>
                <a:path w="248603" h="118783">
                  <a:moveTo>
                    <a:pt x="0" y="33057"/>
                  </a:moveTo>
                  <a:lnTo>
                    <a:pt x="7381" y="25676"/>
                  </a:lnTo>
                  <a:lnTo>
                    <a:pt x="8043" y="22474"/>
                  </a:lnTo>
                  <a:lnTo>
                    <a:pt x="8219" y="20287"/>
                  </a:lnTo>
                  <a:lnTo>
                    <a:pt x="9290" y="17876"/>
                  </a:lnTo>
                  <a:lnTo>
                    <a:pt x="10956" y="15316"/>
                  </a:lnTo>
                  <a:lnTo>
                    <a:pt x="13019" y="12658"/>
                  </a:lnTo>
                  <a:lnTo>
                    <a:pt x="15347" y="10885"/>
                  </a:lnTo>
                  <a:lnTo>
                    <a:pt x="17851" y="9703"/>
                  </a:lnTo>
                  <a:lnTo>
                    <a:pt x="23173" y="8390"/>
                  </a:lnTo>
                  <a:lnTo>
                    <a:pt x="28715" y="7807"/>
                  </a:lnTo>
                  <a:lnTo>
                    <a:pt x="32478" y="6698"/>
                  </a:lnTo>
                  <a:lnTo>
                    <a:pt x="36892" y="5007"/>
                  </a:lnTo>
                  <a:lnTo>
                    <a:pt x="41740" y="2927"/>
                  </a:lnTo>
                  <a:lnTo>
                    <a:pt x="45924" y="1540"/>
                  </a:lnTo>
                  <a:lnTo>
                    <a:pt x="53114" y="0"/>
                  </a:lnTo>
                  <a:lnTo>
                    <a:pt x="56364" y="541"/>
                  </a:lnTo>
                  <a:lnTo>
                    <a:pt x="62516" y="3683"/>
                  </a:lnTo>
                  <a:lnTo>
                    <a:pt x="66442" y="4902"/>
                  </a:lnTo>
                  <a:lnTo>
                    <a:pt x="70965" y="5715"/>
                  </a:lnTo>
                  <a:lnTo>
                    <a:pt x="75885" y="6256"/>
                  </a:lnTo>
                  <a:lnTo>
                    <a:pt x="80117" y="6617"/>
                  </a:lnTo>
                  <a:lnTo>
                    <a:pt x="87360" y="7019"/>
                  </a:lnTo>
                  <a:lnTo>
                    <a:pt x="90625" y="8078"/>
                  </a:lnTo>
                  <a:lnTo>
                    <a:pt x="93754" y="9737"/>
                  </a:lnTo>
                  <a:lnTo>
                    <a:pt x="96793" y="11795"/>
                  </a:lnTo>
                  <a:lnTo>
                    <a:pt x="99771" y="14120"/>
                  </a:lnTo>
                  <a:lnTo>
                    <a:pt x="102709" y="16622"/>
                  </a:lnTo>
                  <a:lnTo>
                    <a:pt x="105620" y="19243"/>
                  </a:lnTo>
                  <a:lnTo>
                    <a:pt x="111395" y="24695"/>
                  </a:lnTo>
                  <a:lnTo>
                    <a:pt x="114268" y="27482"/>
                  </a:lnTo>
                  <a:lnTo>
                    <a:pt x="115232" y="30293"/>
                  </a:lnTo>
                  <a:lnTo>
                    <a:pt x="114921" y="33119"/>
                  </a:lnTo>
                  <a:lnTo>
                    <a:pt x="113761" y="35956"/>
                  </a:lnTo>
                  <a:lnTo>
                    <a:pt x="112989" y="38800"/>
                  </a:lnTo>
                  <a:lnTo>
                    <a:pt x="112473" y="41648"/>
                  </a:lnTo>
                  <a:lnTo>
                    <a:pt x="112129" y="44499"/>
                  </a:lnTo>
                  <a:lnTo>
                    <a:pt x="111901" y="47353"/>
                  </a:lnTo>
                  <a:lnTo>
                    <a:pt x="111748" y="50208"/>
                  </a:lnTo>
                  <a:lnTo>
                    <a:pt x="111646" y="53063"/>
                  </a:lnTo>
                  <a:lnTo>
                    <a:pt x="110626" y="56872"/>
                  </a:lnTo>
                  <a:lnTo>
                    <a:pt x="108993" y="61316"/>
                  </a:lnTo>
                  <a:lnTo>
                    <a:pt x="106952" y="66184"/>
                  </a:lnTo>
                  <a:lnTo>
                    <a:pt x="105591" y="70382"/>
                  </a:lnTo>
                  <a:lnTo>
                    <a:pt x="104684" y="74133"/>
                  </a:lnTo>
                  <a:lnTo>
                    <a:pt x="104080" y="77586"/>
                  </a:lnTo>
                  <a:lnTo>
                    <a:pt x="102724" y="80841"/>
                  </a:lnTo>
                  <a:lnTo>
                    <a:pt x="100868" y="83962"/>
                  </a:lnTo>
                  <a:lnTo>
                    <a:pt x="98678" y="86996"/>
                  </a:lnTo>
                  <a:lnTo>
                    <a:pt x="96265" y="89972"/>
                  </a:lnTo>
                  <a:lnTo>
                    <a:pt x="93704" y="92908"/>
                  </a:lnTo>
                  <a:lnTo>
                    <a:pt x="91045" y="95818"/>
                  </a:lnTo>
                  <a:lnTo>
                    <a:pt x="88319" y="97757"/>
                  </a:lnTo>
                  <a:lnTo>
                    <a:pt x="82750" y="99913"/>
                  </a:lnTo>
                  <a:lnTo>
                    <a:pt x="77101" y="103411"/>
                  </a:lnTo>
                  <a:lnTo>
                    <a:pt x="74260" y="105677"/>
                  </a:lnTo>
                  <a:lnTo>
                    <a:pt x="72367" y="108140"/>
                  </a:lnTo>
                  <a:lnTo>
                    <a:pt x="71105" y="110735"/>
                  </a:lnTo>
                  <a:lnTo>
                    <a:pt x="70263" y="113417"/>
                  </a:lnTo>
                  <a:lnTo>
                    <a:pt x="68749" y="115206"/>
                  </a:lnTo>
                  <a:lnTo>
                    <a:pt x="66788" y="116398"/>
                  </a:lnTo>
                  <a:lnTo>
                    <a:pt x="60018" y="118779"/>
                  </a:lnTo>
                  <a:lnTo>
                    <a:pt x="126137" y="118782"/>
                  </a:lnTo>
                  <a:lnTo>
                    <a:pt x="131717" y="117829"/>
                  </a:lnTo>
                  <a:lnTo>
                    <a:pt x="137341" y="116242"/>
                  </a:lnTo>
                  <a:lnTo>
                    <a:pt x="142996" y="114231"/>
                  </a:lnTo>
                  <a:lnTo>
                    <a:pt x="148670" y="112891"/>
                  </a:lnTo>
                  <a:lnTo>
                    <a:pt x="154359" y="111997"/>
                  </a:lnTo>
                  <a:lnTo>
                    <a:pt x="160056" y="111401"/>
                  </a:lnTo>
                  <a:lnTo>
                    <a:pt x="166711" y="110052"/>
                  </a:lnTo>
                  <a:lnTo>
                    <a:pt x="174006" y="108199"/>
                  </a:lnTo>
                  <a:lnTo>
                    <a:pt x="181726" y="106012"/>
                  </a:lnTo>
                  <a:lnTo>
                    <a:pt x="188778" y="104553"/>
                  </a:lnTo>
                  <a:lnTo>
                    <a:pt x="195385" y="103581"/>
                  </a:lnTo>
                  <a:lnTo>
                    <a:pt x="201694" y="102933"/>
                  </a:lnTo>
                  <a:lnTo>
                    <a:pt x="207805" y="102501"/>
                  </a:lnTo>
                  <a:lnTo>
                    <a:pt x="213785" y="102213"/>
                  </a:lnTo>
                  <a:lnTo>
                    <a:pt x="219675" y="102021"/>
                  </a:lnTo>
                  <a:lnTo>
                    <a:pt x="224555" y="100941"/>
                  </a:lnTo>
                  <a:lnTo>
                    <a:pt x="228761" y="99268"/>
                  </a:lnTo>
                  <a:lnTo>
                    <a:pt x="235974" y="95821"/>
                  </a:lnTo>
                  <a:lnTo>
                    <a:pt x="239231" y="94903"/>
                  </a:lnTo>
                  <a:lnTo>
                    <a:pt x="248602" y="9306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246"/>
            <p:cNvSpPr/>
            <p:nvPr/>
          </p:nvSpPr>
          <p:spPr>
            <a:xfrm>
              <a:off x="4623434" y="3651885"/>
              <a:ext cx="180024" cy="8573"/>
            </a:xfrm>
            <a:custGeom>
              <a:avLst/>
              <a:gdLst/>
              <a:ahLst/>
              <a:cxnLst/>
              <a:rect l="0" t="0" r="0" b="0"/>
              <a:pathLst>
                <a:path w="180024" h="8573">
                  <a:moveTo>
                    <a:pt x="0" y="8572"/>
                  </a:moveTo>
                  <a:lnTo>
                    <a:pt x="91111" y="8572"/>
                  </a:lnTo>
                  <a:lnTo>
                    <a:pt x="97888" y="7619"/>
                  </a:lnTo>
                  <a:lnTo>
                    <a:pt x="105264" y="6032"/>
                  </a:lnTo>
                  <a:lnTo>
                    <a:pt x="113039" y="4021"/>
                  </a:lnTo>
                  <a:lnTo>
                    <a:pt x="120127" y="2681"/>
                  </a:lnTo>
                  <a:lnTo>
                    <a:pt x="126757" y="1787"/>
                  </a:lnTo>
                  <a:lnTo>
                    <a:pt x="133083" y="1191"/>
                  </a:lnTo>
                  <a:lnTo>
                    <a:pt x="139204" y="794"/>
                  </a:lnTo>
                  <a:lnTo>
                    <a:pt x="145190" y="529"/>
                  </a:lnTo>
                  <a:lnTo>
                    <a:pt x="156922" y="235"/>
                  </a:lnTo>
                  <a:lnTo>
                    <a:pt x="18002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247"/>
            <p:cNvSpPr/>
            <p:nvPr/>
          </p:nvSpPr>
          <p:spPr>
            <a:xfrm>
              <a:off x="4614862" y="3754754"/>
              <a:ext cx="248604" cy="17147"/>
            </a:xfrm>
            <a:custGeom>
              <a:avLst/>
              <a:gdLst/>
              <a:ahLst/>
              <a:cxnLst/>
              <a:rect l="0" t="0" r="0" b="0"/>
              <a:pathLst>
                <a:path w="248604" h="17147">
                  <a:moveTo>
                    <a:pt x="0" y="0"/>
                  </a:moveTo>
                  <a:lnTo>
                    <a:pt x="104328" y="0"/>
                  </a:lnTo>
                  <a:lnTo>
                    <a:pt x="112414" y="953"/>
                  </a:lnTo>
                  <a:lnTo>
                    <a:pt x="120663" y="2541"/>
                  </a:lnTo>
                  <a:lnTo>
                    <a:pt x="129020" y="4552"/>
                  </a:lnTo>
                  <a:lnTo>
                    <a:pt x="137448" y="5892"/>
                  </a:lnTo>
                  <a:lnTo>
                    <a:pt x="145924" y="6786"/>
                  </a:lnTo>
                  <a:lnTo>
                    <a:pt x="154433" y="7381"/>
                  </a:lnTo>
                  <a:lnTo>
                    <a:pt x="162963" y="7779"/>
                  </a:lnTo>
                  <a:lnTo>
                    <a:pt x="180060" y="8220"/>
                  </a:lnTo>
                  <a:lnTo>
                    <a:pt x="187668" y="9290"/>
                  </a:lnTo>
                  <a:lnTo>
                    <a:pt x="194644" y="10956"/>
                  </a:lnTo>
                  <a:lnTo>
                    <a:pt x="201201" y="13019"/>
                  </a:lnTo>
                  <a:lnTo>
                    <a:pt x="208429" y="14395"/>
                  </a:lnTo>
                  <a:lnTo>
                    <a:pt x="216105" y="15312"/>
                  </a:lnTo>
                  <a:lnTo>
                    <a:pt x="230349" y="16331"/>
                  </a:lnTo>
                  <a:lnTo>
                    <a:pt x="248603" y="1714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248"/>
            <p:cNvSpPr/>
            <p:nvPr/>
          </p:nvSpPr>
          <p:spPr>
            <a:xfrm>
              <a:off x="5060677" y="3540593"/>
              <a:ext cx="402864" cy="308355"/>
            </a:xfrm>
            <a:custGeom>
              <a:avLst/>
              <a:gdLst/>
              <a:ahLst/>
              <a:cxnLst/>
              <a:rect l="0" t="0" r="0" b="0"/>
              <a:pathLst>
                <a:path w="402864" h="308355">
                  <a:moveTo>
                    <a:pt x="8527" y="68429"/>
                  </a:moveTo>
                  <a:lnTo>
                    <a:pt x="8527" y="63878"/>
                  </a:lnTo>
                  <a:lnTo>
                    <a:pt x="11068" y="56564"/>
                  </a:lnTo>
                  <a:lnTo>
                    <a:pt x="13078" y="51947"/>
                  </a:lnTo>
                  <a:lnTo>
                    <a:pt x="15371" y="48868"/>
                  </a:lnTo>
                  <a:lnTo>
                    <a:pt x="17852" y="46816"/>
                  </a:lnTo>
                  <a:lnTo>
                    <a:pt x="20459" y="45448"/>
                  </a:lnTo>
                  <a:lnTo>
                    <a:pt x="25895" y="38848"/>
                  </a:lnTo>
                  <a:lnTo>
                    <a:pt x="28679" y="34420"/>
                  </a:lnTo>
                  <a:lnTo>
                    <a:pt x="36851" y="26962"/>
                  </a:lnTo>
                  <a:lnTo>
                    <a:pt x="46833" y="20472"/>
                  </a:lnTo>
                  <a:lnTo>
                    <a:pt x="57620" y="14412"/>
                  </a:lnTo>
                  <a:lnTo>
                    <a:pt x="68764" y="8544"/>
                  </a:lnTo>
                  <a:lnTo>
                    <a:pt x="80067" y="3713"/>
                  </a:lnTo>
                  <a:lnTo>
                    <a:pt x="91440" y="1567"/>
                  </a:lnTo>
                  <a:lnTo>
                    <a:pt x="102845" y="612"/>
                  </a:lnTo>
                  <a:lnTo>
                    <a:pt x="114264" y="188"/>
                  </a:lnTo>
                  <a:lnTo>
                    <a:pt x="125689" y="0"/>
                  </a:lnTo>
                  <a:lnTo>
                    <a:pt x="137117" y="2456"/>
                  </a:lnTo>
                  <a:lnTo>
                    <a:pt x="147594" y="6723"/>
                  </a:lnTo>
                  <a:lnTo>
                    <a:pt x="158847" y="14480"/>
                  </a:lnTo>
                  <a:lnTo>
                    <a:pt x="165188" y="20004"/>
                  </a:lnTo>
                  <a:lnTo>
                    <a:pt x="167260" y="22811"/>
                  </a:lnTo>
                  <a:lnTo>
                    <a:pt x="171129" y="32264"/>
                  </a:lnTo>
                  <a:lnTo>
                    <a:pt x="175410" y="41561"/>
                  </a:lnTo>
                  <a:lnTo>
                    <a:pt x="175980" y="46707"/>
                  </a:lnTo>
                  <a:lnTo>
                    <a:pt x="175408" y="52043"/>
                  </a:lnTo>
                  <a:lnTo>
                    <a:pt x="174074" y="57505"/>
                  </a:lnTo>
                  <a:lnTo>
                    <a:pt x="172232" y="64004"/>
                  </a:lnTo>
                  <a:lnTo>
                    <a:pt x="167645" y="78844"/>
                  </a:lnTo>
                  <a:lnTo>
                    <a:pt x="165088" y="85850"/>
                  </a:lnTo>
                  <a:lnTo>
                    <a:pt x="162431" y="92426"/>
                  </a:lnTo>
                  <a:lnTo>
                    <a:pt x="159708" y="98714"/>
                  </a:lnTo>
                  <a:lnTo>
                    <a:pt x="156939" y="105764"/>
                  </a:lnTo>
                  <a:lnTo>
                    <a:pt x="151324" y="121217"/>
                  </a:lnTo>
                  <a:lnTo>
                    <a:pt x="147540" y="128386"/>
                  </a:lnTo>
                  <a:lnTo>
                    <a:pt x="143112" y="135071"/>
                  </a:lnTo>
                  <a:lnTo>
                    <a:pt x="138256" y="141432"/>
                  </a:lnTo>
                  <a:lnTo>
                    <a:pt x="133113" y="147578"/>
                  </a:lnTo>
                  <a:lnTo>
                    <a:pt x="127779" y="153580"/>
                  </a:lnTo>
                  <a:lnTo>
                    <a:pt x="116774" y="165329"/>
                  </a:lnTo>
                  <a:lnTo>
                    <a:pt x="88493" y="194125"/>
                  </a:lnTo>
                  <a:lnTo>
                    <a:pt x="83745" y="199852"/>
                  </a:lnTo>
                  <a:lnTo>
                    <a:pt x="79628" y="205574"/>
                  </a:lnTo>
                  <a:lnTo>
                    <a:pt x="75930" y="211294"/>
                  </a:lnTo>
                  <a:lnTo>
                    <a:pt x="71560" y="217012"/>
                  </a:lnTo>
                  <a:lnTo>
                    <a:pt x="66742" y="222730"/>
                  </a:lnTo>
                  <a:lnTo>
                    <a:pt x="57260" y="233209"/>
                  </a:lnTo>
                  <a:lnTo>
                    <a:pt x="49871" y="241042"/>
                  </a:lnTo>
                  <a:lnTo>
                    <a:pt x="1682" y="289586"/>
                  </a:lnTo>
                  <a:lnTo>
                    <a:pt x="1107" y="291114"/>
                  </a:lnTo>
                  <a:lnTo>
                    <a:pt x="0" y="299489"/>
                  </a:lnTo>
                  <a:lnTo>
                    <a:pt x="4519" y="299769"/>
                  </a:lnTo>
                  <a:lnTo>
                    <a:pt x="6808" y="300761"/>
                  </a:lnTo>
                  <a:lnTo>
                    <a:pt x="11891" y="304402"/>
                  </a:lnTo>
                  <a:lnTo>
                    <a:pt x="15532" y="305755"/>
                  </a:lnTo>
                  <a:lnTo>
                    <a:pt x="24659" y="307257"/>
                  </a:lnTo>
                  <a:lnTo>
                    <a:pt x="35064" y="307925"/>
                  </a:lnTo>
                  <a:lnTo>
                    <a:pt x="46039" y="308222"/>
                  </a:lnTo>
                  <a:lnTo>
                    <a:pt x="57267" y="308354"/>
                  </a:lnTo>
                  <a:lnTo>
                    <a:pt x="63880" y="307436"/>
                  </a:lnTo>
                  <a:lnTo>
                    <a:pt x="71147" y="305872"/>
                  </a:lnTo>
                  <a:lnTo>
                    <a:pt x="78849" y="303877"/>
                  </a:lnTo>
                  <a:lnTo>
                    <a:pt x="86841" y="302547"/>
                  </a:lnTo>
                  <a:lnTo>
                    <a:pt x="95026" y="301660"/>
                  </a:lnTo>
                  <a:lnTo>
                    <a:pt x="103341" y="301069"/>
                  </a:lnTo>
                  <a:lnTo>
                    <a:pt x="112694" y="300675"/>
                  </a:lnTo>
                  <a:lnTo>
                    <a:pt x="133246" y="300237"/>
                  </a:lnTo>
                  <a:lnTo>
                    <a:pt x="144061" y="299167"/>
                  </a:lnTo>
                  <a:lnTo>
                    <a:pt x="155080" y="297502"/>
                  </a:lnTo>
                  <a:lnTo>
                    <a:pt x="166237" y="295440"/>
                  </a:lnTo>
                  <a:lnTo>
                    <a:pt x="176532" y="294064"/>
                  </a:lnTo>
                  <a:lnTo>
                    <a:pt x="186253" y="293148"/>
                  </a:lnTo>
                  <a:lnTo>
                    <a:pt x="195591" y="292536"/>
                  </a:lnTo>
                  <a:lnTo>
                    <a:pt x="204674" y="291176"/>
                  </a:lnTo>
                  <a:lnTo>
                    <a:pt x="213587" y="289317"/>
                  </a:lnTo>
                  <a:lnTo>
                    <a:pt x="222386" y="287126"/>
                  </a:lnTo>
                  <a:lnTo>
                    <a:pt x="231110" y="285664"/>
                  </a:lnTo>
                  <a:lnTo>
                    <a:pt x="239783" y="284690"/>
                  </a:lnTo>
                  <a:lnTo>
                    <a:pt x="248423" y="284040"/>
                  </a:lnTo>
                  <a:lnTo>
                    <a:pt x="257041" y="283608"/>
                  </a:lnTo>
                  <a:lnTo>
                    <a:pt x="274235" y="283127"/>
                  </a:lnTo>
                  <a:lnTo>
                    <a:pt x="336069" y="282757"/>
                  </a:lnTo>
                  <a:lnTo>
                    <a:pt x="387117" y="282742"/>
                  </a:lnTo>
                  <a:lnTo>
                    <a:pt x="390461" y="283694"/>
                  </a:lnTo>
                  <a:lnTo>
                    <a:pt x="402863" y="29131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249"/>
            <p:cNvSpPr/>
            <p:nvPr/>
          </p:nvSpPr>
          <p:spPr>
            <a:xfrm>
              <a:off x="1117682" y="4476185"/>
              <a:ext cx="376791" cy="427286"/>
            </a:xfrm>
            <a:custGeom>
              <a:avLst/>
              <a:gdLst/>
              <a:ahLst/>
              <a:cxnLst/>
              <a:rect l="0" t="0" r="0" b="0"/>
              <a:pathLst>
                <a:path w="376791" h="427286">
                  <a:moveTo>
                    <a:pt x="128187" y="127247"/>
                  </a:moveTo>
                  <a:lnTo>
                    <a:pt x="128187" y="119866"/>
                  </a:lnTo>
                  <a:lnTo>
                    <a:pt x="127235" y="119469"/>
                  </a:lnTo>
                  <a:lnTo>
                    <a:pt x="123636" y="119028"/>
                  </a:lnTo>
                  <a:lnTo>
                    <a:pt x="121344" y="117958"/>
                  </a:lnTo>
                  <a:lnTo>
                    <a:pt x="116256" y="114228"/>
                  </a:lnTo>
                  <a:lnTo>
                    <a:pt x="114518" y="111900"/>
                  </a:lnTo>
                  <a:lnTo>
                    <a:pt x="112587" y="106774"/>
                  </a:lnTo>
                  <a:lnTo>
                    <a:pt x="111500" y="98533"/>
                  </a:lnTo>
                  <a:lnTo>
                    <a:pt x="112300" y="96674"/>
                  </a:lnTo>
                  <a:lnTo>
                    <a:pt x="113786" y="95435"/>
                  </a:lnTo>
                  <a:lnTo>
                    <a:pt x="115729" y="94609"/>
                  </a:lnTo>
                  <a:lnTo>
                    <a:pt x="117024" y="93106"/>
                  </a:lnTo>
                  <a:lnTo>
                    <a:pt x="117888" y="91152"/>
                  </a:lnTo>
                  <a:lnTo>
                    <a:pt x="118464" y="88896"/>
                  </a:lnTo>
                  <a:lnTo>
                    <a:pt x="121643" y="83849"/>
                  </a:lnTo>
                  <a:lnTo>
                    <a:pt x="123825" y="81170"/>
                  </a:lnTo>
                  <a:lnTo>
                    <a:pt x="125279" y="77480"/>
                  </a:lnTo>
                  <a:lnTo>
                    <a:pt x="128278" y="64135"/>
                  </a:lnTo>
                  <a:lnTo>
                    <a:pt x="132355" y="56970"/>
                  </a:lnTo>
                  <a:lnTo>
                    <a:pt x="140006" y="47581"/>
                  </a:lnTo>
                  <a:lnTo>
                    <a:pt x="148045" y="41675"/>
                  </a:lnTo>
                  <a:lnTo>
                    <a:pt x="157015" y="35875"/>
                  </a:lnTo>
                  <a:lnTo>
                    <a:pt x="168373" y="27255"/>
                  </a:lnTo>
                  <a:lnTo>
                    <a:pt x="178115" y="21529"/>
                  </a:lnTo>
                  <a:lnTo>
                    <a:pt x="188795" y="15809"/>
                  </a:lnTo>
                  <a:lnTo>
                    <a:pt x="194310" y="12950"/>
                  </a:lnTo>
                  <a:lnTo>
                    <a:pt x="200844" y="11044"/>
                  </a:lnTo>
                  <a:lnTo>
                    <a:pt x="208058" y="9773"/>
                  </a:lnTo>
                  <a:lnTo>
                    <a:pt x="215724" y="8926"/>
                  </a:lnTo>
                  <a:lnTo>
                    <a:pt x="222740" y="7409"/>
                  </a:lnTo>
                  <a:lnTo>
                    <a:pt x="229323" y="5445"/>
                  </a:lnTo>
                  <a:lnTo>
                    <a:pt x="235616" y="3183"/>
                  </a:lnTo>
                  <a:lnTo>
                    <a:pt x="241717" y="1675"/>
                  </a:lnTo>
                  <a:lnTo>
                    <a:pt x="247688" y="670"/>
                  </a:lnTo>
                  <a:lnTo>
                    <a:pt x="253575" y="0"/>
                  </a:lnTo>
                  <a:lnTo>
                    <a:pt x="265195" y="1795"/>
                  </a:lnTo>
                  <a:lnTo>
                    <a:pt x="276710" y="5768"/>
                  </a:lnTo>
                  <a:lnTo>
                    <a:pt x="288177" y="10709"/>
                  </a:lnTo>
                  <a:lnTo>
                    <a:pt x="297084" y="16080"/>
                  </a:lnTo>
                  <a:lnTo>
                    <a:pt x="305170" y="21642"/>
                  </a:lnTo>
                  <a:lnTo>
                    <a:pt x="315114" y="27289"/>
                  </a:lnTo>
                  <a:lnTo>
                    <a:pt x="318528" y="31080"/>
                  </a:lnTo>
                  <a:lnTo>
                    <a:pt x="320803" y="35514"/>
                  </a:lnTo>
                  <a:lnTo>
                    <a:pt x="322320" y="40374"/>
                  </a:lnTo>
                  <a:lnTo>
                    <a:pt x="329086" y="50854"/>
                  </a:lnTo>
                  <a:lnTo>
                    <a:pt x="337491" y="61862"/>
                  </a:lnTo>
                  <a:lnTo>
                    <a:pt x="344401" y="73105"/>
                  </a:lnTo>
                  <a:lnTo>
                    <a:pt x="346625" y="79722"/>
                  </a:lnTo>
                  <a:lnTo>
                    <a:pt x="348108" y="86991"/>
                  </a:lnTo>
                  <a:lnTo>
                    <a:pt x="349096" y="94695"/>
                  </a:lnTo>
                  <a:lnTo>
                    <a:pt x="349755" y="101736"/>
                  </a:lnTo>
                  <a:lnTo>
                    <a:pt x="350487" y="114639"/>
                  </a:lnTo>
                  <a:lnTo>
                    <a:pt x="349730" y="121699"/>
                  </a:lnTo>
                  <a:lnTo>
                    <a:pt x="348272" y="129264"/>
                  </a:lnTo>
                  <a:lnTo>
                    <a:pt x="346348" y="137164"/>
                  </a:lnTo>
                  <a:lnTo>
                    <a:pt x="344113" y="144336"/>
                  </a:lnTo>
                  <a:lnTo>
                    <a:pt x="330906" y="179992"/>
                  </a:lnTo>
                  <a:lnTo>
                    <a:pt x="328103" y="187175"/>
                  </a:lnTo>
                  <a:lnTo>
                    <a:pt x="322449" y="200237"/>
                  </a:lnTo>
                  <a:lnTo>
                    <a:pt x="318655" y="207339"/>
                  </a:lnTo>
                  <a:lnTo>
                    <a:pt x="314221" y="214932"/>
                  </a:lnTo>
                  <a:lnTo>
                    <a:pt x="309360" y="222851"/>
                  </a:lnTo>
                  <a:lnTo>
                    <a:pt x="304214" y="230035"/>
                  </a:lnTo>
                  <a:lnTo>
                    <a:pt x="287870" y="250201"/>
                  </a:lnTo>
                  <a:lnTo>
                    <a:pt x="282267" y="257794"/>
                  </a:lnTo>
                  <a:lnTo>
                    <a:pt x="276628" y="265713"/>
                  </a:lnTo>
                  <a:lnTo>
                    <a:pt x="270010" y="272898"/>
                  </a:lnTo>
                  <a:lnTo>
                    <a:pt x="262741" y="279592"/>
                  </a:lnTo>
                  <a:lnTo>
                    <a:pt x="255037" y="285961"/>
                  </a:lnTo>
                  <a:lnTo>
                    <a:pt x="247997" y="291159"/>
                  </a:lnTo>
                  <a:lnTo>
                    <a:pt x="241398" y="295577"/>
                  </a:lnTo>
                  <a:lnTo>
                    <a:pt x="228033" y="303977"/>
                  </a:lnTo>
                  <a:lnTo>
                    <a:pt x="187797" y="330449"/>
                  </a:lnTo>
                  <a:lnTo>
                    <a:pt x="179357" y="335105"/>
                  </a:lnTo>
                  <a:lnTo>
                    <a:pt x="170873" y="339162"/>
                  </a:lnTo>
                  <a:lnTo>
                    <a:pt x="162359" y="342818"/>
                  </a:lnTo>
                  <a:lnTo>
                    <a:pt x="153826" y="346209"/>
                  </a:lnTo>
                  <a:lnTo>
                    <a:pt x="136725" y="352516"/>
                  </a:lnTo>
                  <a:lnTo>
                    <a:pt x="93893" y="367215"/>
                  </a:lnTo>
                  <a:lnTo>
                    <a:pt x="85322" y="370093"/>
                  </a:lnTo>
                  <a:lnTo>
                    <a:pt x="77703" y="372012"/>
                  </a:lnTo>
                  <a:lnTo>
                    <a:pt x="70719" y="373291"/>
                  </a:lnTo>
                  <a:lnTo>
                    <a:pt x="64157" y="374144"/>
                  </a:lnTo>
                  <a:lnTo>
                    <a:pt x="54327" y="375091"/>
                  </a:lnTo>
                  <a:lnTo>
                    <a:pt x="45830" y="375513"/>
                  </a:lnTo>
                  <a:lnTo>
                    <a:pt x="35704" y="375700"/>
                  </a:lnTo>
                  <a:lnTo>
                    <a:pt x="31290" y="374797"/>
                  </a:lnTo>
                  <a:lnTo>
                    <a:pt x="20525" y="369929"/>
                  </a:lnTo>
                  <a:lnTo>
                    <a:pt x="14298" y="368456"/>
                  </a:lnTo>
                  <a:lnTo>
                    <a:pt x="12256" y="367110"/>
                  </a:lnTo>
                  <a:lnTo>
                    <a:pt x="10895" y="365261"/>
                  </a:lnTo>
                  <a:lnTo>
                    <a:pt x="9987" y="363076"/>
                  </a:lnTo>
                  <a:lnTo>
                    <a:pt x="951" y="351707"/>
                  </a:lnTo>
                  <a:lnTo>
                    <a:pt x="0" y="341497"/>
                  </a:lnTo>
                  <a:lnTo>
                    <a:pt x="819" y="337708"/>
                  </a:lnTo>
                  <a:lnTo>
                    <a:pt x="6438" y="324783"/>
                  </a:lnTo>
                  <a:lnTo>
                    <a:pt x="7016" y="321802"/>
                  </a:lnTo>
                  <a:lnTo>
                    <a:pt x="10198" y="315951"/>
                  </a:lnTo>
                  <a:lnTo>
                    <a:pt x="20003" y="304434"/>
                  </a:lnTo>
                  <a:lnTo>
                    <a:pt x="32844" y="291295"/>
                  </a:lnTo>
                  <a:lnTo>
                    <a:pt x="43268" y="283343"/>
                  </a:lnTo>
                  <a:lnTo>
                    <a:pt x="48714" y="279888"/>
                  </a:lnTo>
                  <a:lnTo>
                    <a:pt x="59846" y="276050"/>
                  </a:lnTo>
                  <a:lnTo>
                    <a:pt x="71143" y="273392"/>
                  </a:lnTo>
                  <a:lnTo>
                    <a:pt x="82515" y="269036"/>
                  </a:lnTo>
                  <a:lnTo>
                    <a:pt x="93918" y="266465"/>
                  </a:lnTo>
                  <a:lnTo>
                    <a:pt x="99626" y="265779"/>
                  </a:lnTo>
                  <a:lnTo>
                    <a:pt x="106289" y="265321"/>
                  </a:lnTo>
                  <a:lnTo>
                    <a:pt x="113589" y="265017"/>
                  </a:lnTo>
                  <a:lnTo>
                    <a:pt x="129319" y="264678"/>
                  </a:lnTo>
                  <a:lnTo>
                    <a:pt x="145835" y="264528"/>
                  </a:lnTo>
                  <a:lnTo>
                    <a:pt x="154240" y="265440"/>
                  </a:lnTo>
                  <a:lnTo>
                    <a:pt x="162701" y="267001"/>
                  </a:lnTo>
                  <a:lnTo>
                    <a:pt x="171199" y="268994"/>
                  </a:lnTo>
                  <a:lnTo>
                    <a:pt x="178769" y="271275"/>
                  </a:lnTo>
                  <a:lnTo>
                    <a:pt x="185721" y="273748"/>
                  </a:lnTo>
                  <a:lnTo>
                    <a:pt x="192261" y="276350"/>
                  </a:lnTo>
                  <a:lnTo>
                    <a:pt x="198525" y="279036"/>
                  </a:lnTo>
                  <a:lnTo>
                    <a:pt x="210566" y="284562"/>
                  </a:lnTo>
                  <a:lnTo>
                    <a:pt x="228055" y="293027"/>
                  </a:lnTo>
                  <a:lnTo>
                    <a:pt x="239566" y="301257"/>
                  </a:lnTo>
                  <a:lnTo>
                    <a:pt x="250079" y="310312"/>
                  </a:lnTo>
                  <a:lnTo>
                    <a:pt x="257926" y="317512"/>
                  </a:lnTo>
                  <a:lnTo>
                    <a:pt x="272250" y="331471"/>
                  </a:lnTo>
                  <a:lnTo>
                    <a:pt x="309758" y="368830"/>
                  </a:lnTo>
                  <a:lnTo>
                    <a:pt x="316201" y="377810"/>
                  </a:lnTo>
                  <a:lnTo>
                    <a:pt x="319252" y="382871"/>
                  </a:lnTo>
                  <a:lnTo>
                    <a:pt x="327722" y="391035"/>
                  </a:lnTo>
                  <a:lnTo>
                    <a:pt x="336885" y="397839"/>
                  </a:lnTo>
                  <a:lnTo>
                    <a:pt x="347398" y="407024"/>
                  </a:lnTo>
                  <a:lnTo>
                    <a:pt x="353567" y="412882"/>
                  </a:lnTo>
                  <a:lnTo>
                    <a:pt x="356545" y="414826"/>
                  </a:lnTo>
                  <a:lnTo>
                    <a:pt x="362395" y="416985"/>
                  </a:lnTo>
                  <a:lnTo>
                    <a:pt x="364336" y="418513"/>
                  </a:lnTo>
                  <a:lnTo>
                    <a:pt x="365630" y="420484"/>
                  </a:lnTo>
                  <a:lnTo>
                    <a:pt x="368173" y="427167"/>
                  </a:lnTo>
                  <a:lnTo>
                    <a:pt x="376790" y="42728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250"/>
            <p:cNvSpPr/>
            <p:nvPr/>
          </p:nvSpPr>
          <p:spPr>
            <a:xfrm>
              <a:off x="1643838" y="4243387"/>
              <a:ext cx="47802" cy="351474"/>
            </a:xfrm>
            <a:custGeom>
              <a:avLst/>
              <a:gdLst/>
              <a:ahLst/>
              <a:cxnLst/>
              <a:rect l="0" t="0" r="0" b="0"/>
              <a:pathLst>
                <a:path w="47802" h="351474">
                  <a:moveTo>
                    <a:pt x="4939" y="0"/>
                  </a:moveTo>
                  <a:lnTo>
                    <a:pt x="388" y="4551"/>
                  </a:lnTo>
                  <a:lnTo>
                    <a:pt x="0" y="6844"/>
                  </a:lnTo>
                  <a:lnTo>
                    <a:pt x="694" y="9325"/>
                  </a:lnTo>
                  <a:lnTo>
                    <a:pt x="2109" y="11932"/>
                  </a:lnTo>
                  <a:lnTo>
                    <a:pt x="3052" y="14622"/>
                  </a:lnTo>
                  <a:lnTo>
                    <a:pt x="4100" y="20151"/>
                  </a:lnTo>
                  <a:lnTo>
                    <a:pt x="4566" y="28324"/>
                  </a:lnTo>
                  <a:lnTo>
                    <a:pt x="4690" y="33170"/>
                  </a:lnTo>
                  <a:lnTo>
                    <a:pt x="5726" y="38306"/>
                  </a:lnTo>
                  <a:lnTo>
                    <a:pt x="7368" y="43635"/>
                  </a:lnTo>
                  <a:lnTo>
                    <a:pt x="9416" y="49092"/>
                  </a:lnTo>
                  <a:lnTo>
                    <a:pt x="10781" y="55588"/>
                  </a:lnTo>
                  <a:lnTo>
                    <a:pt x="11691" y="62776"/>
                  </a:lnTo>
                  <a:lnTo>
                    <a:pt x="12298" y="70426"/>
                  </a:lnTo>
                  <a:lnTo>
                    <a:pt x="12702" y="77431"/>
                  </a:lnTo>
                  <a:lnTo>
                    <a:pt x="13152" y="90294"/>
                  </a:lnTo>
                  <a:lnTo>
                    <a:pt x="13441" y="120918"/>
                  </a:lnTo>
                  <a:lnTo>
                    <a:pt x="13502" y="162996"/>
                  </a:lnTo>
                  <a:lnTo>
                    <a:pt x="14458" y="171529"/>
                  </a:lnTo>
                  <a:lnTo>
                    <a:pt x="16047" y="180075"/>
                  </a:lnTo>
                  <a:lnTo>
                    <a:pt x="18059" y="188631"/>
                  </a:lnTo>
                  <a:lnTo>
                    <a:pt x="19401" y="197191"/>
                  </a:lnTo>
                  <a:lnTo>
                    <a:pt x="20295" y="205756"/>
                  </a:lnTo>
                  <a:lnTo>
                    <a:pt x="20891" y="214323"/>
                  </a:lnTo>
                  <a:lnTo>
                    <a:pt x="21289" y="222892"/>
                  </a:lnTo>
                  <a:lnTo>
                    <a:pt x="21731" y="240033"/>
                  </a:lnTo>
                  <a:lnTo>
                    <a:pt x="22801" y="247652"/>
                  </a:lnTo>
                  <a:lnTo>
                    <a:pt x="24467" y="254636"/>
                  </a:lnTo>
                  <a:lnTo>
                    <a:pt x="26530" y="261198"/>
                  </a:lnTo>
                  <a:lnTo>
                    <a:pt x="28858" y="267477"/>
                  </a:lnTo>
                  <a:lnTo>
                    <a:pt x="31363" y="273568"/>
                  </a:lnTo>
                  <a:lnTo>
                    <a:pt x="33985" y="279534"/>
                  </a:lnTo>
                  <a:lnTo>
                    <a:pt x="35733" y="285416"/>
                  </a:lnTo>
                  <a:lnTo>
                    <a:pt x="36898" y="291242"/>
                  </a:lnTo>
                  <a:lnTo>
                    <a:pt x="38193" y="301844"/>
                  </a:lnTo>
                  <a:lnTo>
                    <a:pt x="38768" y="309730"/>
                  </a:lnTo>
                  <a:lnTo>
                    <a:pt x="39875" y="313167"/>
                  </a:lnTo>
                  <a:lnTo>
                    <a:pt x="41564" y="316410"/>
                  </a:lnTo>
                  <a:lnTo>
                    <a:pt x="43643" y="319525"/>
                  </a:lnTo>
                  <a:lnTo>
                    <a:pt x="45029" y="322554"/>
                  </a:lnTo>
                  <a:lnTo>
                    <a:pt x="45953" y="325526"/>
                  </a:lnTo>
                  <a:lnTo>
                    <a:pt x="47254" y="334260"/>
                  </a:lnTo>
                  <a:lnTo>
                    <a:pt x="47753" y="344682"/>
                  </a:lnTo>
                  <a:lnTo>
                    <a:pt x="47801" y="3514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251"/>
            <p:cNvSpPr/>
            <p:nvPr/>
          </p:nvSpPr>
          <p:spPr>
            <a:xfrm>
              <a:off x="1828800" y="4354874"/>
              <a:ext cx="188446" cy="153023"/>
            </a:xfrm>
            <a:custGeom>
              <a:avLst/>
              <a:gdLst/>
              <a:ahLst/>
              <a:cxnLst/>
              <a:rect l="0" t="0" r="0" b="0"/>
              <a:pathLst>
                <a:path w="188446" h="153023">
                  <a:moveTo>
                    <a:pt x="42862" y="17101"/>
                  </a:moveTo>
                  <a:lnTo>
                    <a:pt x="51081" y="17101"/>
                  </a:lnTo>
                  <a:lnTo>
                    <a:pt x="46779" y="17101"/>
                  </a:lnTo>
                  <a:lnTo>
                    <a:pt x="44521" y="18053"/>
                  </a:lnTo>
                  <a:lnTo>
                    <a:pt x="39472" y="21651"/>
                  </a:lnTo>
                  <a:lnTo>
                    <a:pt x="34053" y="26426"/>
                  </a:lnTo>
                  <a:lnTo>
                    <a:pt x="28469" y="31722"/>
                  </a:lnTo>
                  <a:lnTo>
                    <a:pt x="5710" y="54261"/>
                  </a:lnTo>
                  <a:lnTo>
                    <a:pt x="3807" y="58067"/>
                  </a:lnTo>
                  <a:lnTo>
                    <a:pt x="2538" y="62509"/>
                  </a:lnTo>
                  <a:lnTo>
                    <a:pt x="1691" y="67376"/>
                  </a:lnTo>
                  <a:lnTo>
                    <a:pt x="1128" y="71572"/>
                  </a:lnTo>
                  <a:lnTo>
                    <a:pt x="752" y="75322"/>
                  </a:lnTo>
                  <a:lnTo>
                    <a:pt x="501" y="78775"/>
                  </a:lnTo>
                  <a:lnTo>
                    <a:pt x="334" y="82982"/>
                  </a:lnTo>
                  <a:lnTo>
                    <a:pt x="99" y="97052"/>
                  </a:lnTo>
                  <a:lnTo>
                    <a:pt x="43" y="104387"/>
                  </a:lnTo>
                  <a:lnTo>
                    <a:pt x="981" y="108629"/>
                  </a:lnTo>
                  <a:lnTo>
                    <a:pt x="2559" y="113362"/>
                  </a:lnTo>
                  <a:lnTo>
                    <a:pt x="4563" y="118422"/>
                  </a:lnTo>
                  <a:lnTo>
                    <a:pt x="6852" y="122748"/>
                  </a:lnTo>
                  <a:lnTo>
                    <a:pt x="9330" y="126585"/>
                  </a:lnTo>
                  <a:lnTo>
                    <a:pt x="11935" y="130096"/>
                  </a:lnTo>
                  <a:lnTo>
                    <a:pt x="15577" y="133388"/>
                  </a:lnTo>
                  <a:lnTo>
                    <a:pt x="19909" y="136535"/>
                  </a:lnTo>
                  <a:lnTo>
                    <a:pt x="24703" y="139586"/>
                  </a:lnTo>
                  <a:lnTo>
                    <a:pt x="28851" y="141620"/>
                  </a:lnTo>
                  <a:lnTo>
                    <a:pt x="32569" y="142976"/>
                  </a:lnTo>
                  <a:lnTo>
                    <a:pt x="36000" y="143880"/>
                  </a:lnTo>
                  <a:lnTo>
                    <a:pt x="39240" y="144483"/>
                  </a:lnTo>
                  <a:lnTo>
                    <a:pt x="42352" y="144885"/>
                  </a:lnTo>
                  <a:lnTo>
                    <a:pt x="45379" y="145152"/>
                  </a:lnTo>
                  <a:lnTo>
                    <a:pt x="49303" y="146284"/>
                  </a:lnTo>
                  <a:lnTo>
                    <a:pt x="53824" y="147990"/>
                  </a:lnTo>
                  <a:lnTo>
                    <a:pt x="58742" y="150080"/>
                  </a:lnTo>
                  <a:lnTo>
                    <a:pt x="63926" y="151473"/>
                  </a:lnTo>
                  <a:lnTo>
                    <a:pt x="69287" y="152403"/>
                  </a:lnTo>
                  <a:lnTo>
                    <a:pt x="74766" y="153022"/>
                  </a:lnTo>
                  <a:lnTo>
                    <a:pt x="79371" y="152482"/>
                  </a:lnTo>
                  <a:lnTo>
                    <a:pt x="83394" y="151170"/>
                  </a:lnTo>
                  <a:lnTo>
                    <a:pt x="87028" y="149343"/>
                  </a:lnTo>
                  <a:lnTo>
                    <a:pt x="91356" y="148125"/>
                  </a:lnTo>
                  <a:lnTo>
                    <a:pt x="96147" y="147313"/>
                  </a:lnTo>
                  <a:lnTo>
                    <a:pt x="101245" y="146771"/>
                  </a:lnTo>
                  <a:lnTo>
                    <a:pt x="106549" y="145458"/>
                  </a:lnTo>
                  <a:lnTo>
                    <a:pt x="111990" y="143630"/>
                  </a:lnTo>
                  <a:lnTo>
                    <a:pt x="117522" y="141458"/>
                  </a:lnTo>
                  <a:lnTo>
                    <a:pt x="122163" y="139058"/>
                  </a:lnTo>
                  <a:lnTo>
                    <a:pt x="126209" y="136506"/>
                  </a:lnTo>
                  <a:lnTo>
                    <a:pt x="129859" y="133852"/>
                  </a:lnTo>
                  <a:lnTo>
                    <a:pt x="134198" y="132082"/>
                  </a:lnTo>
                  <a:lnTo>
                    <a:pt x="138995" y="130902"/>
                  </a:lnTo>
                  <a:lnTo>
                    <a:pt x="144098" y="130116"/>
                  </a:lnTo>
                  <a:lnTo>
                    <a:pt x="148453" y="127686"/>
                  </a:lnTo>
                  <a:lnTo>
                    <a:pt x="152308" y="124162"/>
                  </a:lnTo>
                  <a:lnTo>
                    <a:pt x="155831" y="119908"/>
                  </a:lnTo>
                  <a:lnTo>
                    <a:pt x="159132" y="116118"/>
                  </a:lnTo>
                  <a:lnTo>
                    <a:pt x="162285" y="112640"/>
                  </a:lnTo>
                  <a:lnTo>
                    <a:pt x="168329" y="106235"/>
                  </a:lnTo>
                  <a:lnTo>
                    <a:pt x="174190" y="100213"/>
                  </a:lnTo>
                  <a:lnTo>
                    <a:pt x="177087" y="96321"/>
                  </a:lnTo>
                  <a:lnTo>
                    <a:pt x="179970" y="91822"/>
                  </a:lnTo>
                  <a:lnTo>
                    <a:pt x="182845" y="86918"/>
                  </a:lnTo>
                  <a:lnTo>
                    <a:pt x="184761" y="82695"/>
                  </a:lnTo>
                  <a:lnTo>
                    <a:pt x="186039" y="78928"/>
                  </a:lnTo>
                  <a:lnTo>
                    <a:pt x="186891" y="75464"/>
                  </a:lnTo>
                  <a:lnTo>
                    <a:pt x="187459" y="72202"/>
                  </a:lnTo>
                  <a:lnTo>
                    <a:pt x="187837" y="69075"/>
                  </a:lnTo>
                  <a:lnTo>
                    <a:pt x="188090" y="66038"/>
                  </a:lnTo>
                  <a:lnTo>
                    <a:pt x="188258" y="62108"/>
                  </a:lnTo>
                  <a:lnTo>
                    <a:pt x="188445" y="52662"/>
                  </a:lnTo>
                  <a:lnTo>
                    <a:pt x="187542" y="48428"/>
                  </a:lnTo>
                  <a:lnTo>
                    <a:pt x="185988" y="44653"/>
                  </a:lnTo>
                  <a:lnTo>
                    <a:pt x="184000" y="41184"/>
                  </a:lnTo>
                  <a:lnTo>
                    <a:pt x="180769" y="37919"/>
                  </a:lnTo>
                  <a:lnTo>
                    <a:pt x="176710" y="34789"/>
                  </a:lnTo>
                  <a:lnTo>
                    <a:pt x="172099" y="31751"/>
                  </a:lnTo>
                  <a:lnTo>
                    <a:pt x="167120" y="28772"/>
                  </a:lnTo>
                  <a:lnTo>
                    <a:pt x="161896" y="25834"/>
                  </a:lnTo>
                  <a:lnTo>
                    <a:pt x="151011" y="20029"/>
                  </a:lnTo>
                  <a:lnTo>
                    <a:pt x="122814" y="5680"/>
                  </a:lnTo>
                  <a:lnTo>
                    <a:pt x="117119" y="3772"/>
                  </a:lnTo>
                  <a:lnTo>
                    <a:pt x="111417" y="2500"/>
                  </a:lnTo>
                  <a:lnTo>
                    <a:pt x="105710" y="1652"/>
                  </a:lnTo>
                  <a:lnTo>
                    <a:pt x="100001" y="1086"/>
                  </a:lnTo>
                  <a:lnTo>
                    <a:pt x="94289" y="710"/>
                  </a:lnTo>
                  <a:lnTo>
                    <a:pt x="88577" y="458"/>
                  </a:lnTo>
                  <a:lnTo>
                    <a:pt x="77150" y="179"/>
                  </a:lnTo>
                  <a:lnTo>
                    <a:pt x="58842" y="0"/>
                  </a:lnTo>
                  <a:lnTo>
                    <a:pt x="54468" y="938"/>
                  </a:lnTo>
                  <a:lnTo>
                    <a:pt x="49647" y="2515"/>
                  </a:lnTo>
                  <a:lnTo>
                    <a:pt x="44528" y="4519"/>
                  </a:lnTo>
                  <a:lnTo>
                    <a:pt x="40162" y="5856"/>
                  </a:lnTo>
                  <a:lnTo>
                    <a:pt x="36300" y="6746"/>
                  </a:lnTo>
                  <a:lnTo>
                    <a:pt x="32772" y="7340"/>
                  </a:lnTo>
                  <a:lnTo>
                    <a:pt x="29468" y="8689"/>
                  </a:lnTo>
                  <a:lnTo>
                    <a:pt x="26313" y="10540"/>
                  </a:lnTo>
                  <a:lnTo>
                    <a:pt x="23257" y="12727"/>
                  </a:lnTo>
                  <a:lnTo>
                    <a:pt x="20267" y="15137"/>
                  </a:lnTo>
                  <a:lnTo>
                    <a:pt x="17321" y="17697"/>
                  </a:lnTo>
                  <a:lnTo>
                    <a:pt x="14405" y="20356"/>
                  </a:lnTo>
                  <a:lnTo>
                    <a:pt x="8624" y="25850"/>
                  </a:lnTo>
                  <a:lnTo>
                    <a:pt x="0" y="3424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252"/>
            <p:cNvSpPr/>
            <p:nvPr/>
          </p:nvSpPr>
          <p:spPr>
            <a:xfrm>
              <a:off x="2103119" y="4346651"/>
              <a:ext cx="170991" cy="368208"/>
            </a:xfrm>
            <a:custGeom>
              <a:avLst/>
              <a:gdLst/>
              <a:ahLst/>
              <a:cxnLst/>
              <a:rect l="0" t="0" r="0" b="0"/>
              <a:pathLst>
                <a:path w="170991" h="368208">
                  <a:moveTo>
                    <a:pt x="94298" y="33896"/>
                  </a:moveTo>
                  <a:lnTo>
                    <a:pt x="98849" y="33896"/>
                  </a:lnTo>
                  <a:lnTo>
                    <a:pt x="99237" y="32944"/>
                  </a:lnTo>
                  <a:lnTo>
                    <a:pt x="98543" y="31356"/>
                  </a:lnTo>
                  <a:lnTo>
                    <a:pt x="97128" y="29345"/>
                  </a:lnTo>
                  <a:lnTo>
                    <a:pt x="97137" y="28005"/>
                  </a:lnTo>
                  <a:lnTo>
                    <a:pt x="98096" y="27111"/>
                  </a:lnTo>
                  <a:lnTo>
                    <a:pt x="99687" y="26515"/>
                  </a:lnTo>
                  <a:lnTo>
                    <a:pt x="100748" y="25165"/>
                  </a:lnTo>
                  <a:lnTo>
                    <a:pt x="101456" y="23313"/>
                  </a:lnTo>
                  <a:lnTo>
                    <a:pt x="102451" y="16155"/>
                  </a:lnTo>
                  <a:lnTo>
                    <a:pt x="102834" y="6339"/>
                  </a:lnTo>
                  <a:lnTo>
                    <a:pt x="102846" y="4095"/>
                  </a:lnTo>
                  <a:lnTo>
                    <a:pt x="101902" y="2599"/>
                  </a:lnTo>
                  <a:lnTo>
                    <a:pt x="100320" y="1601"/>
                  </a:lnTo>
                  <a:lnTo>
                    <a:pt x="96022" y="493"/>
                  </a:lnTo>
                  <a:lnTo>
                    <a:pt x="90936" y="0"/>
                  </a:lnTo>
                  <a:lnTo>
                    <a:pt x="88247" y="821"/>
                  </a:lnTo>
                  <a:lnTo>
                    <a:pt x="85502" y="2321"/>
                  </a:lnTo>
                  <a:lnTo>
                    <a:pt x="82719" y="4274"/>
                  </a:lnTo>
                  <a:lnTo>
                    <a:pt x="78958" y="5575"/>
                  </a:lnTo>
                  <a:lnTo>
                    <a:pt x="74547" y="6443"/>
                  </a:lnTo>
                  <a:lnTo>
                    <a:pt x="69700" y="7022"/>
                  </a:lnTo>
                  <a:lnTo>
                    <a:pt x="64565" y="8360"/>
                  </a:lnTo>
                  <a:lnTo>
                    <a:pt x="59236" y="10205"/>
                  </a:lnTo>
                  <a:lnTo>
                    <a:pt x="53778" y="12387"/>
                  </a:lnTo>
                  <a:lnTo>
                    <a:pt x="49187" y="14794"/>
                  </a:lnTo>
                  <a:lnTo>
                    <a:pt x="45174" y="17352"/>
                  </a:lnTo>
                  <a:lnTo>
                    <a:pt x="41546" y="20009"/>
                  </a:lnTo>
                  <a:lnTo>
                    <a:pt x="38175" y="23685"/>
                  </a:lnTo>
                  <a:lnTo>
                    <a:pt x="34975" y="28042"/>
                  </a:lnTo>
                  <a:lnTo>
                    <a:pt x="31890" y="32851"/>
                  </a:lnTo>
                  <a:lnTo>
                    <a:pt x="27927" y="37009"/>
                  </a:lnTo>
                  <a:lnTo>
                    <a:pt x="23381" y="40734"/>
                  </a:lnTo>
                  <a:lnTo>
                    <a:pt x="18445" y="44170"/>
                  </a:lnTo>
                  <a:lnTo>
                    <a:pt x="14202" y="48366"/>
                  </a:lnTo>
                  <a:lnTo>
                    <a:pt x="10420" y="53067"/>
                  </a:lnTo>
                  <a:lnTo>
                    <a:pt x="6947" y="58107"/>
                  </a:lnTo>
                  <a:lnTo>
                    <a:pt x="3088" y="66247"/>
                  </a:lnTo>
                  <a:lnTo>
                    <a:pt x="1373" y="73991"/>
                  </a:lnTo>
                  <a:lnTo>
                    <a:pt x="610" y="83784"/>
                  </a:lnTo>
                  <a:lnTo>
                    <a:pt x="271" y="91946"/>
                  </a:lnTo>
                  <a:lnTo>
                    <a:pt x="181" y="95456"/>
                  </a:lnTo>
                  <a:lnTo>
                    <a:pt x="1074" y="97796"/>
                  </a:lnTo>
                  <a:lnTo>
                    <a:pt x="2621" y="99356"/>
                  </a:lnTo>
                  <a:lnTo>
                    <a:pt x="6880" y="102042"/>
                  </a:lnTo>
                  <a:lnTo>
                    <a:pt x="11948" y="106411"/>
                  </a:lnTo>
                  <a:lnTo>
                    <a:pt x="14633" y="107957"/>
                  </a:lnTo>
                  <a:lnTo>
                    <a:pt x="17376" y="108988"/>
                  </a:lnTo>
                  <a:lnTo>
                    <a:pt x="20156" y="109675"/>
                  </a:lnTo>
                  <a:lnTo>
                    <a:pt x="23915" y="111085"/>
                  </a:lnTo>
                  <a:lnTo>
                    <a:pt x="28326" y="112978"/>
                  </a:lnTo>
                  <a:lnTo>
                    <a:pt x="33172" y="115192"/>
                  </a:lnTo>
                  <a:lnTo>
                    <a:pt x="38307" y="116669"/>
                  </a:lnTo>
                  <a:lnTo>
                    <a:pt x="43636" y="117653"/>
                  </a:lnTo>
                  <a:lnTo>
                    <a:pt x="49093" y="118309"/>
                  </a:lnTo>
                  <a:lnTo>
                    <a:pt x="53684" y="117794"/>
                  </a:lnTo>
                  <a:lnTo>
                    <a:pt x="57697" y="116498"/>
                  </a:lnTo>
                  <a:lnTo>
                    <a:pt x="61325" y="114681"/>
                  </a:lnTo>
                  <a:lnTo>
                    <a:pt x="65648" y="113470"/>
                  </a:lnTo>
                  <a:lnTo>
                    <a:pt x="70436" y="112663"/>
                  </a:lnTo>
                  <a:lnTo>
                    <a:pt x="75532" y="112126"/>
                  </a:lnTo>
                  <a:lnTo>
                    <a:pt x="80835" y="110814"/>
                  </a:lnTo>
                  <a:lnTo>
                    <a:pt x="86275" y="108987"/>
                  </a:lnTo>
                  <a:lnTo>
                    <a:pt x="91807" y="106817"/>
                  </a:lnTo>
                  <a:lnTo>
                    <a:pt x="96447" y="105370"/>
                  </a:lnTo>
                  <a:lnTo>
                    <a:pt x="100493" y="104405"/>
                  </a:lnTo>
                  <a:lnTo>
                    <a:pt x="104143" y="103762"/>
                  </a:lnTo>
                  <a:lnTo>
                    <a:pt x="107529" y="102381"/>
                  </a:lnTo>
                  <a:lnTo>
                    <a:pt x="110739" y="100508"/>
                  </a:lnTo>
                  <a:lnTo>
                    <a:pt x="113831" y="98307"/>
                  </a:lnTo>
                  <a:lnTo>
                    <a:pt x="116845" y="94934"/>
                  </a:lnTo>
                  <a:lnTo>
                    <a:pt x="119807" y="90780"/>
                  </a:lnTo>
                  <a:lnTo>
                    <a:pt x="122734" y="86107"/>
                  </a:lnTo>
                  <a:lnTo>
                    <a:pt x="125638" y="82038"/>
                  </a:lnTo>
                  <a:lnTo>
                    <a:pt x="128526" y="78373"/>
                  </a:lnTo>
                  <a:lnTo>
                    <a:pt x="131404" y="74977"/>
                  </a:lnTo>
                  <a:lnTo>
                    <a:pt x="134275" y="71761"/>
                  </a:lnTo>
                  <a:lnTo>
                    <a:pt x="140006" y="65648"/>
                  </a:lnTo>
                  <a:lnTo>
                    <a:pt x="148587" y="56850"/>
                  </a:lnTo>
                  <a:lnTo>
                    <a:pt x="150493" y="53962"/>
                  </a:lnTo>
                  <a:lnTo>
                    <a:pt x="153803" y="44170"/>
                  </a:lnTo>
                  <a:lnTo>
                    <a:pt x="154301" y="34014"/>
                  </a:lnTo>
                  <a:lnTo>
                    <a:pt x="154304" y="38482"/>
                  </a:lnTo>
                  <a:lnTo>
                    <a:pt x="153352" y="40763"/>
                  </a:lnTo>
                  <a:lnTo>
                    <a:pt x="148414" y="48525"/>
                  </a:lnTo>
                  <a:lnTo>
                    <a:pt x="146925" y="54051"/>
                  </a:lnTo>
                  <a:lnTo>
                    <a:pt x="146262" y="62221"/>
                  </a:lnTo>
                  <a:lnTo>
                    <a:pt x="145968" y="72203"/>
                  </a:lnTo>
                  <a:lnTo>
                    <a:pt x="145838" y="82989"/>
                  </a:lnTo>
                  <a:lnTo>
                    <a:pt x="146755" y="89484"/>
                  </a:lnTo>
                  <a:lnTo>
                    <a:pt x="148319" y="96673"/>
                  </a:lnTo>
                  <a:lnTo>
                    <a:pt x="150315" y="104322"/>
                  </a:lnTo>
                  <a:lnTo>
                    <a:pt x="151645" y="111327"/>
                  </a:lnTo>
                  <a:lnTo>
                    <a:pt x="152532" y="117902"/>
                  </a:lnTo>
                  <a:lnTo>
                    <a:pt x="153123" y="124190"/>
                  </a:lnTo>
                  <a:lnTo>
                    <a:pt x="153517" y="131239"/>
                  </a:lnTo>
                  <a:lnTo>
                    <a:pt x="153955" y="146692"/>
                  </a:lnTo>
                  <a:lnTo>
                    <a:pt x="155024" y="154814"/>
                  </a:lnTo>
                  <a:lnTo>
                    <a:pt x="156690" y="163085"/>
                  </a:lnTo>
                  <a:lnTo>
                    <a:pt x="158753" y="171457"/>
                  </a:lnTo>
                  <a:lnTo>
                    <a:pt x="161080" y="179896"/>
                  </a:lnTo>
                  <a:lnTo>
                    <a:pt x="166206" y="196892"/>
                  </a:lnTo>
                  <a:lnTo>
                    <a:pt x="167954" y="204473"/>
                  </a:lnTo>
                  <a:lnTo>
                    <a:pt x="169120" y="211431"/>
                  </a:lnTo>
                  <a:lnTo>
                    <a:pt x="169897" y="217976"/>
                  </a:lnTo>
                  <a:lnTo>
                    <a:pt x="170415" y="225196"/>
                  </a:lnTo>
                  <a:lnTo>
                    <a:pt x="170760" y="232867"/>
                  </a:lnTo>
                  <a:lnTo>
                    <a:pt x="170990" y="240839"/>
                  </a:lnTo>
                  <a:lnTo>
                    <a:pt x="170191" y="248057"/>
                  </a:lnTo>
                  <a:lnTo>
                    <a:pt x="168706" y="254775"/>
                  </a:lnTo>
                  <a:lnTo>
                    <a:pt x="164516" y="268272"/>
                  </a:lnTo>
                  <a:lnTo>
                    <a:pt x="159478" y="283796"/>
                  </a:lnTo>
                  <a:lnTo>
                    <a:pt x="157754" y="290983"/>
                  </a:lnTo>
                  <a:lnTo>
                    <a:pt x="156604" y="297680"/>
                  </a:lnTo>
                  <a:lnTo>
                    <a:pt x="155838" y="304050"/>
                  </a:lnTo>
                  <a:lnTo>
                    <a:pt x="153422" y="310201"/>
                  </a:lnTo>
                  <a:lnTo>
                    <a:pt x="149907" y="316207"/>
                  </a:lnTo>
                  <a:lnTo>
                    <a:pt x="145658" y="322115"/>
                  </a:lnTo>
                  <a:lnTo>
                    <a:pt x="141873" y="327008"/>
                  </a:lnTo>
                  <a:lnTo>
                    <a:pt x="138397" y="331221"/>
                  </a:lnTo>
                  <a:lnTo>
                    <a:pt x="135127" y="334983"/>
                  </a:lnTo>
                  <a:lnTo>
                    <a:pt x="131043" y="339395"/>
                  </a:lnTo>
                  <a:lnTo>
                    <a:pt x="117145" y="353755"/>
                  </a:lnTo>
                  <a:lnTo>
                    <a:pt x="109849" y="361158"/>
                  </a:lnTo>
                  <a:lnTo>
                    <a:pt x="105618" y="363514"/>
                  </a:lnTo>
                  <a:lnTo>
                    <a:pt x="100892" y="365084"/>
                  </a:lnTo>
                  <a:lnTo>
                    <a:pt x="95837" y="366130"/>
                  </a:lnTo>
                  <a:lnTo>
                    <a:pt x="89609" y="366828"/>
                  </a:lnTo>
                  <a:lnTo>
                    <a:pt x="82599" y="367293"/>
                  </a:lnTo>
                  <a:lnTo>
                    <a:pt x="68144" y="367810"/>
                  </a:lnTo>
                  <a:lnTo>
                    <a:pt x="49295" y="368101"/>
                  </a:lnTo>
                  <a:lnTo>
                    <a:pt x="24648" y="368207"/>
                  </a:lnTo>
                  <a:lnTo>
                    <a:pt x="21195" y="367260"/>
                  </a:lnTo>
                  <a:lnTo>
                    <a:pt x="17940" y="365676"/>
                  </a:lnTo>
                  <a:lnTo>
                    <a:pt x="14818" y="363668"/>
                  </a:lnTo>
                  <a:lnTo>
                    <a:pt x="11784" y="361377"/>
                  </a:lnTo>
                  <a:lnTo>
                    <a:pt x="8808" y="358897"/>
                  </a:lnTo>
                  <a:lnTo>
                    <a:pt x="0" y="35107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253"/>
            <p:cNvSpPr/>
            <p:nvPr/>
          </p:nvSpPr>
          <p:spPr>
            <a:xfrm>
              <a:off x="2368867" y="4474847"/>
              <a:ext cx="111443" cy="85714"/>
            </a:xfrm>
            <a:custGeom>
              <a:avLst/>
              <a:gdLst/>
              <a:ahLst/>
              <a:cxnLst/>
              <a:rect l="0" t="0" r="0" b="0"/>
              <a:pathLst>
                <a:path w="111443" h="85714">
                  <a:moveTo>
                    <a:pt x="0" y="8570"/>
                  </a:moveTo>
                  <a:lnTo>
                    <a:pt x="0" y="4019"/>
                  </a:lnTo>
                  <a:lnTo>
                    <a:pt x="952" y="2678"/>
                  </a:lnTo>
                  <a:lnTo>
                    <a:pt x="2540" y="1785"/>
                  </a:lnTo>
                  <a:lnTo>
                    <a:pt x="7381" y="351"/>
                  </a:lnTo>
                  <a:lnTo>
                    <a:pt x="10583" y="155"/>
                  </a:lnTo>
                  <a:lnTo>
                    <a:pt x="15181" y="68"/>
                  </a:lnTo>
                  <a:lnTo>
                    <a:pt x="29801" y="0"/>
                  </a:lnTo>
                  <a:lnTo>
                    <a:pt x="32250" y="952"/>
                  </a:lnTo>
                  <a:lnTo>
                    <a:pt x="34835" y="2539"/>
                  </a:lnTo>
                  <a:lnTo>
                    <a:pt x="37511" y="4549"/>
                  </a:lnTo>
                  <a:lnTo>
                    <a:pt x="39295" y="6842"/>
                  </a:lnTo>
                  <a:lnTo>
                    <a:pt x="40484" y="9323"/>
                  </a:lnTo>
                  <a:lnTo>
                    <a:pt x="42393" y="15598"/>
                  </a:lnTo>
                  <a:lnTo>
                    <a:pt x="43502" y="17065"/>
                  </a:lnTo>
                  <a:lnTo>
                    <a:pt x="45194" y="18996"/>
                  </a:lnTo>
                  <a:lnTo>
                    <a:pt x="50202" y="24388"/>
                  </a:lnTo>
                  <a:lnTo>
                    <a:pt x="49661" y="25782"/>
                  </a:lnTo>
                  <a:lnTo>
                    <a:pt x="48347" y="27665"/>
                  </a:lnTo>
                  <a:lnTo>
                    <a:pt x="46519" y="29872"/>
                  </a:lnTo>
                  <a:lnTo>
                    <a:pt x="45300" y="32297"/>
                  </a:lnTo>
                  <a:lnTo>
                    <a:pt x="44488" y="34865"/>
                  </a:lnTo>
                  <a:lnTo>
                    <a:pt x="43946" y="37530"/>
                  </a:lnTo>
                  <a:lnTo>
                    <a:pt x="42632" y="40259"/>
                  </a:lnTo>
                  <a:lnTo>
                    <a:pt x="40804" y="43031"/>
                  </a:lnTo>
                  <a:lnTo>
                    <a:pt x="38633" y="45832"/>
                  </a:lnTo>
                  <a:lnTo>
                    <a:pt x="36233" y="47699"/>
                  </a:lnTo>
                  <a:lnTo>
                    <a:pt x="33680" y="48943"/>
                  </a:lnTo>
                  <a:lnTo>
                    <a:pt x="31026" y="49774"/>
                  </a:lnTo>
                  <a:lnTo>
                    <a:pt x="29256" y="51279"/>
                  </a:lnTo>
                  <a:lnTo>
                    <a:pt x="28077" y="53235"/>
                  </a:lnTo>
                  <a:lnTo>
                    <a:pt x="27291" y="55492"/>
                  </a:lnTo>
                  <a:lnTo>
                    <a:pt x="25814" y="56996"/>
                  </a:lnTo>
                  <a:lnTo>
                    <a:pt x="23877" y="57999"/>
                  </a:lnTo>
                  <a:lnTo>
                    <a:pt x="21633" y="58668"/>
                  </a:lnTo>
                  <a:lnTo>
                    <a:pt x="20137" y="60066"/>
                  </a:lnTo>
                  <a:lnTo>
                    <a:pt x="19139" y="61951"/>
                  </a:lnTo>
                  <a:lnTo>
                    <a:pt x="18475" y="64160"/>
                  </a:lnTo>
                  <a:lnTo>
                    <a:pt x="17079" y="65632"/>
                  </a:lnTo>
                  <a:lnTo>
                    <a:pt x="15196" y="66614"/>
                  </a:lnTo>
                  <a:lnTo>
                    <a:pt x="12988" y="67269"/>
                  </a:lnTo>
                  <a:lnTo>
                    <a:pt x="11516" y="68658"/>
                  </a:lnTo>
                  <a:lnTo>
                    <a:pt x="10535" y="70536"/>
                  </a:lnTo>
                  <a:lnTo>
                    <a:pt x="8687" y="76763"/>
                  </a:lnTo>
                  <a:lnTo>
                    <a:pt x="9602" y="77844"/>
                  </a:lnTo>
                  <a:lnTo>
                    <a:pt x="11163" y="79518"/>
                  </a:lnTo>
                  <a:lnTo>
                    <a:pt x="13157" y="81586"/>
                  </a:lnTo>
                  <a:lnTo>
                    <a:pt x="15439" y="82965"/>
                  </a:lnTo>
                  <a:lnTo>
                    <a:pt x="17913" y="83884"/>
                  </a:lnTo>
                  <a:lnTo>
                    <a:pt x="20514" y="84497"/>
                  </a:lnTo>
                  <a:lnTo>
                    <a:pt x="24153" y="84905"/>
                  </a:lnTo>
                  <a:lnTo>
                    <a:pt x="28485" y="85178"/>
                  </a:lnTo>
                  <a:lnTo>
                    <a:pt x="33278" y="85359"/>
                  </a:lnTo>
                  <a:lnTo>
                    <a:pt x="49124" y="85615"/>
                  </a:lnTo>
                  <a:lnTo>
                    <a:pt x="82915" y="85713"/>
                  </a:lnTo>
                  <a:lnTo>
                    <a:pt x="87662" y="84764"/>
                  </a:lnTo>
                  <a:lnTo>
                    <a:pt x="91779" y="83179"/>
                  </a:lnTo>
                  <a:lnTo>
                    <a:pt x="95476" y="81169"/>
                  </a:lnTo>
                  <a:lnTo>
                    <a:pt x="98893" y="79830"/>
                  </a:lnTo>
                  <a:lnTo>
                    <a:pt x="102124" y="78937"/>
                  </a:lnTo>
                  <a:lnTo>
                    <a:pt x="111442" y="771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254"/>
            <p:cNvSpPr/>
            <p:nvPr/>
          </p:nvSpPr>
          <p:spPr>
            <a:xfrm>
              <a:off x="2506173" y="4269104"/>
              <a:ext cx="119870" cy="85726"/>
            </a:xfrm>
            <a:custGeom>
              <a:avLst/>
              <a:gdLst/>
              <a:ahLst/>
              <a:cxnLst/>
              <a:rect l="0" t="0" r="0" b="0"/>
              <a:pathLst>
                <a:path w="119870" h="85726">
                  <a:moveTo>
                    <a:pt x="34144" y="0"/>
                  </a:moveTo>
                  <a:lnTo>
                    <a:pt x="39083" y="0"/>
                  </a:lnTo>
                  <a:lnTo>
                    <a:pt x="36974" y="0"/>
                  </a:lnTo>
                  <a:lnTo>
                    <a:pt x="36031" y="953"/>
                  </a:lnTo>
                  <a:lnTo>
                    <a:pt x="35402" y="2541"/>
                  </a:lnTo>
                  <a:lnTo>
                    <a:pt x="34982" y="4551"/>
                  </a:lnTo>
                  <a:lnTo>
                    <a:pt x="33751" y="5892"/>
                  </a:lnTo>
                  <a:lnTo>
                    <a:pt x="31977" y="6786"/>
                  </a:lnTo>
                  <a:lnTo>
                    <a:pt x="29841" y="7381"/>
                  </a:lnTo>
                  <a:lnTo>
                    <a:pt x="28418" y="8731"/>
                  </a:lnTo>
                  <a:lnTo>
                    <a:pt x="27470" y="10583"/>
                  </a:lnTo>
                  <a:lnTo>
                    <a:pt x="26837" y="12771"/>
                  </a:lnTo>
                  <a:lnTo>
                    <a:pt x="25462" y="15182"/>
                  </a:lnTo>
                  <a:lnTo>
                    <a:pt x="23594" y="17741"/>
                  </a:lnTo>
                  <a:lnTo>
                    <a:pt x="21396" y="20400"/>
                  </a:lnTo>
                  <a:lnTo>
                    <a:pt x="18978" y="23125"/>
                  </a:lnTo>
                  <a:lnTo>
                    <a:pt x="13751" y="28693"/>
                  </a:lnTo>
                  <a:lnTo>
                    <a:pt x="5453" y="37183"/>
                  </a:lnTo>
                  <a:lnTo>
                    <a:pt x="3587" y="40029"/>
                  </a:lnTo>
                  <a:lnTo>
                    <a:pt x="2342" y="42879"/>
                  </a:lnTo>
                  <a:lnTo>
                    <a:pt x="1513" y="45731"/>
                  </a:lnTo>
                  <a:lnTo>
                    <a:pt x="960" y="48585"/>
                  </a:lnTo>
                  <a:lnTo>
                    <a:pt x="592" y="51440"/>
                  </a:lnTo>
                  <a:lnTo>
                    <a:pt x="0" y="58316"/>
                  </a:lnTo>
                  <a:lnTo>
                    <a:pt x="904" y="59832"/>
                  </a:lnTo>
                  <a:lnTo>
                    <a:pt x="2459" y="61796"/>
                  </a:lnTo>
                  <a:lnTo>
                    <a:pt x="4448" y="64058"/>
                  </a:lnTo>
                  <a:lnTo>
                    <a:pt x="6727" y="66518"/>
                  </a:lnTo>
                  <a:lnTo>
                    <a:pt x="11799" y="71791"/>
                  </a:lnTo>
                  <a:lnTo>
                    <a:pt x="14485" y="73578"/>
                  </a:lnTo>
                  <a:lnTo>
                    <a:pt x="17228" y="74770"/>
                  </a:lnTo>
                  <a:lnTo>
                    <a:pt x="20009" y="75564"/>
                  </a:lnTo>
                  <a:lnTo>
                    <a:pt x="23768" y="76094"/>
                  </a:lnTo>
                  <a:lnTo>
                    <a:pt x="28179" y="76447"/>
                  </a:lnTo>
                  <a:lnTo>
                    <a:pt x="33025" y="76683"/>
                  </a:lnTo>
                  <a:lnTo>
                    <a:pt x="37208" y="77792"/>
                  </a:lnTo>
                  <a:lnTo>
                    <a:pt x="40949" y="79484"/>
                  </a:lnTo>
                  <a:lnTo>
                    <a:pt x="44396" y="81565"/>
                  </a:lnTo>
                  <a:lnTo>
                    <a:pt x="48598" y="82952"/>
                  </a:lnTo>
                  <a:lnTo>
                    <a:pt x="53305" y="83876"/>
                  </a:lnTo>
                  <a:lnTo>
                    <a:pt x="58348" y="84493"/>
                  </a:lnTo>
                  <a:lnTo>
                    <a:pt x="63615" y="84904"/>
                  </a:lnTo>
                  <a:lnTo>
                    <a:pt x="69032" y="85178"/>
                  </a:lnTo>
                  <a:lnTo>
                    <a:pt x="80129" y="85482"/>
                  </a:lnTo>
                  <a:lnTo>
                    <a:pt x="119869" y="8572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255"/>
            <p:cNvSpPr/>
            <p:nvPr/>
          </p:nvSpPr>
          <p:spPr>
            <a:xfrm>
              <a:off x="2677582" y="4226242"/>
              <a:ext cx="25613" cy="257176"/>
            </a:xfrm>
            <a:custGeom>
              <a:avLst/>
              <a:gdLst/>
              <a:ahLst/>
              <a:cxnLst/>
              <a:rect l="0" t="0" r="0" b="0"/>
              <a:pathLst>
                <a:path w="25613" h="257176">
                  <a:moveTo>
                    <a:pt x="25612" y="0"/>
                  </a:moveTo>
                  <a:lnTo>
                    <a:pt x="21062" y="4551"/>
                  </a:lnTo>
                  <a:lnTo>
                    <a:pt x="19721" y="6844"/>
                  </a:lnTo>
                  <a:lnTo>
                    <a:pt x="18827" y="9325"/>
                  </a:lnTo>
                  <a:lnTo>
                    <a:pt x="18232" y="11932"/>
                  </a:lnTo>
                  <a:lnTo>
                    <a:pt x="17570" y="17368"/>
                  </a:lnTo>
                  <a:lnTo>
                    <a:pt x="17393" y="20151"/>
                  </a:lnTo>
                  <a:lnTo>
                    <a:pt x="16323" y="23912"/>
                  </a:lnTo>
                  <a:lnTo>
                    <a:pt x="14657" y="28324"/>
                  </a:lnTo>
                  <a:lnTo>
                    <a:pt x="12594" y="33170"/>
                  </a:lnTo>
                  <a:lnTo>
                    <a:pt x="11218" y="38306"/>
                  </a:lnTo>
                  <a:lnTo>
                    <a:pt x="10301" y="43635"/>
                  </a:lnTo>
                  <a:lnTo>
                    <a:pt x="9690" y="49092"/>
                  </a:lnTo>
                  <a:lnTo>
                    <a:pt x="9283" y="55588"/>
                  </a:lnTo>
                  <a:lnTo>
                    <a:pt x="8830" y="70426"/>
                  </a:lnTo>
                  <a:lnTo>
                    <a:pt x="8489" y="122804"/>
                  </a:lnTo>
                  <a:lnTo>
                    <a:pt x="8477" y="138400"/>
                  </a:lnTo>
                  <a:lnTo>
                    <a:pt x="7521" y="145607"/>
                  </a:lnTo>
                  <a:lnTo>
                    <a:pt x="5932" y="152316"/>
                  </a:lnTo>
                  <a:lnTo>
                    <a:pt x="3920" y="158694"/>
                  </a:lnTo>
                  <a:lnTo>
                    <a:pt x="2578" y="164851"/>
                  </a:lnTo>
                  <a:lnTo>
                    <a:pt x="1684" y="170861"/>
                  </a:lnTo>
                  <a:lnTo>
                    <a:pt x="1087" y="176772"/>
                  </a:lnTo>
                  <a:lnTo>
                    <a:pt x="690" y="182618"/>
                  </a:lnTo>
                  <a:lnTo>
                    <a:pt x="425" y="188420"/>
                  </a:lnTo>
                  <a:lnTo>
                    <a:pt x="52" y="203148"/>
                  </a:lnTo>
                  <a:lnTo>
                    <a:pt x="0" y="206870"/>
                  </a:lnTo>
                  <a:lnTo>
                    <a:pt x="917" y="210303"/>
                  </a:lnTo>
                  <a:lnTo>
                    <a:pt x="2481" y="213545"/>
                  </a:lnTo>
                  <a:lnTo>
                    <a:pt x="4477" y="216658"/>
                  </a:lnTo>
                  <a:lnTo>
                    <a:pt x="5807" y="219686"/>
                  </a:lnTo>
                  <a:lnTo>
                    <a:pt x="6694" y="222658"/>
                  </a:lnTo>
                  <a:lnTo>
                    <a:pt x="7285" y="225591"/>
                  </a:lnTo>
                  <a:lnTo>
                    <a:pt x="7942" y="231390"/>
                  </a:lnTo>
                  <a:lnTo>
                    <a:pt x="8234" y="237142"/>
                  </a:lnTo>
                  <a:lnTo>
                    <a:pt x="8364" y="242874"/>
                  </a:lnTo>
                  <a:lnTo>
                    <a:pt x="9351" y="245736"/>
                  </a:lnTo>
                  <a:lnTo>
                    <a:pt x="10961" y="248597"/>
                  </a:lnTo>
                  <a:lnTo>
                    <a:pt x="17040" y="2571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256"/>
            <p:cNvSpPr/>
            <p:nvPr/>
          </p:nvSpPr>
          <p:spPr>
            <a:xfrm>
              <a:off x="2831782" y="4329112"/>
              <a:ext cx="188596" cy="137161"/>
            </a:xfrm>
            <a:custGeom>
              <a:avLst/>
              <a:gdLst/>
              <a:ahLst/>
              <a:cxnLst/>
              <a:rect l="0" t="0" r="0" b="0"/>
              <a:pathLst>
                <a:path w="188596" h="137161">
                  <a:moveTo>
                    <a:pt x="0" y="0"/>
                  </a:moveTo>
                  <a:lnTo>
                    <a:pt x="0" y="7381"/>
                  </a:lnTo>
                  <a:lnTo>
                    <a:pt x="5080" y="10583"/>
                  </a:lnTo>
                  <a:lnTo>
                    <a:pt x="9102" y="12771"/>
                  </a:lnTo>
                  <a:lnTo>
                    <a:pt x="12735" y="16134"/>
                  </a:lnTo>
                  <a:lnTo>
                    <a:pt x="16110" y="20281"/>
                  </a:lnTo>
                  <a:lnTo>
                    <a:pt x="19313" y="24950"/>
                  </a:lnTo>
                  <a:lnTo>
                    <a:pt x="22400" y="29016"/>
                  </a:lnTo>
                  <a:lnTo>
                    <a:pt x="25411" y="32679"/>
                  </a:lnTo>
                  <a:lnTo>
                    <a:pt x="28371" y="36073"/>
                  </a:lnTo>
                  <a:lnTo>
                    <a:pt x="32249" y="40241"/>
                  </a:lnTo>
                  <a:lnTo>
                    <a:pt x="46809" y="55209"/>
                  </a:lnTo>
                  <a:lnTo>
                    <a:pt x="57634" y="66130"/>
                  </a:lnTo>
                  <a:lnTo>
                    <a:pt x="63188" y="70757"/>
                  </a:lnTo>
                  <a:lnTo>
                    <a:pt x="68795" y="74794"/>
                  </a:lnTo>
                  <a:lnTo>
                    <a:pt x="96033" y="92668"/>
                  </a:lnTo>
                  <a:lnTo>
                    <a:pt x="102122" y="97021"/>
                  </a:lnTo>
                  <a:lnTo>
                    <a:pt x="107134" y="100876"/>
                  </a:lnTo>
                  <a:lnTo>
                    <a:pt x="111428" y="104398"/>
                  </a:lnTo>
                  <a:lnTo>
                    <a:pt x="116195" y="107699"/>
                  </a:lnTo>
                  <a:lnTo>
                    <a:pt x="121278" y="110852"/>
                  </a:lnTo>
                  <a:lnTo>
                    <a:pt x="126572" y="113907"/>
                  </a:lnTo>
                  <a:lnTo>
                    <a:pt x="131054" y="116895"/>
                  </a:lnTo>
                  <a:lnTo>
                    <a:pt x="134994" y="119840"/>
                  </a:lnTo>
                  <a:lnTo>
                    <a:pt x="138574" y="122756"/>
                  </a:lnTo>
                  <a:lnTo>
                    <a:pt x="142865" y="124700"/>
                  </a:lnTo>
                  <a:lnTo>
                    <a:pt x="147631" y="125996"/>
                  </a:lnTo>
                  <a:lnTo>
                    <a:pt x="152713" y="126860"/>
                  </a:lnTo>
                  <a:lnTo>
                    <a:pt x="157054" y="128388"/>
                  </a:lnTo>
                  <a:lnTo>
                    <a:pt x="160900" y="130360"/>
                  </a:lnTo>
                  <a:lnTo>
                    <a:pt x="169366" y="135817"/>
                  </a:lnTo>
                  <a:lnTo>
                    <a:pt x="171966" y="136265"/>
                  </a:lnTo>
                  <a:lnTo>
                    <a:pt x="175604" y="136563"/>
                  </a:lnTo>
                  <a:lnTo>
                    <a:pt x="188595" y="13716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257"/>
            <p:cNvSpPr/>
            <p:nvPr/>
          </p:nvSpPr>
          <p:spPr>
            <a:xfrm>
              <a:off x="2788919" y="4311967"/>
              <a:ext cx="240032" cy="145734"/>
            </a:xfrm>
            <a:custGeom>
              <a:avLst/>
              <a:gdLst/>
              <a:ahLst/>
              <a:cxnLst/>
              <a:rect l="0" t="0" r="0" b="0"/>
              <a:pathLst>
                <a:path w="240032" h="145734">
                  <a:moveTo>
                    <a:pt x="240031" y="0"/>
                  </a:moveTo>
                  <a:lnTo>
                    <a:pt x="240031" y="4551"/>
                  </a:lnTo>
                  <a:lnTo>
                    <a:pt x="239078" y="5891"/>
                  </a:lnTo>
                  <a:lnTo>
                    <a:pt x="237491" y="6785"/>
                  </a:lnTo>
                  <a:lnTo>
                    <a:pt x="235480" y="7381"/>
                  </a:lnTo>
                  <a:lnTo>
                    <a:pt x="230705" y="10583"/>
                  </a:lnTo>
                  <a:lnTo>
                    <a:pt x="228099" y="12770"/>
                  </a:lnTo>
                  <a:lnTo>
                    <a:pt x="224456" y="15181"/>
                  </a:lnTo>
                  <a:lnTo>
                    <a:pt x="220123" y="17741"/>
                  </a:lnTo>
                  <a:lnTo>
                    <a:pt x="215329" y="20400"/>
                  </a:lnTo>
                  <a:lnTo>
                    <a:pt x="210227" y="24077"/>
                  </a:lnTo>
                  <a:lnTo>
                    <a:pt x="204922" y="28434"/>
                  </a:lnTo>
                  <a:lnTo>
                    <a:pt x="199480" y="33244"/>
                  </a:lnTo>
                  <a:lnTo>
                    <a:pt x="192994" y="38355"/>
                  </a:lnTo>
                  <a:lnTo>
                    <a:pt x="185813" y="43667"/>
                  </a:lnTo>
                  <a:lnTo>
                    <a:pt x="178168" y="49114"/>
                  </a:lnTo>
                  <a:lnTo>
                    <a:pt x="171166" y="53698"/>
                  </a:lnTo>
                  <a:lnTo>
                    <a:pt x="164594" y="57706"/>
                  </a:lnTo>
                  <a:lnTo>
                    <a:pt x="158307" y="61331"/>
                  </a:lnTo>
                  <a:lnTo>
                    <a:pt x="151258" y="65653"/>
                  </a:lnTo>
                  <a:lnTo>
                    <a:pt x="135806" y="75534"/>
                  </a:lnTo>
                  <a:lnTo>
                    <a:pt x="127685" y="79883"/>
                  </a:lnTo>
                  <a:lnTo>
                    <a:pt x="119413" y="83736"/>
                  </a:lnTo>
                  <a:lnTo>
                    <a:pt x="111042" y="87256"/>
                  </a:lnTo>
                  <a:lnTo>
                    <a:pt x="102603" y="91508"/>
                  </a:lnTo>
                  <a:lnTo>
                    <a:pt x="94119" y="96248"/>
                  </a:lnTo>
                  <a:lnTo>
                    <a:pt x="85607" y="101313"/>
                  </a:lnTo>
                  <a:lnTo>
                    <a:pt x="78026" y="105642"/>
                  </a:lnTo>
                  <a:lnTo>
                    <a:pt x="64524" y="112992"/>
                  </a:lnTo>
                  <a:lnTo>
                    <a:pt x="57303" y="116285"/>
                  </a:lnTo>
                  <a:lnTo>
                    <a:pt x="49632" y="119434"/>
                  </a:lnTo>
                  <a:lnTo>
                    <a:pt x="41661" y="122485"/>
                  </a:lnTo>
                  <a:lnTo>
                    <a:pt x="35394" y="125472"/>
                  </a:lnTo>
                  <a:lnTo>
                    <a:pt x="30264" y="128415"/>
                  </a:lnTo>
                  <a:lnTo>
                    <a:pt x="25891" y="131330"/>
                  </a:lnTo>
                  <a:lnTo>
                    <a:pt x="18492" y="134569"/>
                  </a:lnTo>
                  <a:lnTo>
                    <a:pt x="15186" y="135433"/>
                  </a:lnTo>
                  <a:lnTo>
                    <a:pt x="8972" y="138932"/>
                  </a:lnTo>
                  <a:lnTo>
                    <a:pt x="0" y="14573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258"/>
            <p:cNvSpPr/>
            <p:nvPr/>
          </p:nvSpPr>
          <p:spPr>
            <a:xfrm>
              <a:off x="3200400" y="4637723"/>
              <a:ext cx="291465" cy="17145"/>
            </a:xfrm>
            <a:custGeom>
              <a:avLst/>
              <a:gdLst/>
              <a:ahLst/>
              <a:cxnLst/>
              <a:rect l="0" t="0" r="0" b="0"/>
              <a:pathLst>
                <a:path w="291465" h="17145">
                  <a:moveTo>
                    <a:pt x="0" y="17144"/>
                  </a:moveTo>
                  <a:lnTo>
                    <a:pt x="15600" y="17144"/>
                  </a:lnTo>
                  <a:lnTo>
                    <a:pt x="17067" y="16192"/>
                  </a:lnTo>
                  <a:lnTo>
                    <a:pt x="18998" y="14605"/>
                  </a:lnTo>
                  <a:lnTo>
                    <a:pt x="21238" y="12593"/>
                  </a:lnTo>
                  <a:lnTo>
                    <a:pt x="24636" y="11252"/>
                  </a:lnTo>
                  <a:lnTo>
                    <a:pt x="28806" y="10359"/>
                  </a:lnTo>
                  <a:lnTo>
                    <a:pt x="33491" y="9763"/>
                  </a:lnTo>
                  <a:lnTo>
                    <a:pt x="38520" y="8413"/>
                  </a:lnTo>
                  <a:lnTo>
                    <a:pt x="43777" y="6561"/>
                  </a:lnTo>
                  <a:lnTo>
                    <a:pt x="49187" y="4374"/>
                  </a:lnTo>
                  <a:lnTo>
                    <a:pt x="55652" y="2916"/>
                  </a:lnTo>
                  <a:lnTo>
                    <a:pt x="62818" y="1943"/>
                  </a:lnTo>
                  <a:lnTo>
                    <a:pt x="70454" y="1296"/>
                  </a:lnTo>
                  <a:lnTo>
                    <a:pt x="78401" y="864"/>
                  </a:lnTo>
                  <a:lnTo>
                    <a:pt x="94852" y="383"/>
                  </a:lnTo>
                  <a:lnTo>
                    <a:pt x="160228" y="22"/>
                  </a:lnTo>
                  <a:lnTo>
                    <a:pt x="248042" y="0"/>
                  </a:lnTo>
                  <a:lnTo>
                    <a:pt x="252991" y="952"/>
                  </a:lnTo>
                  <a:lnTo>
                    <a:pt x="258196" y="2539"/>
                  </a:lnTo>
                  <a:lnTo>
                    <a:pt x="263570" y="4550"/>
                  </a:lnTo>
                  <a:lnTo>
                    <a:pt x="268106" y="5891"/>
                  </a:lnTo>
                  <a:lnTo>
                    <a:pt x="272082" y="6784"/>
                  </a:lnTo>
                  <a:lnTo>
                    <a:pt x="275685" y="7380"/>
                  </a:lnTo>
                  <a:lnTo>
                    <a:pt x="279040" y="7777"/>
                  </a:lnTo>
                  <a:lnTo>
                    <a:pt x="282229" y="8042"/>
                  </a:lnTo>
                  <a:lnTo>
                    <a:pt x="291464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259"/>
            <p:cNvSpPr/>
            <p:nvPr/>
          </p:nvSpPr>
          <p:spPr>
            <a:xfrm>
              <a:off x="3212606" y="4774882"/>
              <a:ext cx="304977" cy="25719"/>
            </a:xfrm>
            <a:custGeom>
              <a:avLst/>
              <a:gdLst/>
              <a:ahLst/>
              <a:cxnLst/>
              <a:rect l="0" t="0" r="0" b="0"/>
              <a:pathLst>
                <a:path w="304977" h="25719">
                  <a:moveTo>
                    <a:pt x="4938" y="25718"/>
                  </a:moveTo>
                  <a:lnTo>
                    <a:pt x="0" y="25718"/>
                  </a:lnTo>
                  <a:lnTo>
                    <a:pt x="107628" y="25718"/>
                  </a:lnTo>
                  <a:lnTo>
                    <a:pt x="117214" y="24765"/>
                  </a:lnTo>
                  <a:lnTo>
                    <a:pt x="127413" y="23178"/>
                  </a:lnTo>
                  <a:lnTo>
                    <a:pt x="138023" y="21167"/>
                  </a:lnTo>
                  <a:lnTo>
                    <a:pt x="148907" y="19826"/>
                  </a:lnTo>
                  <a:lnTo>
                    <a:pt x="159972" y="18932"/>
                  </a:lnTo>
                  <a:lnTo>
                    <a:pt x="171159" y="18337"/>
                  </a:lnTo>
                  <a:lnTo>
                    <a:pt x="191209" y="17675"/>
                  </a:lnTo>
                  <a:lnTo>
                    <a:pt x="200557" y="17498"/>
                  </a:lnTo>
                  <a:lnTo>
                    <a:pt x="209645" y="16428"/>
                  </a:lnTo>
                  <a:lnTo>
                    <a:pt x="218562" y="14762"/>
                  </a:lnTo>
                  <a:lnTo>
                    <a:pt x="227364" y="12699"/>
                  </a:lnTo>
                  <a:lnTo>
                    <a:pt x="236090" y="11324"/>
                  </a:lnTo>
                  <a:lnTo>
                    <a:pt x="244764" y="10406"/>
                  </a:lnTo>
                  <a:lnTo>
                    <a:pt x="253405" y="9795"/>
                  </a:lnTo>
                  <a:lnTo>
                    <a:pt x="261070" y="9388"/>
                  </a:lnTo>
                  <a:lnTo>
                    <a:pt x="274668" y="8935"/>
                  </a:lnTo>
                  <a:lnTo>
                    <a:pt x="280008" y="7862"/>
                  </a:lnTo>
                  <a:lnTo>
                    <a:pt x="284520" y="6193"/>
                  </a:lnTo>
                  <a:lnTo>
                    <a:pt x="288481" y="4129"/>
                  </a:lnTo>
                  <a:lnTo>
                    <a:pt x="292075" y="2753"/>
                  </a:lnTo>
                  <a:lnTo>
                    <a:pt x="295422" y="1835"/>
                  </a:lnTo>
                  <a:lnTo>
                    <a:pt x="304976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260"/>
            <p:cNvSpPr/>
            <p:nvPr/>
          </p:nvSpPr>
          <p:spPr>
            <a:xfrm>
              <a:off x="3603307" y="4500574"/>
              <a:ext cx="522923" cy="488622"/>
            </a:xfrm>
            <a:custGeom>
              <a:avLst/>
              <a:gdLst/>
              <a:ahLst/>
              <a:cxnLst/>
              <a:rect l="0" t="0" r="0" b="0"/>
              <a:pathLst>
                <a:path w="522923" h="488622">
                  <a:moveTo>
                    <a:pt x="0" y="68568"/>
                  </a:moveTo>
                  <a:lnTo>
                    <a:pt x="0" y="61187"/>
                  </a:lnTo>
                  <a:lnTo>
                    <a:pt x="6844" y="53387"/>
                  </a:lnTo>
                  <a:lnTo>
                    <a:pt x="22959" y="37057"/>
                  </a:lnTo>
                  <a:lnTo>
                    <a:pt x="37160" y="22838"/>
                  </a:lnTo>
                  <a:lnTo>
                    <a:pt x="40966" y="20936"/>
                  </a:lnTo>
                  <a:lnTo>
                    <a:pt x="54472" y="17307"/>
                  </a:lnTo>
                  <a:lnTo>
                    <a:pt x="66834" y="10623"/>
                  </a:lnTo>
                  <a:lnTo>
                    <a:pt x="80187" y="5350"/>
                  </a:lnTo>
                  <a:lnTo>
                    <a:pt x="93106" y="2371"/>
                  </a:lnTo>
                  <a:lnTo>
                    <a:pt x="105198" y="1047"/>
                  </a:lnTo>
                  <a:lnTo>
                    <a:pt x="116922" y="459"/>
                  </a:lnTo>
                  <a:lnTo>
                    <a:pt x="128483" y="197"/>
                  </a:lnTo>
                  <a:lnTo>
                    <a:pt x="175968" y="0"/>
                  </a:lnTo>
                  <a:lnTo>
                    <a:pt x="190602" y="2534"/>
                  </a:lnTo>
                  <a:lnTo>
                    <a:pt x="206632" y="5882"/>
                  </a:lnTo>
                  <a:lnTo>
                    <a:pt x="214908" y="6775"/>
                  </a:lnTo>
                  <a:lnTo>
                    <a:pt x="223281" y="7370"/>
                  </a:lnTo>
                  <a:lnTo>
                    <a:pt x="230769" y="9672"/>
                  </a:lnTo>
                  <a:lnTo>
                    <a:pt x="244169" y="17309"/>
                  </a:lnTo>
                  <a:lnTo>
                    <a:pt x="256475" y="24514"/>
                  </a:lnTo>
                  <a:lnTo>
                    <a:pt x="268293" y="31843"/>
                  </a:lnTo>
                  <a:lnTo>
                    <a:pt x="286610" y="46680"/>
                  </a:lnTo>
                  <a:lnTo>
                    <a:pt x="301690" y="57570"/>
                  </a:lnTo>
                  <a:lnTo>
                    <a:pt x="312837" y="71300"/>
                  </a:lnTo>
                  <a:lnTo>
                    <a:pt x="321919" y="85975"/>
                  </a:lnTo>
                  <a:lnTo>
                    <a:pt x="332305" y="98847"/>
                  </a:lnTo>
                  <a:lnTo>
                    <a:pt x="340731" y="113458"/>
                  </a:lnTo>
                  <a:lnTo>
                    <a:pt x="344312" y="121355"/>
                  </a:lnTo>
                  <a:lnTo>
                    <a:pt x="347651" y="129477"/>
                  </a:lnTo>
                  <a:lnTo>
                    <a:pt x="350830" y="137749"/>
                  </a:lnTo>
                  <a:lnTo>
                    <a:pt x="353901" y="146121"/>
                  </a:lnTo>
                  <a:lnTo>
                    <a:pt x="355949" y="154560"/>
                  </a:lnTo>
                  <a:lnTo>
                    <a:pt x="357315" y="163044"/>
                  </a:lnTo>
                  <a:lnTo>
                    <a:pt x="358225" y="171557"/>
                  </a:lnTo>
                  <a:lnTo>
                    <a:pt x="358832" y="180089"/>
                  </a:lnTo>
                  <a:lnTo>
                    <a:pt x="359236" y="188636"/>
                  </a:lnTo>
                  <a:lnTo>
                    <a:pt x="359506" y="197191"/>
                  </a:lnTo>
                  <a:lnTo>
                    <a:pt x="358733" y="205752"/>
                  </a:lnTo>
                  <a:lnTo>
                    <a:pt x="357265" y="214316"/>
                  </a:lnTo>
                  <a:lnTo>
                    <a:pt x="355334" y="222884"/>
                  </a:lnTo>
                  <a:lnTo>
                    <a:pt x="354047" y="231453"/>
                  </a:lnTo>
                  <a:lnTo>
                    <a:pt x="353189" y="240023"/>
                  </a:lnTo>
                  <a:lnTo>
                    <a:pt x="352617" y="248594"/>
                  </a:lnTo>
                  <a:lnTo>
                    <a:pt x="350330" y="257165"/>
                  </a:lnTo>
                  <a:lnTo>
                    <a:pt x="346901" y="265737"/>
                  </a:lnTo>
                  <a:lnTo>
                    <a:pt x="342710" y="274309"/>
                  </a:lnTo>
                  <a:lnTo>
                    <a:pt x="338963" y="282881"/>
                  </a:lnTo>
                  <a:lnTo>
                    <a:pt x="335513" y="291454"/>
                  </a:lnTo>
                  <a:lnTo>
                    <a:pt x="332260" y="300026"/>
                  </a:lnTo>
                  <a:lnTo>
                    <a:pt x="328187" y="308598"/>
                  </a:lnTo>
                  <a:lnTo>
                    <a:pt x="323566" y="317171"/>
                  </a:lnTo>
                  <a:lnTo>
                    <a:pt x="318581" y="325743"/>
                  </a:lnTo>
                  <a:lnTo>
                    <a:pt x="305421" y="340348"/>
                  </a:lnTo>
                  <a:lnTo>
                    <a:pt x="291000" y="353189"/>
                  </a:lnTo>
                  <a:lnTo>
                    <a:pt x="278241" y="365246"/>
                  </a:lnTo>
                  <a:lnTo>
                    <a:pt x="260347" y="382744"/>
                  </a:lnTo>
                  <a:lnTo>
                    <a:pt x="246202" y="391717"/>
                  </a:lnTo>
                  <a:lnTo>
                    <a:pt x="230391" y="398880"/>
                  </a:lnTo>
                  <a:lnTo>
                    <a:pt x="222174" y="402123"/>
                  </a:lnTo>
                  <a:lnTo>
                    <a:pt x="206376" y="408267"/>
                  </a:lnTo>
                  <a:lnTo>
                    <a:pt x="193005" y="414173"/>
                  </a:lnTo>
                  <a:lnTo>
                    <a:pt x="178173" y="417433"/>
                  </a:lnTo>
                  <a:lnTo>
                    <a:pt x="163008" y="418882"/>
                  </a:lnTo>
                  <a:lnTo>
                    <a:pt x="149918" y="419526"/>
                  </a:lnTo>
                  <a:lnTo>
                    <a:pt x="137750" y="419812"/>
                  </a:lnTo>
                  <a:lnTo>
                    <a:pt x="97189" y="420027"/>
                  </a:lnTo>
                  <a:lnTo>
                    <a:pt x="92415" y="419079"/>
                  </a:lnTo>
                  <a:lnTo>
                    <a:pt x="84571" y="415486"/>
                  </a:lnTo>
                  <a:lnTo>
                    <a:pt x="74799" y="408108"/>
                  </a:lnTo>
                  <a:lnTo>
                    <a:pt x="72727" y="405418"/>
                  </a:lnTo>
                  <a:lnTo>
                    <a:pt x="70423" y="399889"/>
                  </a:lnTo>
                  <a:lnTo>
                    <a:pt x="69126" y="386871"/>
                  </a:lnTo>
                  <a:lnTo>
                    <a:pt x="68742" y="375499"/>
                  </a:lnTo>
                  <a:lnTo>
                    <a:pt x="68628" y="361547"/>
                  </a:lnTo>
                  <a:lnTo>
                    <a:pt x="70517" y="357232"/>
                  </a:lnTo>
                  <a:lnTo>
                    <a:pt x="73681" y="353403"/>
                  </a:lnTo>
                  <a:lnTo>
                    <a:pt x="82278" y="346609"/>
                  </a:lnTo>
                  <a:lnTo>
                    <a:pt x="96874" y="337429"/>
                  </a:lnTo>
                  <a:lnTo>
                    <a:pt x="104333" y="331572"/>
                  </a:lnTo>
                  <a:lnTo>
                    <a:pt x="109560" y="329629"/>
                  </a:lnTo>
                  <a:lnTo>
                    <a:pt x="122988" y="327470"/>
                  </a:lnTo>
                  <a:lnTo>
                    <a:pt x="138482" y="326511"/>
                  </a:lnTo>
                  <a:lnTo>
                    <a:pt x="155845" y="326084"/>
                  </a:lnTo>
                  <a:lnTo>
                    <a:pt x="176262" y="325895"/>
                  </a:lnTo>
                  <a:lnTo>
                    <a:pt x="186088" y="326797"/>
                  </a:lnTo>
                  <a:lnTo>
                    <a:pt x="195496" y="328350"/>
                  </a:lnTo>
                  <a:lnTo>
                    <a:pt x="214522" y="332617"/>
                  </a:lnTo>
                  <a:lnTo>
                    <a:pt x="235678" y="337688"/>
                  </a:lnTo>
                  <a:lnTo>
                    <a:pt x="245701" y="340374"/>
                  </a:lnTo>
                  <a:lnTo>
                    <a:pt x="274413" y="348705"/>
                  </a:lnTo>
                  <a:lnTo>
                    <a:pt x="305674" y="357206"/>
                  </a:lnTo>
                  <a:lnTo>
                    <a:pt x="324450" y="362904"/>
                  </a:lnTo>
                  <a:lnTo>
                    <a:pt x="333458" y="366709"/>
                  </a:lnTo>
                  <a:lnTo>
                    <a:pt x="342320" y="371152"/>
                  </a:lnTo>
                  <a:lnTo>
                    <a:pt x="351086" y="376018"/>
                  </a:lnTo>
                  <a:lnTo>
                    <a:pt x="365906" y="386505"/>
                  </a:lnTo>
                  <a:lnTo>
                    <a:pt x="379795" y="396563"/>
                  </a:lnTo>
                  <a:lnTo>
                    <a:pt x="403679" y="408533"/>
                  </a:lnTo>
                  <a:lnTo>
                    <a:pt x="411995" y="413322"/>
                  </a:lnTo>
                  <a:lnTo>
                    <a:pt x="427901" y="422770"/>
                  </a:lnTo>
                  <a:lnTo>
                    <a:pt x="441320" y="430144"/>
                  </a:lnTo>
                  <a:lnTo>
                    <a:pt x="453635" y="439136"/>
                  </a:lnTo>
                  <a:lnTo>
                    <a:pt x="468738" y="452369"/>
                  </a:lnTo>
                  <a:lnTo>
                    <a:pt x="476933" y="459174"/>
                  </a:lnTo>
                  <a:lnTo>
                    <a:pt x="491305" y="468360"/>
                  </a:lnTo>
                  <a:lnTo>
                    <a:pt x="502018" y="476162"/>
                  </a:lnTo>
                  <a:lnTo>
                    <a:pt x="511225" y="479849"/>
                  </a:lnTo>
                  <a:lnTo>
                    <a:pt x="522922" y="48862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261"/>
            <p:cNvSpPr/>
            <p:nvPr/>
          </p:nvSpPr>
          <p:spPr>
            <a:xfrm>
              <a:off x="3886200" y="4260567"/>
              <a:ext cx="240030" cy="145699"/>
            </a:xfrm>
            <a:custGeom>
              <a:avLst/>
              <a:gdLst/>
              <a:ahLst/>
              <a:cxnLst/>
              <a:rect l="0" t="0" r="0" b="0"/>
              <a:pathLst>
                <a:path w="240030" h="145699">
                  <a:moveTo>
                    <a:pt x="0" y="34255"/>
                  </a:moveTo>
                  <a:lnTo>
                    <a:pt x="0" y="26874"/>
                  </a:lnTo>
                  <a:lnTo>
                    <a:pt x="2540" y="23672"/>
                  </a:lnTo>
                  <a:lnTo>
                    <a:pt x="4550" y="21485"/>
                  </a:lnTo>
                  <a:lnTo>
                    <a:pt x="9325" y="16514"/>
                  </a:lnTo>
                  <a:lnTo>
                    <a:pt x="11931" y="13855"/>
                  </a:lnTo>
                  <a:lnTo>
                    <a:pt x="15574" y="12083"/>
                  </a:lnTo>
                  <a:lnTo>
                    <a:pt x="19908" y="10901"/>
                  </a:lnTo>
                  <a:lnTo>
                    <a:pt x="24701" y="10113"/>
                  </a:lnTo>
                  <a:lnTo>
                    <a:pt x="28850" y="8636"/>
                  </a:lnTo>
                  <a:lnTo>
                    <a:pt x="35999" y="4454"/>
                  </a:lnTo>
                  <a:lnTo>
                    <a:pt x="40192" y="2958"/>
                  </a:lnTo>
                  <a:lnTo>
                    <a:pt x="44892" y="1960"/>
                  </a:lnTo>
                  <a:lnTo>
                    <a:pt x="49930" y="1295"/>
                  </a:lnTo>
                  <a:lnTo>
                    <a:pt x="55194" y="852"/>
                  </a:lnTo>
                  <a:lnTo>
                    <a:pt x="60609" y="556"/>
                  </a:lnTo>
                  <a:lnTo>
                    <a:pt x="74790" y="140"/>
                  </a:lnTo>
                  <a:lnTo>
                    <a:pt x="92667" y="0"/>
                  </a:lnTo>
                  <a:lnTo>
                    <a:pt x="97020" y="941"/>
                  </a:lnTo>
                  <a:lnTo>
                    <a:pt x="104397" y="4526"/>
                  </a:lnTo>
                  <a:lnTo>
                    <a:pt x="108651" y="5864"/>
                  </a:lnTo>
                  <a:lnTo>
                    <a:pt x="113391" y="6755"/>
                  </a:lnTo>
                  <a:lnTo>
                    <a:pt x="118456" y="7349"/>
                  </a:lnTo>
                  <a:lnTo>
                    <a:pt x="123738" y="8697"/>
                  </a:lnTo>
                  <a:lnTo>
                    <a:pt x="129164" y="10549"/>
                  </a:lnTo>
                  <a:lnTo>
                    <a:pt x="134687" y="12736"/>
                  </a:lnTo>
                  <a:lnTo>
                    <a:pt x="139322" y="15147"/>
                  </a:lnTo>
                  <a:lnTo>
                    <a:pt x="143363" y="17706"/>
                  </a:lnTo>
                  <a:lnTo>
                    <a:pt x="147010" y="20365"/>
                  </a:lnTo>
                  <a:lnTo>
                    <a:pt x="149442" y="23090"/>
                  </a:lnTo>
                  <a:lnTo>
                    <a:pt x="151063" y="25859"/>
                  </a:lnTo>
                  <a:lnTo>
                    <a:pt x="152144" y="28658"/>
                  </a:lnTo>
                  <a:lnTo>
                    <a:pt x="153816" y="31476"/>
                  </a:lnTo>
                  <a:lnTo>
                    <a:pt x="155884" y="34308"/>
                  </a:lnTo>
                  <a:lnTo>
                    <a:pt x="158215" y="37148"/>
                  </a:lnTo>
                  <a:lnTo>
                    <a:pt x="160721" y="40946"/>
                  </a:lnTo>
                  <a:lnTo>
                    <a:pt x="163345" y="45383"/>
                  </a:lnTo>
                  <a:lnTo>
                    <a:pt x="166047" y="50247"/>
                  </a:lnTo>
                  <a:lnTo>
                    <a:pt x="166895" y="55393"/>
                  </a:lnTo>
                  <a:lnTo>
                    <a:pt x="166508" y="60730"/>
                  </a:lnTo>
                  <a:lnTo>
                    <a:pt x="165298" y="66192"/>
                  </a:lnTo>
                  <a:lnTo>
                    <a:pt x="164491" y="70787"/>
                  </a:lnTo>
                  <a:lnTo>
                    <a:pt x="163953" y="74802"/>
                  </a:lnTo>
                  <a:lnTo>
                    <a:pt x="163594" y="78431"/>
                  </a:lnTo>
                  <a:lnTo>
                    <a:pt x="162402" y="82756"/>
                  </a:lnTo>
                  <a:lnTo>
                    <a:pt x="160656" y="87544"/>
                  </a:lnTo>
                  <a:lnTo>
                    <a:pt x="158539" y="92641"/>
                  </a:lnTo>
                  <a:lnTo>
                    <a:pt x="156175" y="96991"/>
                  </a:lnTo>
                  <a:lnTo>
                    <a:pt x="153646" y="100845"/>
                  </a:lnTo>
                  <a:lnTo>
                    <a:pt x="151008" y="104366"/>
                  </a:lnTo>
                  <a:lnTo>
                    <a:pt x="147344" y="107665"/>
                  </a:lnTo>
                  <a:lnTo>
                    <a:pt x="142997" y="110818"/>
                  </a:lnTo>
                  <a:lnTo>
                    <a:pt x="138193" y="113872"/>
                  </a:lnTo>
                  <a:lnTo>
                    <a:pt x="134039" y="116861"/>
                  </a:lnTo>
                  <a:lnTo>
                    <a:pt x="130317" y="119805"/>
                  </a:lnTo>
                  <a:lnTo>
                    <a:pt x="126883" y="122721"/>
                  </a:lnTo>
                  <a:lnTo>
                    <a:pt x="122688" y="125617"/>
                  </a:lnTo>
                  <a:lnTo>
                    <a:pt x="117987" y="128501"/>
                  </a:lnTo>
                  <a:lnTo>
                    <a:pt x="112948" y="131376"/>
                  </a:lnTo>
                  <a:lnTo>
                    <a:pt x="107684" y="133292"/>
                  </a:lnTo>
                  <a:lnTo>
                    <a:pt x="102269" y="134570"/>
                  </a:lnTo>
                  <a:lnTo>
                    <a:pt x="96754" y="135422"/>
                  </a:lnTo>
                  <a:lnTo>
                    <a:pt x="92125" y="135990"/>
                  </a:lnTo>
                  <a:lnTo>
                    <a:pt x="88087" y="136368"/>
                  </a:lnTo>
                  <a:lnTo>
                    <a:pt x="81059" y="136789"/>
                  </a:lnTo>
                  <a:lnTo>
                    <a:pt x="74761" y="136975"/>
                  </a:lnTo>
                  <a:lnTo>
                    <a:pt x="45259" y="137112"/>
                  </a:lnTo>
                  <a:lnTo>
                    <a:pt x="40650" y="136164"/>
                  </a:lnTo>
                  <a:lnTo>
                    <a:pt x="36625" y="134580"/>
                  </a:lnTo>
                  <a:lnTo>
                    <a:pt x="29612" y="131231"/>
                  </a:lnTo>
                  <a:lnTo>
                    <a:pt x="23321" y="129743"/>
                  </a:lnTo>
                  <a:lnTo>
                    <a:pt x="17350" y="126541"/>
                  </a:lnTo>
                  <a:lnTo>
                    <a:pt x="10306" y="121276"/>
                  </a:lnTo>
                  <a:lnTo>
                    <a:pt x="9728" y="119891"/>
                  </a:lnTo>
                  <a:lnTo>
                    <a:pt x="9086" y="115813"/>
                  </a:lnTo>
                  <a:lnTo>
                    <a:pt x="8673" y="111325"/>
                  </a:lnTo>
                  <a:lnTo>
                    <a:pt x="8618" y="107243"/>
                  </a:lnTo>
                  <a:lnTo>
                    <a:pt x="9555" y="105774"/>
                  </a:lnTo>
                  <a:lnTo>
                    <a:pt x="11132" y="104795"/>
                  </a:lnTo>
                  <a:lnTo>
                    <a:pt x="13137" y="104141"/>
                  </a:lnTo>
                  <a:lnTo>
                    <a:pt x="20443" y="103416"/>
                  </a:lnTo>
                  <a:lnTo>
                    <a:pt x="29088" y="103093"/>
                  </a:lnTo>
                  <a:lnTo>
                    <a:pt x="36105" y="102950"/>
                  </a:lnTo>
                  <a:lnTo>
                    <a:pt x="41215" y="103864"/>
                  </a:lnTo>
                  <a:lnTo>
                    <a:pt x="47479" y="105426"/>
                  </a:lnTo>
                  <a:lnTo>
                    <a:pt x="54512" y="107420"/>
                  </a:lnTo>
                  <a:lnTo>
                    <a:pt x="69948" y="112175"/>
                  </a:lnTo>
                  <a:lnTo>
                    <a:pt x="78064" y="114777"/>
                  </a:lnTo>
                  <a:lnTo>
                    <a:pt x="87285" y="117464"/>
                  </a:lnTo>
                  <a:lnTo>
                    <a:pt x="117514" y="125796"/>
                  </a:lnTo>
                  <a:lnTo>
                    <a:pt x="136048" y="131455"/>
                  </a:lnTo>
                  <a:lnTo>
                    <a:pt x="144991" y="133345"/>
                  </a:lnTo>
                  <a:lnTo>
                    <a:pt x="153811" y="134605"/>
                  </a:lnTo>
                  <a:lnTo>
                    <a:pt x="162548" y="135445"/>
                  </a:lnTo>
                  <a:lnTo>
                    <a:pt x="171230" y="136957"/>
                  </a:lnTo>
                  <a:lnTo>
                    <a:pt x="179875" y="138919"/>
                  </a:lnTo>
                  <a:lnTo>
                    <a:pt x="188497" y="141178"/>
                  </a:lnTo>
                  <a:lnTo>
                    <a:pt x="196149" y="142685"/>
                  </a:lnTo>
                  <a:lnTo>
                    <a:pt x="203156" y="143689"/>
                  </a:lnTo>
                  <a:lnTo>
                    <a:pt x="209732" y="144359"/>
                  </a:lnTo>
                  <a:lnTo>
                    <a:pt x="215069" y="144805"/>
                  </a:lnTo>
                  <a:lnTo>
                    <a:pt x="219579" y="145103"/>
                  </a:lnTo>
                  <a:lnTo>
                    <a:pt x="227131" y="145433"/>
                  </a:lnTo>
                  <a:lnTo>
                    <a:pt x="240029" y="14569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262"/>
            <p:cNvSpPr/>
            <p:nvPr/>
          </p:nvSpPr>
          <p:spPr>
            <a:xfrm>
              <a:off x="3020377" y="4200526"/>
              <a:ext cx="214313" cy="60007"/>
            </a:xfrm>
            <a:custGeom>
              <a:avLst/>
              <a:gdLst/>
              <a:ahLst/>
              <a:cxnLst/>
              <a:rect l="0" t="0" r="0" b="0"/>
              <a:pathLst>
                <a:path w="214313" h="60007">
                  <a:moveTo>
                    <a:pt x="0" y="42861"/>
                  </a:moveTo>
                  <a:lnTo>
                    <a:pt x="0" y="38311"/>
                  </a:lnTo>
                  <a:lnTo>
                    <a:pt x="952" y="36970"/>
                  </a:lnTo>
                  <a:lnTo>
                    <a:pt x="2540" y="36076"/>
                  </a:lnTo>
                  <a:lnTo>
                    <a:pt x="4551" y="35480"/>
                  </a:lnTo>
                  <a:lnTo>
                    <a:pt x="5891" y="34131"/>
                  </a:lnTo>
                  <a:lnTo>
                    <a:pt x="6785" y="32278"/>
                  </a:lnTo>
                  <a:lnTo>
                    <a:pt x="7381" y="30091"/>
                  </a:lnTo>
                  <a:lnTo>
                    <a:pt x="8731" y="27680"/>
                  </a:lnTo>
                  <a:lnTo>
                    <a:pt x="10583" y="25120"/>
                  </a:lnTo>
                  <a:lnTo>
                    <a:pt x="12770" y="22461"/>
                  </a:lnTo>
                  <a:lnTo>
                    <a:pt x="16133" y="19736"/>
                  </a:lnTo>
                  <a:lnTo>
                    <a:pt x="20281" y="16967"/>
                  </a:lnTo>
                  <a:lnTo>
                    <a:pt x="24950" y="14169"/>
                  </a:lnTo>
                  <a:lnTo>
                    <a:pt x="29016" y="12303"/>
                  </a:lnTo>
                  <a:lnTo>
                    <a:pt x="32679" y="11059"/>
                  </a:lnTo>
                  <a:lnTo>
                    <a:pt x="36073" y="10230"/>
                  </a:lnTo>
                  <a:lnTo>
                    <a:pt x="40241" y="8724"/>
                  </a:lnTo>
                  <a:lnTo>
                    <a:pt x="44925" y="6768"/>
                  </a:lnTo>
                  <a:lnTo>
                    <a:pt x="49953" y="4512"/>
                  </a:lnTo>
                  <a:lnTo>
                    <a:pt x="54257" y="3007"/>
                  </a:lnTo>
                  <a:lnTo>
                    <a:pt x="58079" y="2005"/>
                  </a:lnTo>
                  <a:lnTo>
                    <a:pt x="61579" y="1336"/>
                  </a:lnTo>
                  <a:lnTo>
                    <a:pt x="68009" y="593"/>
                  </a:lnTo>
                  <a:lnTo>
                    <a:pt x="74041" y="263"/>
                  </a:lnTo>
                  <a:lnTo>
                    <a:pt x="79897" y="116"/>
                  </a:lnTo>
                  <a:lnTo>
                    <a:pt x="98699" y="0"/>
                  </a:lnTo>
                  <a:lnTo>
                    <a:pt x="100089" y="952"/>
                  </a:lnTo>
                  <a:lnTo>
                    <a:pt x="101016" y="2539"/>
                  </a:lnTo>
                  <a:lnTo>
                    <a:pt x="101634" y="4549"/>
                  </a:lnTo>
                  <a:lnTo>
                    <a:pt x="101094" y="5890"/>
                  </a:lnTo>
                  <a:lnTo>
                    <a:pt x="99781" y="6784"/>
                  </a:lnTo>
                  <a:lnTo>
                    <a:pt x="97953" y="7379"/>
                  </a:lnTo>
                  <a:lnTo>
                    <a:pt x="96735" y="8729"/>
                  </a:lnTo>
                  <a:lnTo>
                    <a:pt x="95922" y="10582"/>
                  </a:lnTo>
                  <a:lnTo>
                    <a:pt x="95381" y="12769"/>
                  </a:lnTo>
                  <a:lnTo>
                    <a:pt x="94067" y="15180"/>
                  </a:lnTo>
                  <a:lnTo>
                    <a:pt x="92239" y="17739"/>
                  </a:lnTo>
                  <a:lnTo>
                    <a:pt x="90068" y="20398"/>
                  </a:lnTo>
                  <a:lnTo>
                    <a:pt x="87668" y="23123"/>
                  </a:lnTo>
                  <a:lnTo>
                    <a:pt x="85115" y="25893"/>
                  </a:lnTo>
                  <a:lnTo>
                    <a:pt x="82461" y="28691"/>
                  </a:lnTo>
                  <a:lnTo>
                    <a:pt x="79739" y="30557"/>
                  </a:lnTo>
                  <a:lnTo>
                    <a:pt x="76972" y="31801"/>
                  </a:lnTo>
                  <a:lnTo>
                    <a:pt x="74175" y="32630"/>
                  </a:lnTo>
                  <a:lnTo>
                    <a:pt x="71357" y="34136"/>
                  </a:lnTo>
                  <a:lnTo>
                    <a:pt x="68527" y="36092"/>
                  </a:lnTo>
                  <a:lnTo>
                    <a:pt x="60506" y="42465"/>
                  </a:lnTo>
                  <a:lnTo>
                    <a:pt x="54214" y="42783"/>
                  </a:lnTo>
                  <a:lnTo>
                    <a:pt x="51544" y="42858"/>
                  </a:lnTo>
                  <a:lnTo>
                    <a:pt x="63376" y="42861"/>
                  </a:lnTo>
                  <a:lnTo>
                    <a:pt x="66063" y="41908"/>
                  </a:lnTo>
                  <a:lnTo>
                    <a:pt x="68807" y="40321"/>
                  </a:lnTo>
                  <a:lnTo>
                    <a:pt x="71589" y="38310"/>
                  </a:lnTo>
                  <a:lnTo>
                    <a:pt x="75349" y="36969"/>
                  </a:lnTo>
                  <a:lnTo>
                    <a:pt x="79760" y="36076"/>
                  </a:lnTo>
                  <a:lnTo>
                    <a:pt x="84606" y="35480"/>
                  </a:lnTo>
                  <a:lnTo>
                    <a:pt x="90694" y="36035"/>
                  </a:lnTo>
                  <a:lnTo>
                    <a:pt x="97610" y="37358"/>
                  </a:lnTo>
                  <a:lnTo>
                    <a:pt x="105078" y="39193"/>
                  </a:lnTo>
                  <a:lnTo>
                    <a:pt x="111962" y="40415"/>
                  </a:lnTo>
                  <a:lnTo>
                    <a:pt x="118456" y="41231"/>
                  </a:lnTo>
                  <a:lnTo>
                    <a:pt x="124691" y="41774"/>
                  </a:lnTo>
                  <a:lnTo>
                    <a:pt x="131705" y="43089"/>
                  </a:lnTo>
                  <a:lnTo>
                    <a:pt x="139238" y="44918"/>
                  </a:lnTo>
                  <a:lnTo>
                    <a:pt x="147118" y="47090"/>
                  </a:lnTo>
                  <a:lnTo>
                    <a:pt x="163493" y="52043"/>
                  </a:lnTo>
                  <a:lnTo>
                    <a:pt x="171860" y="54698"/>
                  </a:lnTo>
                  <a:lnTo>
                    <a:pt x="179343" y="56467"/>
                  </a:lnTo>
                  <a:lnTo>
                    <a:pt x="186238" y="57647"/>
                  </a:lnTo>
                  <a:lnTo>
                    <a:pt x="192738" y="58433"/>
                  </a:lnTo>
                  <a:lnTo>
                    <a:pt x="198025" y="58958"/>
                  </a:lnTo>
                  <a:lnTo>
                    <a:pt x="202501" y="59307"/>
                  </a:lnTo>
                  <a:lnTo>
                    <a:pt x="214312" y="6000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263"/>
            <p:cNvSpPr/>
            <p:nvPr/>
          </p:nvSpPr>
          <p:spPr>
            <a:xfrm>
              <a:off x="1331740" y="5126354"/>
              <a:ext cx="282748" cy="188200"/>
            </a:xfrm>
            <a:custGeom>
              <a:avLst/>
              <a:gdLst/>
              <a:ahLst/>
              <a:cxnLst/>
              <a:rect l="0" t="0" r="0" b="0"/>
              <a:pathLst>
                <a:path w="282748" h="188200">
                  <a:moveTo>
                    <a:pt x="42717" y="0"/>
                  </a:moveTo>
                  <a:lnTo>
                    <a:pt x="42717" y="15601"/>
                  </a:lnTo>
                  <a:lnTo>
                    <a:pt x="41764" y="18021"/>
                  </a:lnTo>
                  <a:lnTo>
                    <a:pt x="40177" y="21539"/>
                  </a:lnTo>
                  <a:lnTo>
                    <a:pt x="38166" y="25790"/>
                  </a:lnTo>
                  <a:lnTo>
                    <a:pt x="35873" y="29576"/>
                  </a:lnTo>
                  <a:lnTo>
                    <a:pt x="33392" y="33053"/>
                  </a:lnTo>
                  <a:lnTo>
                    <a:pt x="30785" y="36323"/>
                  </a:lnTo>
                  <a:lnTo>
                    <a:pt x="29047" y="40408"/>
                  </a:lnTo>
                  <a:lnTo>
                    <a:pt x="27889" y="45036"/>
                  </a:lnTo>
                  <a:lnTo>
                    <a:pt x="27117" y="50027"/>
                  </a:lnTo>
                  <a:lnTo>
                    <a:pt x="25649" y="54306"/>
                  </a:lnTo>
                  <a:lnTo>
                    <a:pt x="23718" y="58112"/>
                  </a:lnTo>
                  <a:lnTo>
                    <a:pt x="21479" y="61601"/>
                  </a:lnTo>
                  <a:lnTo>
                    <a:pt x="19033" y="64880"/>
                  </a:lnTo>
                  <a:lnTo>
                    <a:pt x="16450" y="68019"/>
                  </a:lnTo>
                  <a:lnTo>
                    <a:pt x="13776" y="71064"/>
                  </a:lnTo>
                  <a:lnTo>
                    <a:pt x="11040" y="74046"/>
                  </a:lnTo>
                  <a:lnTo>
                    <a:pt x="5461" y="79899"/>
                  </a:lnTo>
                  <a:lnTo>
                    <a:pt x="3592" y="82794"/>
                  </a:lnTo>
                  <a:lnTo>
                    <a:pt x="1516" y="88550"/>
                  </a:lnTo>
                  <a:lnTo>
                    <a:pt x="593" y="94283"/>
                  </a:lnTo>
                  <a:lnTo>
                    <a:pt x="182" y="100006"/>
                  </a:lnTo>
                  <a:lnTo>
                    <a:pt x="0" y="105725"/>
                  </a:lnTo>
                  <a:lnTo>
                    <a:pt x="904" y="108584"/>
                  </a:lnTo>
                  <a:lnTo>
                    <a:pt x="4449" y="114300"/>
                  </a:lnTo>
                  <a:lnTo>
                    <a:pt x="11739" y="120015"/>
                  </a:lnTo>
                  <a:lnTo>
                    <a:pt x="20376" y="125730"/>
                  </a:lnTo>
                  <a:lnTo>
                    <a:pt x="27390" y="131446"/>
                  </a:lnTo>
                  <a:lnTo>
                    <a:pt x="36223" y="137161"/>
                  </a:lnTo>
                  <a:lnTo>
                    <a:pt x="41245" y="140018"/>
                  </a:lnTo>
                  <a:lnTo>
                    <a:pt x="51905" y="145733"/>
                  </a:lnTo>
                  <a:lnTo>
                    <a:pt x="57415" y="148591"/>
                  </a:lnTo>
                  <a:lnTo>
                    <a:pt x="64898" y="151448"/>
                  </a:lnTo>
                  <a:lnTo>
                    <a:pt x="73697" y="154306"/>
                  </a:lnTo>
                  <a:lnTo>
                    <a:pt x="92681" y="160021"/>
                  </a:lnTo>
                  <a:lnTo>
                    <a:pt x="136821" y="174308"/>
                  </a:lnTo>
                  <a:lnTo>
                    <a:pt x="145458" y="176213"/>
                  </a:lnTo>
                  <a:lnTo>
                    <a:pt x="154073" y="177483"/>
                  </a:lnTo>
                  <a:lnTo>
                    <a:pt x="162675" y="178330"/>
                  </a:lnTo>
                  <a:lnTo>
                    <a:pt x="172219" y="179847"/>
                  </a:lnTo>
                  <a:lnTo>
                    <a:pt x="182391" y="181810"/>
                  </a:lnTo>
                  <a:lnTo>
                    <a:pt x="192983" y="184072"/>
                  </a:lnTo>
                  <a:lnTo>
                    <a:pt x="202902" y="185580"/>
                  </a:lnTo>
                  <a:lnTo>
                    <a:pt x="212372" y="186586"/>
                  </a:lnTo>
                  <a:lnTo>
                    <a:pt x="221543" y="187255"/>
                  </a:lnTo>
                  <a:lnTo>
                    <a:pt x="229562" y="187702"/>
                  </a:lnTo>
                  <a:lnTo>
                    <a:pt x="243551" y="188199"/>
                  </a:lnTo>
                  <a:lnTo>
                    <a:pt x="249949" y="187379"/>
                  </a:lnTo>
                  <a:lnTo>
                    <a:pt x="256119" y="185879"/>
                  </a:lnTo>
                  <a:lnTo>
                    <a:pt x="262138" y="183927"/>
                  </a:lnTo>
                  <a:lnTo>
                    <a:pt x="267103" y="182626"/>
                  </a:lnTo>
                  <a:lnTo>
                    <a:pt x="271365" y="181758"/>
                  </a:lnTo>
                  <a:lnTo>
                    <a:pt x="282747" y="18002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264"/>
            <p:cNvSpPr/>
            <p:nvPr/>
          </p:nvSpPr>
          <p:spPr>
            <a:xfrm>
              <a:off x="1571764" y="5126354"/>
              <a:ext cx="68441" cy="308612"/>
            </a:xfrm>
            <a:custGeom>
              <a:avLst/>
              <a:gdLst/>
              <a:ahLst/>
              <a:cxnLst/>
              <a:rect l="0" t="0" r="0" b="0"/>
              <a:pathLst>
                <a:path w="68441" h="308612">
                  <a:moveTo>
                    <a:pt x="68440" y="0"/>
                  </a:moveTo>
                  <a:lnTo>
                    <a:pt x="60221" y="0"/>
                  </a:lnTo>
                  <a:lnTo>
                    <a:pt x="59889" y="8731"/>
                  </a:lnTo>
                  <a:lnTo>
                    <a:pt x="59871" y="20401"/>
                  </a:lnTo>
                  <a:lnTo>
                    <a:pt x="58917" y="23125"/>
                  </a:lnTo>
                  <a:lnTo>
                    <a:pt x="57329" y="25895"/>
                  </a:lnTo>
                  <a:lnTo>
                    <a:pt x="55318" y="28694"/>
                  </a:lnTo>
                  <a:lnTo>
                    <a:pt x="53025" y="32464"/>
                  </a:lnTo>
                  <a:lnTo>
                    <a:pt x="50543" y="36883"/>
                  </a:lnTo>
                  <a:lnTo>
                    <a:pt x="47936" y="41734"/>
                  </a:lnTo>
                  <a:lnTo>
                    <a:pt x="46199" y="47825"/>
                  </a:lnTo>
                  <a:lnTo>
                    <a:pt x="45040" y="54744"/>
                  </a:lnTo>
                  <a:lnTo>
                    <a:pt x="44268" y="62213"/>
                  </a:lnTo>
                  <a:lnTo>
                    <a:pt x="42800" y="69099"/>
                  </a:lnTo>
                  <a:lnTo>
                    <a:pt x="40869" y="75593"/>
                  </a:lnTo>
                  <a:lnTo>
                    <a:pt x="38630" y="81828"/>
                  </a:lnTo>
                  <a:lnTo>
                    <a:pt x="36184" y="87890"/>
                  </a:lnTo>
                  <a:lnTo>
                    <a:pt x="33601" y="93836"/>
                  </a:lnTo>
                  <a:lnTo>
                    <a:pt x="28191" y="105523"/>
                  </a:lnTo>
                  <a:lnTo>
                    <a:pt x="22612" y="117067"/>
                  </a:lnTo>
                  <a:lnTo>
                    <a:pt x="20743" y="123765"/>
                  </a:lnTo>
                  <a:lnTo>
                    <a:pt x="19497" y="131087"/>
                  </a:lnTo>
                  <a:lnTo>
                    <a:pt x="18667" y="138827"/>
                  </a:lnTo>
                  <a:lnTo>
                    <a:pt x="17161" y="145892"/>
                  </a:lnTo>
                  <a:lnTo>
                    <a:pt x="15204" y="152506"/>
                  </a:lnTo>
                  <a:lnTo>
                    <a:pt x="12947" y="158821"/>
                  </a:lnTo>
                  <a:lnTo>
                    <a:pt x="10490" y="164936"/>
                  </a:lnTo>
                  <a:lnTo>
                    <a:pt x="7899" y="170918"/>
                  </a:lnTo>
                  <a:lnTo>
                    <a:pt x="5220" y="176811"/>
                  </a:lnTo>
                  <a:lnTo>
                    <a:pt x="3433" y="182644"/>
                  </a:lnTo>
                  <a:lnTo>
                    <a:pt x="2242" y="188438"/>
                  </a:lnTo>
                  <a:lnTo>
                    <a:pt x="1448" y="194206"/>
                  </a:lnTo>
                  <a:lnTo>
                    <a:pt x="919" y="200908"/>
                  </a:lnTo>
                  <a:lnTo>
                    <a:pt x="566" y="208234"/>
                  </a:lnTo>
                  <a:lnTo>
                    <a:pt x="69" y="227117"/>
                  </a:lnTo>
                  <a:lnTo>
                    <a:pt x="0" y="231422"/>
                  </a:lnTo>
                  <a:lnTo>
                    <a:pt x="906" y="236196"/>
                  </a:lnTo>
                  <a:lnTo>
                    <a:pt x="2462" y="241284"/>
                  </a:lnTo>
                  <a:lnTo>
                    <a:pt x="4452" y="246581"/>
                  </a:lnTo>
                  <a:lnTo>
                    <a:pt x="5779" y="251065"/>
                  </a:lnTo>
                  <a:lnTo>
                    <a:pt x="7254" y="258588"/>
                  </a:lnTo>
                  <a:lnTo>
                    <a:pt x="8083" y="268177"/>
                  </a:lnTo>
                  <a:lnTo>
                    <a:pt x="9152" y="272130"/>
                  </a:lnTo>
                  <a:lnTo>
                    <a:pt x="10818" y="276670"/>
                  </a:lnTo>
                  <a:lnTo>
                    <a:pt x="15783" y="288543"/>
                  </a:lnTo>
                  <a:lnTo>
                    <a:pt x="17143" y="290470"/>
                  </a:lnTo>
                  <a:lnTo>
                    <a:pt x="19002" y="292707"/>
                  </a:lnTo>
                  <a:lnTo>
                    <a:pt x="24279" y="298590"/>
                  </a:lnTo>
                  <a:lnTo>
                    <a:pt x="34150" y="30861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265"/>
            <p:cNvSpPr/>
            <p:nvPr/>
          </p:nvSpPr>
          <p:spPr>
            <a:xfrm>
              <a:off x="1820227" y="5194935"/>
              <a:ext cx="291466" cy="196739"/>
            </a:xfrm>
            <a:custGeom>
              <a:avLst/>
              <a:gdLst/>
              <a:ahLst/>
              <a:cxnLst/>
              <a:rect l="0" t="0" r="0" b="0"/>
              <a:pathLst>
                <a:path w="291466" h="196739">
                  <a:moveTo>
                    <a:pt x="0" y="0"/>
                  </a:moveTo>
                  <a:lnTo>
                    <a:pt x="0" y="7381"/>
                  </a:lnTo>
                  <a:lnTo>
                    <a:pt x="4551" y="12770"/>
                  </a:lnTo>
                  <a:lnTo>
                    <a:pt x="5891" y="15181"/>
                  </a:lnTo>
                  <a:lnTo>
                    <a:pt x="7381" y="20400"/>
                  </a:lnTo>
                  <a:lnTo>
                    <a:pt x="8731" y="24077"/>
                  </a:lnTo>
                  <a:lnTo>
                    <a:pt x="10583" y="28434"/>
                  </a:lnTo>
                  <a:lnTo>
                    <a:pt x="12770" y="33243"/>
                  </a:lnTo>
                  <a:lnTo>
                    <a:pt x="15181" y="37402"/>
                  </a:lnTo>
                  <a:lnTo>
                    <a:pt x="17741" y="41127"/>
                  </a:lnTo>
                  <a:lnTo>
                    <a:pt x="20400" y="44563"/>
                  </a:lnTo>
                  <a:lnTo>
                    <a:pt x="23125" y="47806"/>
                  </a:lnTo>
                  <a:lnTo>
                    <a:pt x="28693" y="53950"/>
                  </a:lnTo>
                  <a:lnTo>
                    <a:pt x="41733" y="67314"/>
                  </a:lnTo>
                  <a:lnTo>
                    <a:pt x="46872" y="71546"/>
                  </a:lnTo>
                  <a:lnTo>
                    <a:pt x="52203" y="75320"/>
                  </a:lnTo>
                  <a:lnTo>
                    <a:pt x="57662" y="78788"/>
                  </a:lnTo>
                  <a:lnTo>
                    <a:pt x="63206" y="83006"/>
                  </a:lnTo>
                  <a:lnTo>
                    <a:pt x="68808" y="87722"/>
                  </a:lnTo>
                  <a:lnTo>
                    <a:pt x="74447" y="92771"/>
                  </a:lnTo>
                  <a:lnTo>
                    <a:pt x="85792" y="103461"/>
                  </a:lnTo>
                  <a:lnTo>
                    <a:pt x="91485" y="108979"/>
                  </a:lnTo>
                  <a:lnTo>
                    <a:pt x="98137" y="113610"/>
                  </a:lnTo>
                  <a:lnTo>
                    <a:pt x="105430" y="117650"/>
                  </a:lnTo>
                  <a:lnTo>
                    <a:pt x="126806" y="127887"/>
                  </a:lnTo>
                  <a:lnTo>
                    <a:pt x="133115" y="130978"/>
                  </a:lnTo>
                  <a:lnTo>
                    <a:pt x="140178" y="134943"/>
                  </a:lnTo>
                  <a:lnTo>
                    <a:pt x="147744" y="139492"/>
                  </a:lnTo>
                  <a:lnTo>
                    <a:pt x="155646" y="144430"/>
                  </a:lnTo>
                  <a:lnTo>
                    <a:pt x="162819" y="148674"/>
                  </a:lnTo>
                  <a:lnTo>
                    <a:pt x="169506" y="152456"/>
                  </a:lnTo>
                  <a:lnTo>
                    <a:pt x="175869" y="155930"/>
                  </a:lnTo>
                  <a:lnTo>
                    <a:pt x="182968" y="159198"/>
                  </a:lnTo>
                  <a:lnTo>
                    <a:pt x="190559" y="162329"/>
                  </a:lnTo>
                  <a:lnTo>
                    <a:pt x="198477" y="165369"/>
                  </a:lnTo>
                  <a:lnTo>
                    <a:pt x="205660" y="169301"/>
                  </a:lnTo>
                  <a:lnTo>
                    <a:pt x="212354" y="173827"/>
                  </a:lnTo>
                  <a:lnTo>
                    <a:pt x="218722" y="178750"/>
                  </a:lnTo>
                  <a:lnTo>
                    <a:pt x="224872" y="182031"/>
                  </a:lnTo>
                  <a:lnTo>
                    <a:pt x="230877" y="184219"/>
                  </a:lnTo>
                  <a:lnTo>
                    <a:pt x="236786" y="185678"/>
                  </a:lnTo>
                  <a:lnTo>
                    <a:pt x="242630" y="187603"/>
                  </a:lnTo>
                  <a:lnTo>
                    <a:pt x="248431" y="189838"/>
                  </a:lnTo>
                  <a:lnTo>
                    <a:pt x="254203" y="192281"/>
                  </a:lnTo>
                  <a:lnTo>
                    <a:pt x="263156" y="194996"/>
                  </a:lnTo>
                  <a:lnTo>
                    <a:pt x="270311" y="196202"/>
                  </a:lnTo>
                  <a:lnTo>
                    <a:pt x="276666" y="196738"/>
                  </a:lnTo>
                  <a:lnTo>
                    <a:pt x="279694" y="195928"/>
                  </a:lnTo>
                  <a:lnTo>
                    <a:pt x="282665" y="194436"/>
                  </a:lnTo>
                  <a:lnTo>
                    <a:pt x="291465" y="18859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266"/>
            <p:cNvSpPr/>
            <p:nvPr/>
          </p:nvSpPr>
          <p:spPr>
            <a:xfrm>
              <a:off x="1828800" y="5194935"/>
              <a:ext cx="231458" cy="188595"/>
            </a:xfrm>
            <a:custGeom>
              <a:avLst/>
              <a:gdLst/>
              <a:ahLst/>
              <a:cxnLst/>
              <a:rect l="0" t="0" r="0" b="0"/>
              <a:pathLst>
                <a:path w="231458" h="188595">
                  <a:moveTo>
                    <a:pt x="231457" y="0"/>
                  </a:moveTo>
                  <a:lnTo>
                    <a:pt x="224076" y="0"/>
                  </a:lnTo>
                  <a:lnTo>
                    <a:pt x="218687" y="4551"/>
                  </a:lnTo>
                  <a:lnTo>
                    <a:pt x="217228" y="6844"/>
                  </a:lnTo>
                  <a:lnTo>
                    <a:pt x="215608" y="11931"/>
                  </a:lnTo>
                  <a:lnTo>
                    <a:pt x="212348" y="17368"/>
                  </a:lnTo>
                  <a:lnTo>
                    <a:pt x="210145" y="20150"/>
                  </a:lnTo>
                  <a:lnTo>
                    <a:pt x="205819" y="22959"/>
                  </a:lnTo>
                  <a:lnTo>
                    <a:pt x="200078" y="25783"/>
                  </a:lnTo>
                  <a:lnTo>
                    <a:pt x="193392" y="28619"/>
                  </a:lnTo>
                  <a:lnTo>
                    <a:pt x="187983" y="32414"/>
                  </a:lnTo>
                  <a:lnTo>
                    <a:pt x="183425" y="36849"/>
                  </a:lnTo>
                  <a:lnTo>
                    <a:pt x="179433" y="41711"/>
                  </a:lnTo>
                  <a:lnTo>
                    <a:pt x="173914" y="46857"/>
                  </a:lnTo>
                  <a:lnTo>
                    <a:pt x="167378" y="52193"/>
                  </a:lnTo>
                  <a:lnTo>
                    <a:pt x="160162" y="57655"/>
                  </a:lnTo>
                  <a:lnTo>
                    <a:pt x="153447" y="63202"/>
                  </a:lnTo>
                  <a:lnTo>
                    <a:pt x="147066" y="68804"/>
                  </a:lnTo>
                  <a:lnTo>
                    <a:pt x="140906" y="74444"/>
                  </a:lnTo>
                  <a:lnTo>
                    <a:pt x="133942" y="79157"/>
                  </a:lnTo>
                  <a:lnTo>
                    <a:pt x="126442" y="83251"/>
                  </a:lnTo>
                  <a:lnTo>
                    <a:pt x="118585" y="86933"/>
                  </a:lnTo>
                  <a:lnTo>
                    <a:pt x="111441" y="91293"/>
                  </a:lnTo>
                  <a:lnTo>
                    <a:pt x="104774" y="96104"/>
                  </a:lnTo>
                  <a:lnTo>
                    <a:pt x="98424" y="101217"/>
                  </a:lnTo>
                  <a:lnTo>
                    <a:pt x="92286" y="106530"/>
                  </a:lnTo>
                  <a:lnTo>
                    <a:pt x="86289" y="111978"/>
                  </a:lnTo>
                  <a:lnTo>
                    <a:pt x="80386" y="117514"/>
                  </a:lnTo>
                  <a:lnTo>
                    <a:pt x="73593" y="122158"/>
                  </a:lnTo>
                  <a:lnTo>
                    <a:pt x="66207" y="126206"/>
                  </a:lnTo>
                  <a:lnTo>
                    <a:pt x="58425" y="129857"/>
                  </a:lnTo>
                  <a:lnTo>
                    <a:pt x="52285" y="134196"/>
                  </a:lnTo>
                  <a:lnTo>
                    <a:pt x="47239" y="138994"/>
                  </a:lnTo>
                  <a:lnTo>
                    <a:pt x="42922" y="144098"/>
                  </a:lnTo>
                  <a:lnTo>
                    <a:pt x="38140" y="148452"/>
                  </a:lnTo>
                  <a:lnTo>
                    <a:pt x="33046" y="152308"/>
                  </a:lnTo>
                  <a:lnTo>
                    <a:pt x="27746" y="155831"/>
                  </a:lnTo>
                  <a:lnTo>
                    <a:pt x="23259" y="159132"/>
                  </a:lnTo>
                  <a:lnTo>
                    <a:pt x="19316" y="162285"/>
                  </a:lnTo>
                  <a:lnTo>
                    <a:pt x="15735" y="165340"/>
                  </a:lnTo>
                  <a:lnTo>
                    <a:pt x="12395" y="168329"/>
                  </a:lnTo>
                  <a:lnTo>
                    <a:pt x="6143" y="174190"/>
                  </a:lnTo>
                  <a:lnTo>
                    <a:pt x="4096" y="177087"/>
                  </a:lnTo>
                  <a:lnTo>
                    <a:pt x="1820" y="182845"/>
                  </a:lnTo>
                  <a:lnTo>
                    <a:pt x="0" y="18859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267"/>
            <p:cNvSpPr/>
            <p:nvPr/>
          </p:nvSpPr>
          <p:spPr>
            <a:xfrm>
              <a:off x="2197417" y="5075283"/>
              <a:ext cx="240031" cy="145370"/>
            </a:xfrm>
            <a:custGeom>
              <a:avLst/>
              <a:gdLst/>
              <a:ahLst/>
              <a:cxnLst/>
              <a:rect l="0" t="0" r="0" b="0"/>
              <a:pathLst>
                <a:path w="240031" h="145370">
                  <a:moveTo>
                    <a:pt x="0" y="25354"/>
                  </a:moveTo>
                  <a:lnTo>
                    <a:pt x="21582" y="3772"/>
                  </a:lnTo>
                  <a:lnTo>
                    <a:pt x="23913" y="2393"/>
                  </a:lnTo>
                  <a:lnTo>
                    <a:pt x="29043" y="862"/>
                  </a:lnTo>
                  <a:lnTo>
                    <a:pt x="32697" y="453"/>
                  </a:lnTo>
                  <a:lnTo>
                    <a:pt x="37038" y="181"/>
                  </a:lnTo>
                  <a:lnTo>
                    <a:pt x="41837" y="0"/>
                  </a:lnTo>
                  <a:lnTo>
                    <a:pt x="45989" y="831"/>
                  </a:lnTo>
                  <a:lnTo>
                    <a:pt x="53142" y="4295"/>
                  </a:lnTo>
                  <a:lnTo>
                    <a:pt x="57336" y="5600"/>
                  </a:lnTo>
                  <a:lnTo>
                    <a:pt x="62036" y="6469"/>
                  </a:lnTo>
                  <a:lnTo>
                    <a:pt x="67075" y="7050"/>
                  </a:lnTo>
                  <a:lnTo>
                    <a:pt x="71386" y="7436"/>
                  </a:lnTo>
                  <a:lnTo>
                    <a:pt x="78717" y="7865"/>
                  </a:lnTo>
                  <a:lnTo>
                    <a:pt x="82006" y="8933"/>
                  </a:lnTo>
                  <a:lnTo>
                    <a:pt x="88200" y="12658"/>
                  </a:lnTo>
                  <a:lnTo>
                    <a:pt x="94127" y="14949"/>
                  </a:lnTo>
                  <a:lnTo>
                    <a:pt x="97041" y="15560"/>
                  </a:lnTo>
                  <a:lnTo>
                    <a:pt x="98984" y="16920"/>
                  </a:lnTo>
                  <a:lnTo>
                    <a:pt x="100279" y="18779"/>
                  </a:lnTo>
                  <a:lnTo>
                    <a:pt x="102358" y="24056"/>
                  </a:lnTo>
                  <a:lnTo>
                    <a:pt x="102642" y="27317"/>
                  </a:lnTo>
                  <a:lnTo>
                    <a:pt x="102769" y="31942"/>
                  </a:lnTo>
                  <a:lnTo>
                    <a:pt x="102857" y="45471"/>
                  </a:lnTo>
                  <a:lnTo>
                    <a:pt x="101908" y="48291"/>
                  </a:lnTo>
                  <a:lnTo>
                    <a:pt x="100324" y="51123"/>
                  </a:lnTo>
                  <a:lnTo>
                    <a:pt x="98315" y="53963"/>
                  </a:lnTo>
                  <a:lnTo>
                    <a:pt x="96024" y="55857"/>
                  </a:lnTo>
                  <a:lnTo>
                    <a:pt x="93543" y="57120"/>
                  </a:lnTo>
                  <a:lnTo>
                    <a:pt x="90937" y="57961"/>
                  </a:lnTo>
                  <a:lnTo>
                    <a:pt x="85501" y="61436"/>
                  </a:lnTo>
                  <a:lnTo>
                    <a:pt x="82719" y="63697"/>
                  </a:lnTo>
                  <a:lnTo>
                    <a:pt x="79911" y="66156"/>
                  </a:lnTo>
                  <a:lnTo>
                    <a:pt x="77086" y="68747"/>
                  </a:lnTo>
                  <a:lnTo>
                    <a:pt x="74251" y="71428"/>
                  </a:lnTo>
                  <a:lnTo>
                    <a:pt x="71408" y="73215"/>
                  </a:lnTo>
                  <a:lnTo>
                    <a:pt x="65709" y="75201"/>
                  </a:lnTo>
                  <a:lnTo>
                    <a:pt x="61904" y="76683"/>
                  </a:lnTo>
                  <a:lnTo>
                    <a:pt x="57462" y="78623"/>
                  </a:lnTo>
                  <a:lnTo>
                    <a:pt x="52595" y="80869"/>
                  </a:lnTo>
                  <a:lnTo>
                    <a:pt x="49351" y="83319"/>
                  </a:lnTo>
                  <a:lnTo>
                    <a:pt x="47188" y="85905"/>
                  </a:lnTo>
                  <a:lnTo>
                    <a:pt x="45746" y="88582"/>
                  </a:lnTo>
                  <a:lnTo>
                    <a:pt x="43833" y="90366"/>
                  </a:lnTo>
                  <a:lnTo>
                    <a:pt x="41604" y="91555"/>
                  </a:lnTo>
                  <a:lnTo>
                    <a:pt x="39166" y="92348"/>
                  </a:lnTo>
                  <a:lnTo>
                    <a:pt x="37541" y="93829"/>
                  </a:lnTo>
                  <a:lnTo>
                    <a:pt x="36457" y="95769"/>
                  </a:lnTo>
                  <a:lnTo>
                    <a:pt x="34417" y="102112"/>
                  </a:lnTo>
                  <a:lnTo>
                    <a:pt x="36886" y="104872"/>
                  </a:lnTo>
                  <a:lnTo>
                    <a:pt x="38878" y="106941"/>
                  </a:lnTo>
                  <a:lnTo>
                    <a:pt x="41159" y="108320"/>
                  </a:lnTo>
                  <a:lnTo>
                    <a:pt x="46233" y="109853"/>
                  </a:lnTo>
                  <a:lnTo>
                    <a:pt x="51663" y="113074"/>
                  </a:lnTo>
                  <a:lnTo>
                    <a:pt x="54444" y="115267"/>
                  </a:lnTo>
                  <a:lnTo>
                    <a:pt x="59156" y="116728"/>
                  </a:lnTo>
                  <a:lnTo>
                    <a:pt x="65155" y="117703"/>
                  </a:lnTo>
                  <a:lnTo>
                    <a:pt x="72012" y="118353"/>
                  </a:lnTo>
                  <a:lnTo>
                    <a:pt x="79440" y="119738"/>
                  </a:lnTo>
                  <a:lnTo>
                    <a:pt x="87250" y="121614"/>
                  </a:lnTo>
                  <a:lnTo>
                    <a:pt x="95314" y="123817"/>
                  </a:lnTo>
                  <a:lnTo>
                    <a:pt x="111894" y="128806"/>
                  </a:lnTo>
                  <a:lnTo>
                    <a:pt x="120316" y="131469"/>
                  </a:lnTo>
                  <a:lnTo>
                    <a:pt x="127836" y="133245"/>
                  </a:lnTo>
                  <a:lnTo>
                    <a:pt x="134754" y="134429"/>
                  </a:lnTo>
                  <a:lnTo>
                    <a:pt x="141271" y="135218"/>
                  </a:lnTo>
                  <a:lnTo>
                    <a:pt x="148473" y="136697"/>
                  </a:lnTo>
                  <a:lnTo>
                    <a:pt x="156132" y="138635"/>
                  </a:lnTo>
                  <a:lnTo>
                    <a:pt x="164096" y="140880"/>
                  </a:lnTo>
                  <a:lnTo>
                    <a:pt x="171309" y="142376"/>
                  </a:lnTo>
                  <a:lnTo>
                    <a:pt x="178024" y="143374"/>
                  </a:lnTo>
                  <a:lnTo>
                    <a:pt x="184405" y="144039"/>
                  </a:lnTo>
                  <a:lnTo>
                    <a:pt x="190564" y="144482"/>
                  </a:lnTo>
                  <a:lnTo>
                    <a:pt x="196575" y="144778"/>
                  </a:lnTo>
                  <a:lnTo>
                    <a:pt x="208334" y="145106"/>
                  </a:lnTo>
                  <a:lnTo>
                    <a:pt x="240030" y="14536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268"/>
            <p:cNvSpPr/>
            <p:nvPr/>
          </p:nvSpPr>
          <p:spPr>
            <a:xfrm>
              <a:off x="2720339" y="5220652"/>
              <a:ext cx="197169" cy="17146"/>
            </a:xfrm>
            <a:custGeom>
              <a:avLst/>
              <a:gdLst/>
              <a:ahLst/>
              <a:cxnLst/>
              <a:rect l="0" t="0" r="0" b="0"/>
              <a:pathLst>
                <a:path w="197169" h="17146">
                  <a:moveTo>
                    <a:pt x="0" y="17145"/>
                  </a:moveTo>
                  <a:lnTo>
                    <a:pt x="8220" y="8926"/>
                  </a:lnTo>
                  <a:lnTo>
                    <a:pt x="13496" y="6190"/>
                  </a:lnTo>
                  <a:lnTo>
                    <a:pt x="17570" y="4126"/>
                  </a:lnTo>
                  <a:lnTo>
                    <a:pt x="21239" y="2751"/>
                  </a:lnTo>
                  <a:lnTo>
                    <a:pt x="24637" y="1834"/>
                  </a:lnTo>
                  <a:lnTo>
                    <a:pt x="27855" y="1223"/>
                  </a:lnTo>
                  <a:lnTo>
                    <a:pt x="30952" y="815"/>
                  </a:lnTo>
                  <a:lnTo>
                    <a:pt x="36934" y="362"/>
                  </a:lnTo>
                  <a:lnTo>
                    <a:pt x="45308" y="161"/>
                  </a:lnTo>
                  <a:lnTo>
                    <a:pt x="19716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269"/>
            <p:cNvSpPr/>
            <p:nvPr/>
          </p:nvSpPr>
          <p:spPr>
            <a:xfrm>
              <a:off x="2703194" y="5297804"/>
              <a:ext cx="222886" cy="17147"/>
            </a:xfrm>
            <a:custGeom>
              <a:avLst/>
              <a:gdLst/>
              <a:ahLst/>
              <a:cxnLst/>
              <a:rect l="0" t="0" r="0" b="0"/>
              <a:pathLst>
                <a:path w="222886" h="17147">
                  <a:moveTo>
                    <a:pt x="0" y="0"/>
                  </a:moveTo>
                  <a:lnTo>
                    <a:pt x="20474" y="0"/>
                  </a:lnTo>
                  <a:lnTo>
                    <a:pt x="23174" y="953"/>
                  </a:lnTo>
                  <a:lnTo>
                    <a:pt x="25927" y="2541"/>
                  </a:lnTo>
                  <a:lnTo>
                    <a:pt x="28715" y="4552"/>
                  </a:lnTo>
                  <a:lnTo>
                    <a:pt x="32478" y="5892"/>
                  </a:lnTo>
                  <a:lnTo>
                    <a:pt x="36893" y="6786"/>
                  </a:lnTo>
                  <a:lnTo>
                    <a:pt x="41740" y="7382"/>
                  </a:lnTo>
                  <a:lnTo>
                    <a:pt x="46877" y="7779"/>
                  </a:lnTo>
                  <a:lnTo>
                    <a:pt x="52206" y="8044"/>
                  </a:lnTo>
                  <a:lnTo>
                    <a:pt x="57664" y="8220"/>
                  </a:lnTo>
                  <a:lnTo>
                    <a:pt x="64160" y="9291"/>
                  </a:lnTo>
                  <a:lnTo>
                    <a:pt x="71349" y="10956"/>
                  </a:lnTo>
                  <a:lnTo>
                    <a:pt x="78999" y="13019"/>
                  </a:lnTo>
                  <a:lnTo>
                    <a:pt x="86956" y="14395"/>
                  </a:lnTo>
                  <a:lnTo>
                    <a:pt x="95118" y="15312"/>
                  </a:lnTo>
                  <a:lnTo>
                    <a:pt x="103418" y="15923"/>
                  </a:lnTo>
                  <a:lnTo>
                    <a:pt x="111808" y="16330"/>
                  </a:lnTo>
                  <a:lnTo>
                    <a:pt x="128750" y="16784"/>
                  </a:lnTo>
                  <a:lnTo>
                    <a:pt x="172656" y="17114"/>
                  </a:lnTo>
                  <a:lnTo>
                    <a:pt x="222885" y="1714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270"/>
            <p:cNvSpPr/>
            <p:nvPr/>
          </p:nvSpPr>
          <p:spPr>
            <a:xfrm>
              <a:off x="3024179" y="5126354"/>
              <a:ext cx="219084" cy="145734"/>
            </a:xfrm>
            <a:custGeom>
              <a:avLst/>
              <a:gdLst/>
              <a:ahLst/>
              <a:cxnLst/>
              <a:rect l="0" t="0" r="0" b="0"/>
              <a:pathLst>
                <a:path w="219084" h="145734">
                  <a:moveTo>
                    <a:pt x="47633" y="0"/>
                  </a:moveTo>
                  <a:lnTo>
                    <a:pt x="55014" y="0"/>
                  </a:lnTo>
                  <a:lnTo>
                    <a:pt x="55411" y="953"/>
                  </a:lnTo>
                  <a:lnTo>
                    <a:pt x="55852" y="4552"/>
                  </a:lnTo>
                  <a:lnTo>
                    <a:pt x="55017" y="6844"/>
                  </a:lnTo>
                  <a:lnTo>
                    <a:pt x="53508" y="9325"/>
                  </a:lnTo>
                  <a:lnTo>
                    <a:pt x="48793" y="15601"/>
                  </a:lnTo>
                  <a:lnTo>
                    <a:pt x="45609" y="18999"/>
                  </a:lnTo>
                  <a:lnTo>
                    <a:pt x="27512" y="37257"/>
                  </a:lnTo>
                  <a:lnTo>
                    <a:pt x="23741" y="40078"/>
                  </a:lnTo>
                  <a:lnTo>
                    <a:pt x="19323" y="42911"/>
                  </a:lnTo>
                  <a:lnTo>
                    <a:pt x="14472" y="45753"/>
                  </a:lnTo>
                  <a:lnTo>
                    <a:pt x="11238" y="48600"/>
                  </a:lnTo>
                  <a:lnTo>
                    <a:pt x="9082" y="51450"/>
                  </a:lnTo>
                  <a:lnTo>
                    <a:pt x="7645" y="54303"/>
                  </a:lnTo>
                  <a:lnTo>
                    <a:pt x="6687" y="57157"/>
                  </a:lnTo>
                  <a:lnTo>
                    <a:pt x="6048" y="60012"/>
                  </a:lnTo>
                  <a:lnTo>
                    <a:pt x="5622" y="62869"/>
                  </a:lnTo>
                  <a:lnTo>
                    <a:pt x="4386" y="65725"/>
                  </a:lnTo>
                  <a:lnTo>
                    <a:pt x="2609" y="68582"/>
                  </a:lnTo>
                  <a:lnTo>
                    <a:pt x="472" y="71439"/>
                  </a:lnTo>
                  <a:lnTo>
                    <a:pt x="0" y="74296"/>
                  </a:lnTo>
                  <a:lnTo>
                    <a:pt x="637" y="77153"/>
                  </a:lnTo>
                  <a:lnTo>
                    <a:pt x="3954" y="84033"/>
                  </a:lnTo>
                  <a:lnTo>
                    <a:pt x="6947" y="87513"/>
                  </a:lnTo>
                  <a:lnTo>
                    <a:pt x="9080" y="89775"/>
                  </a:lnTo>
                  <a:lnTo>
                    <a:pt x="12405" y="92235"/>
                  </a:lnTo>
                  <a:lnTo>
                    <a:pt x="16528" y="94828"/>
                  </a:lnTo>
                  <a:lnTo>
                    <a:pt x="21181" y="97508"/>
                  </a:lnTo>
                  <a:lnTo>
                    <a:pt x="31432" y="103027"/>
                  </a:lnTo>
                  <a:lnTo>
                    <a:pt x="70548" y="122882"/>
                  </a:lnTo>
                  <a:lnTo>
                    <a:pt x="77197" y="125737"/>
                  </a:lnTo>
                  <a:lnTo>
                    <a:pt x="84488" y="128592"/>
                  </a:lnTo>
                  <a:lnTo>
                    <a:pt x="92205" y="131449"/>
                  </a:lnTo>
                  <a:lnTo>
                    <a:pt x="100208" y="133353"/>
                  </a:lnTo>
                  <a:lnTo>
                    <a:pt x="108400" y="134622"/>
                  </a:lnTo>
                  <a:lnTo>
                    <a:pt x="116720" y="135468"/>
                  </a:lnTo>
                  <a:lnTo>
                    <a:pt x="125123" y="136985"/>
                  </a:lnTo>
                  <a:lnTo>
                    <a:pt x="133583" y="138949"/>
                  </a:lnTo>
                  <a:lnTo>
                    <a:pt x="142081" y="141210"/>
                  </a:lnTo>
                  <a:lnTo>
                    <a:pt x="149651" y="142718"/>
                  </a:lnTo>
                  <a:lnTo>
                    <a:pt x="156602" y="143723"/>
                  </a:lnTo>
                  <a:lnTo>
                    <a:pt x="163142" y="144393"/>
                  </a:lnTo>
                  <a:lnTo>
                    <a:pt x="169406" y="144840"/>
                  </a:lnTo>
                  <a:lnTo>
                    <a:pt x="175488" y="145138"/>
                  </a:lnTo>
                  <a:lnTo>
                    <a:pt x="187325" y="145468"/>
                  </a:lnTo>
                  <a:lnTo>
                    <a:pt x="219083" y="14573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271"/>
            <p:cNvSpPr/>
            <p:nvPr/>
          </p:nvSpPr>
          <p:spPr>
            <a:xfrm>
              <a:off x="3234689" y="5074920"/>
              <a:ext cx="34291" cy="360046"/>
            </a:xfrm>
            <a:custGeom>
              <a:avLst/>
              <a:gdLst/>
              <a:ahLst/>
              <a:cxnLst/>
              <a:rect l="0" t="0" r="0" b="0"/>
              <a:pathLst>
                <a:path w="34291" h="360046">
                  <a:moveTo>
                    <a:pt x="0" y="0"/>
                  </a:moveTo>
                  <a:lnTo>
                    <a:pt x="0" y="69170"/>
                  </a:lnTo>
                  <a:lnTo>
                    <a:pt x="953" y="78498"/>
                  </a:lnTo>
                  <a:lnTo>
                    <a:pt x="2540" y="88527"/>
                  </a:lnTo>
                  <a:lnTo>
                    <a:pt x="4551" y="99023"/>
                  </a:lnTo>
                  <a:lnTo>
                    <a:pt x="5892" y="108878"/>
                  </a:lnTo>
                  <a:lnTo>
                    <a:pt x="6786" y="118305"/>
                  </a:lnTo>
                  <a:lnTo>
                    <a:pt x="7381" y="127448"/>
                  </a:lnTo>
                  <a:lnTo>
                    <a:pt x="8731" y="137352"/>
                  </a:lnTo>
                  <a:lnTo>
                    <a:pt x="10583" y="147766"/>
                  </a:lnTo>
                  <a:lnTo>
                    <a:pt x="12771" y="158517"/>
                  </a:lnTo>
                  <a:lnTo>
                    <a:pt x="14229" y="168544"/>
                  </a:lnTo>
                  <a:lnTo>
                    <a:pt x="15201" y="178084"/>
                  </a:lnTo>
                  <a:lnTo>
                    <a:pt x="15849" y="187303"/>
                  </a:lnTo>
                  <a:lnTo>
                    <a:pt x="16281" y="197258"/>
                  </a:lnTo>
                  <a:lnTo>
                    <a:pt x="16762" y="218480"/>
                  </a:lnTo>
                  <a:lnTo>
                    <a:pt x="17842" y="228521"/>
                  </a:lnTo>
                  <a:lnTo>
                    <a:pt x="19515" y="238072"/>
                  </a:lnTo>
                  <a:lnTo>
                    <a:pt x="21583" y="247297"/>
                  </a:lnTo>
                  <a:lnTo>
                    <a:pt x="22961" y="255352"/>
                  </a:lnTo>
                  <a:lnTo>
                    <a:pt x="23880" y="262627"/>
                  </a:lnTo>
                  <a:lnTo>
                    <a:pt x="24493" y="269382"/>
                  </a:lnTo>
                  <a:lnTo>
                    <a:pt x="25853" y="276743"/>
                  </a:lnTo>
                  <a:lnTo>
                    <a:pt x="27714" y="284508"/>
                  </a:lnTo>
                  <a:lnTo>
                    <a:pt x="29905" y="292542"/>
                  </a:lnTo>
                  <a:lnTo>
                    <a:pt x="31367" y="299803"/>
                  </a:lnTo>
                  <a:lnTo>
                    <a:pt x="32342" y="306549"/>
                  </a:lnTo>
                  <a:lnTo>
                    <a:pt x="32991" y="312950"/>
                  </a:lnTo>
                  <a:lnTo>
                    <a:pt x="33425" y="319123"/>
                  </a:lnTo>
                  <a:lnTo>
                    <a:pt x="33713" y="325144"/>
                  </a:lnTo>
                  <a:lnTo>
                    <a:pt x="34120" y="340179"/>
                  </a:lnTo>
                  <a:lnTo>
                    <a:pt x="34290" y="3600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272"/>
            <p:cNvSpPr/>
            <p:nvPr/>
          </p:nvSpPr>
          <p:spPr>
            <a:xfrm>
              <a:off x="1185862" y="5529650"/>
              <a:ext cx="471489" cy="51048"/>
            </a:xfrm>
            <a:custGeom>
              <a:avLst/>
              <a:gdLst/>
              <a:ahLst/>
              <a:cxnLst/>
              <a:rect l="0" t="0" r="0" b="0"/>
              <a:pathLst>
                <a:path w="471489" h="51048">
                  <a:moveTo>
                    <a:pt x="0" y="51047"/>
                  </a:moveTo>
                  <a:lnTo>
                    <a:pt x="0" y="43666"/>
                  </a:lnTo>
                  <a:lnTo>
                    <a:pt x="952" y="43269"/>
                  </a:lnTo>
                  <a:lnTo>
                    <a:pt x="11932" y="42579"/>
                  </a:lnTo>
                  <a:lnTo>
                    <a:pt x="40551" y="42484"/>
                  </a:lnTo>
                  <a:lnTo>
                    <a:pt x="47036" y="41528"/>
                  </a:lnTo>
                  <a:lnTo>
                    <a:pt x="54218" y="39939"/>
                  </a:lnTo>
                  <a:lnTo>
                    <a:pt x="61863" y="37927"/>
                  </a:lnTo>
                  <a:lnTo>
                    <a:pt x="69817" y="36585"/>
                  </a:lnTo>
                  <a:lnTo>
                    <a:pt x="77977" y="35691"/>
                  </a:lnTo>
                  <a:lnTo>
                    <a:pt x="86275" y="35095"/>
                  </a:lnTo>
                  <a:lnTo>
                    <a:pt x="95616" y="33745"/>
                  </a:lnTo>
                  <a:lnTo>
                    <a:pt x="105654" y="31893"/>
                  </a:lnTo>
                  <a:lnTo>
                    <a:pt x="126967" y="27294"/>
                  </a:lnTo>
                  <a:lnTo>
                    <a:pt x="149140" y="22075"/>
                  </a:lnTo>
                  <a:lnTo>
                    <a:pt x="160387" y="20303"/>
                  </a:lnTo>
                  <a:lnTo>
                    <a:pt x="171695" y="19120"/>
                  </a:lnTo>
                  <a:lnTo>
                    <a:pt x="183043" y="18333"/>
                  </a:lnTo>
                  <a:lnTo>
                    <a:pt x="194419" y="16855"/>
                  </a:lnTo>
                  <a:lnTo>
                    <a:pt x="205812" y="14917"/>
                  </a:lnTo>
                  <a:lnTo>
                    <a:pt x="217218" y="12673"/>
                  </a:lnTo>
                  <a:lnTo>
                    <a:pt x="228632" y="11177"/>
                  </a:lnTo>
                  <a:lnTo>
                    <a:pt x="240051" y="10180"/>
                  </a:lnTo>
                  <a:lnTo>
                    <a:pt x="251474" y="9514"/>
                  </a:lnTo>
                  <a:lnTo>
                    <a:pt x="262900" y="8119"/>
                  </a:lnTo>
                  <a:lnTo>
                    <a:pt x="274326" y="6236"/>
                  </a:lnTo>
                  <a:lnTo>
                    <a:pt x="285754" y="4028"/>
                  </a:lnTo>
                  <a:lnTo>
                    <a:pt x="297183" y="2556"/>
                  </a:lnTo>
                  <a:lnTo>
                    <a:pt x="308612" y="1575"/>
                  </a:lnTo>
                  <a:lnTo>
                    <a:pt x="320041" y="921"/>
                  </a:lnTo>
                  <a:lnTo>
                    <a:pt x="340360" y="194"/>
                  </a:lnTo>
                  <a:lnTo>
                    <a:pt x="349780" y="0"/>
                  </a:lnTo>
                  <a:lnTo>
                    <a:pt x="359869" y="823"/>
                  </a:lnTo>
                  <a:lnTo>
                    <a:pt x="370405" y="2325"/>
                  </a:lnTo>
                  <a:lnTo>
                    <a:pt x="381239" y="4278"/>
                  </a:lnTo>
                  <a:lnTo>
                    <a:pt x="391319" y="5580"/>
                  </a:lnTo>
                  <a:lnTo>
                    <a:pt x="400897" y="6448"/>
                  </a:lnTo>
                  <a:lnTo>
                    <a:pt x="410140" y="7027"/>
                  </a:lnTo>
                  <a:lnTo>
                    <a:pt x="418206" y="8366"/>
                  </a:lnTo>
                  <a:lnTo>
                    <a:pt x="425489" y="10210"/>
                  </a:lnTo>
                  <a:lnTo>
                    <a:pt x="432250" y="12392"/>
                  </a:lnTo>
                  <a:lnTo>
                    <a:pt x="438661" y="14800"/>
                  </a:lnTo>
                  <a:lnTo>
                    <a:pt x="444841" y="17357"/>
                  </a:lnTo>
                  <a:lnTo>
                    <a:pt x="450866" y="20015"/>
                  </a:lnTo>
                  <a:lnTo>
                    <a:pt x="455835" y="21786"/>
                  </a:lnTo>
                  <a:lnTo>
                    <a:pt x="460100" y="22967"/>
                  </a:lnTo>
                  <a:lnTo>
                    <a:pt x="471488" y="2532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273"/>
            <p:cNvSpPr/>
            <p:nvPr/>
          </p:nvSpPr>
          <p:spPr>
            <a:xfrm>
              <a:off x="1280547" y="5649277"/>
              <a:ext cx="222498" cy="145733"/>
            </a:xfrm>
            <a:custGeom>
              <a:avLst/>
              <a:gdLst/>
              <a:ahLst/>
              <a:cxnLst/>
              <a:rect l="0" t="0" r="0" b="0"/>
              <a:pathLst>
                <a:path w="222498" h="145733">
                  <a:moveTo>
                    <a:pt x="42475" y="0"/>
                  </a:moveTo>
                  <a:lnTo>
                    <a:pt x="34255" y="0"/>
                  </a:lnTo>
                  <a:lnTo>
                    <a:pt x="41314" y="0"/>
                  </a:lnTo>
                  <a:lnTo>
                    <a:pt x="41701" y="953"/>
                  </a:lnTo>
                  <a:lnTo>
                    <a:pt x="42131" y="4551"/>
                  </a:lnTo>
                  <a:lnTo>
                    <a:pt x="42246" y="6844"/>
                  </a:lnTo>
                  <a:lnTo>
                    <a:pt x="42373" y="11932"/>
                  </a:lnTo>
                  <a:lnTo>
                    <a:pt x="42466" y="40551"/>
                  </a:lnTo>
                  <a:lnTo>
                    <a:pt x="41516" y="46084"/>
                  </a:lnTo>
                  <a:lnTo>
                    <a:pt x="39931" y="51678"/>
                  </a:lnTo>
                  <a:lnTo>
                    <a:pt x="37921" y="57312"/>
                  </a:lnTo>
                  <a:lnTo>
                    <a:pt x="36582" y="62973"/>
                  </a:lnTo>
                  <a:lnTo>
                    <a:pt x="35689" y="68652"/>
                  </a:lnTo>
                  <a:lnTo>
                    <a:pt x="35093" y="74343"/>
                  </a:lnTo>
                  <a:lnTo>
                    <a:pt x="34696" y="80043"/>
                  </a:lnTo>
                  <a:lnTo>
                    <a:pt x="34432" y="85746"/>
                  </a:lnTo>
                  <a:lnTo>
                    <a:pt x="34255" y="91454"/>
                  </a:lnTo>
                  <a:lnTo>
                    <a:pt x="33185" y="96212"/>
                  </a:lnTo>
                  <a:lnTo>
                    <a:pt x="31519" y="100337"/>
                  </a:lnTo>
                  <a:lnTo>
                    <a:pt x="29456" y="104038"/>
                  </a:lnTo>
                  <a:lnTo>
                    <a:pt x="27128" y="107459"/>
                  </a:lnTo>
                  <a:lnTo>
                    <a:pt x="24624" y="110692"/>
                  </a:lnTo>
                  <a:lnTo>
                    <a:pt x="22002" y="113800"/>
                  </a:lnTo>
                  <a:lnTo>
                    <a:pt x="20254" y="116824"/>
                  </a:lnTo>
                  <a:lnTo>
                    <a:pt x="19088" y="119793"/>
                  </a:lnTo>
                  <a:lnTo>
                    <a:pt x="18311" y="122724"/>
                  </a:lnTo>
                  <a:lnTo>
                    <a:pt x="16841" y="125631"/>
                  </a:lnTo>
                  <a:lnTo>
                    <a:pt x="14908" y="128522"/>
                  </a:lnTo>
                  <a:lnTo>
                    <a:pt x="9513" y="135454"/>
                  </a:lnTo>
                  <a:lnTo>
                    <a:pt x="6235" y="138942"/>
                  </a:lnTo>
                  <a:lnTo>
                    <a:pt x="0" y="145335"/>
                  </a:lnTo>
                  <a:lnTo>
                    <a:pt x="6533" y="145654"/>
                  </a:lnTo>
                  <a:lnTo>
                    <a:pt x="65736" y="145732"/>
                  </a:lnTo>
                  <a:lnTo>
                    <a:pt x="72270" y="144780"/>
                  </a:lnTo>
                  <a:lnTo>
                    <a:pt x="79483" y="143192"/>
                  </a:lnTo>
                  <a:lnTo>
                    <a:pt x="87150" y="141181"/>
                  </a:lnTo>
                  <a:lnTo>
                    <a:pt x="95118" y="139841"/>
                  </a:lnTo>
                  <a:lnTo>
                    <a:pt x="103288" y="138947"/>
                  </a:lnTo>
                  <a:lnTo>
                    <a:pt x="111592" y="138351"/>
                  </a:lnTo>
                  <a:lnTo>
                    <a:pt x="119986" y="137955"/>
                  </a:lnTo>
                  <a:lnTo>
                    <a:pt x="136931" y="137513"/>
                  </a:lnTo>
                  <a:lnTo>
                    <a:pt x="157986" y="137265"/>
                  </a:lnTo>
                  <a:lnTo>
                    <a:pt x="165202" y="136277"/>
                  </a:lnTo>
                  <a:lnTo>
                    <a:pt x="172871" y="134667"/>
                  </a:lnTo>
                  <a:lnTo>
                    <a:pt x="180840" y="132641"/>
                  </a:lnTo>
                  <a:lnTo>
                    <a:pt x="188059" y="131289"/>
                  </a:lnTo>
                  <a:lnTo>
                    <a:pt x="194776" y="130389"/>
                  </a:lnTo>
                  <a:lnTo>
                    <a:pt x="201159" y="129788"/>
                  </a:lnTo>
                  <a:lnTo>
                    <a:pt x="206367" y="129388"/>
                  </a:lnTo>
                  <a:lnTo>
                    <a:pt x="210791" y="129121"/>
                  </a:lnTo>
                  <a:lnTo>
                    <a:pt x="222497" y="12858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274"/>
            <p:cNvSpPr/>
            <p:nvPr/>
          </p:nvSpPr>
          <p:spPr>
            <a:xfrm>
              <a:off x="1468754" y="5614987"/>
              <a:ext cx="77154" cy="420054"/>
            </a:xfrm>
            <a:custGeom>
              <a:avLst/>
              <a:gdLst/>
              <a:ahLst/>
              <a:cxnLst/>
              <a:rect l="0" t="0" r="0" b="0"/>
              <a:pathLst>
                <a:path w="77154" h="420054">
                  <a:moveTo>
                    <a:pt x="77153" y="0"/>
                  </a:moveTo>
                  <a:lnTo>
                    <a:pt x="69772" y="0"/>
                  </a:lnTo>
                  <a:lnTo>
                    <a:pt x="68422" y="953"/>
                  </a:lnTo>
                  <a:lnTo>
                    <a:pt x="66570" y="2541"/>
                  </a:lnTo>
                  <a:lnTo>
                    <a:pt x="61304" y="7381"/>
                  </a:lnTo>
                  <a:lnTo>
                    <a:pt x="60872" y="8730"/>
                  </a:lnTo>
                  <a:lnTo>
                    <a:pt x="60392" y="12771"/>
                  </a:lnTo>
                  <a:lnTo>
                    <a:pt x="59312" y="16134"/>
                  </a:lnTo>
                  <a:lnTo>
                    <a:pt x="57638" y="20281"/>
                  </a:lnTo>
                  <a:lnTo>
                    <a:pt x="55571" y="24950"/>
                  </a:lnTo>
                  <a:lnTo>
                    <a:pt x="53240" y="30921"/>
                  </a:lnTo>
                  <a:lnTo>
                    <a:pt x="48110" y="45175"/>
                  </a:lnTo>
                  <a:lnTo>
                    <a:pt x="46361" y="52977"/>
                  </a:lnTo>
                  <a:lnTo>
                    <a:pt x="45195" y="61036"/>
                  </a:lnTo>
                  <a:lnTo>
                    <a:pt x="44418" y="69266"/>
                  </a:lnTo>
                  <a:lnTo>
                    <a:pt x="42947" y="78562"/>
                  </a:lnTo>
                  <a:lnTo>
                    <a:pt x="41014" y="88570"/>
                  </a:lnTo>
                  <a:lnTo>
                    <a:pt x="36326" y="109849"/>
                  </a:lnTo>
                  <a:lnTo>
                    <a:pt x="28332" y="144202"/>
                  </a:lnTo>
                  <a:lnTo>
                    <a:pt x="22752" y="170452"/>
                  </a:lnTo>
                  <a:lnTo>
                    <a:pt x="20883" y="184120"/>
                  </a:lnTo>
                  <a:lnTo>
                    <a:pt x="19637" y="197994"/>
                  </a:lnTo>
                  <a:lnTo>
                    <a:pt x="18807" y="212006"/>
                  </a:lnTo>
                  <a:lnTo>
                    <a:pt x="17301" y="225158"/>
                  </a:lnTo>
                  <a:lnTo>
                    <a:pt x="15344" y="237735"/>
                  </a:lnTo>
                  <a:lnTo>
                    <a:pt x="13087" y="249930"/>
                  </a:lnTo>
                  <a:lnTo>
                    <a:pt x="11582" y="262823"/>
                  </a:lnTo>
                  <a:lnTo>
                    <a:pt x="10579" y="276180"/>
                  </a:lnTo>
                  <a:lnTo>
                    <a:pt x="9910" y="289848"/>
                  </a:lnTo>
                  <a:lnTo>
                    <a:pt x="8512" y="301816"/>
                  </a:lnTo>
                  <a:lnTo>
                    <a:pt x="6627" y="312653"/>
                  </a:lnTo>
                  <a:lnTo>
                    <a:pt x="4419" y="322736"/>
                  </a:lnTo>
                  <a:lnTo>
                    <a:pt x="3898" y="332315"/>
                  </a:lnTo>
                  <a:lnTo>
                    <a:pt x="4504" y="341558"/>
                  </a:lnTo>
                  <a:lnTo>
                    <a:pt x="5860" y="350578"/>
                  </a:lnTo>
                  <a:lnTo>
                    <a:pt x="6765" y="359449"/>
                  </a:lnTo>
                  <a:lnTo>
                    <a:pt x="7367" y="368220"/>
                  </a:lnTo>
                  <a:lnTo>
                    <a:pt x="8037" y="384633"/>
                  </a:lnTo>
                  <a:lnTo>
                    <a:pt x="8335" y="398278"/>
                  </a:lnTo>
                  <a:lnTo>
                    <a:pt x="7462" y="403631"/>
                  </a:lnTo>
                  <a:lnTo>
                    <a:pt x="5927" y="408152"/>
                  </a:lnTo>
                  <a:lnTo>
                    <a:pt x="0" y="42005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275"/>
            <p:cNvSpPr/>
            <p:nvPr/>
          </p:nvSpPr>
          <p:spPr>
            <a:xfrm>
              <a:off x="2849320" y="5563552"/>
              <a:ext cx="368225" cy="25719"/>
            </a:xfrm>
            <a:custGeom>
              <a:avLst/>
              <a:gdLst/>
              <a:ahLst/>
              <a:cxnLst/>
              <a:rect l="0" t="0" r="0" b="0"/>
              <a:pathLst>
                <a:path w="368225" h="25719">
                  <a:moveTo>
                    <a:pt x="25324" y="25718"/>
                  </a:moveTo>
                  <a:lnTo>
                    <a:pt x="0" y="25718"/>
                  </a:lnTo>
                  <a:lnTo>
                    <a:pt x="81331" y="25718"/>
                  </a:lnTo>
                  <a:lnTo>
                    <a:pt x="88380" y="24765"/>
                  </a:lnTo>
                  <a:lnTo>
                    <a:pt x="95936" y="23178"/>
                  </a:lnTo>
                  <a:lnTo>
                    <a:pt x="133147" y="13786"/>
                  </a:lnTo>
                  <a:lnTo>
                    <a:pt x="142926" y="12048"/>
                  </a:lnTo>
                  <a:lnTo>
                    <a:pt x="152303" y="10890"/>
                  </a:lnTo>
                  <a:lnTo>
                    <a:pt x="161412" y="10117"/>
                  </a:lnTo>
                  <a:lnTo>
                    <a:pt x="171295" y="9602"/>
                  </a:lnTo>
                  <a:lnTo>
                    <a:pt x="192435" y="9031"/>
                  </a:lnTo>
                  <a:lnTo>
                    <a:pt x="203407" y="7925"/>
                  </a:lnTo>
                  <a:lnTo>
                    <a:pt x="214531" y="6236"/>
                  </a:lnTo>
                  <a:lnTo>
                    <a:pt x="225757" y="4158"/>
                  </a:lnTo>
                  <a:lnTo>
                    <a:pt x="236099" y="2772"/>
                  </a:lnTo>
                  <a:lnTo>
                    <a:pt x="245851" y="1848"/>
                  </a:lnTo>
                  <a:lnTo>
                    <a:pt x="255209" y="1232"/>
                  </a:lnTo>
                  <a:lnTo>
                    <a:pt x="265258" y="821"/>
                  </a:lnTo>
                  <a:lnTo>
                    <a:pt x="296653" y="244"/>
                  </a:lnTo>
                  <a:lnTo>
                    <a:pt x="368224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276"/>
            <p:cNvSpPr/>
            <p:nvPr/>
          </p:nvSpPr>
          <p:spPr>
            <a:xfrm>
              <a:off x="2977525" y="5709285"/>
              <a:ext cx="154295" cy="154305"/>
            </a:xfrm>
            <a:custGeom>
              <a:avLst/>
              <a:gdLst/>
              <a:ahLst/>
              <a:cxnLst/>
              <a:rect l="0" t="0" r="0" b="0"/>
              <a:pathLst>
                <a:path w="154295" h="154305">
                  <a:moveTo>
                    <a:pt x="42852" y="0"/>
                  </a:moveTo>
                  <a:lnTo>
                    <a:pt x="34289" y="0"/>
                  </a:lnTo>
                  <a:lnTo>
                    <a:pt x="34279" y="49092"/>
                  </a:lnTo>
                  <a:lnTo>
                    <a:pt x="33327" y="54635"/>
                  </a:lnTo>
                  <a:lnTo>
                    <a:pt x="31739" y="60236"/>
                  </a:lnTo>
                  <a:lnTo>
                    <a:pt x="29729" y="65874"/>
                  </a:lnTo>
                  <a:lnTo>
                    <a:pt x="28388" y="72491"/>
                  </a:lnTo>
                  <a:lnTo>
                    <a:pt x="27495" y="79760"/>
                  </a:lnTo>
                  <a:lnTo>
                    <a:pt x="26899" y="87463"/>
                  </a:lnTo>
                  <a:lnTo>
                    <a:pt x="25549" y="93551"/>
                  </a:lnTo>
                  <a:lnTo>
                    <a:pt x="23697" y="98562"/>
                  </a:lnTo>
                  <a:lnTo>
                    <a:pt x="13880" y="118000"/>
                  </a:lnTo>
                  <a:lnTo>
                    <a:pt x="12107" y="122481"/>
                  </a:lnTo>
                  <a:lnTo>
                    <a:pt x="10925" y="126421"/>
                  </a:lnTo>
                  <a:lnTo>
                    <a:pt x="10138" y="130001"/>
                  </a:lnTo>
                  <a:lnTo>
                    <a:pt x="8660" y="133340"/>
                  </a:lnTo>
                  <a:lnTo>
                    <a:pt x="6722" y="136518"/>
                  </a:lnTo>
                  <a:lnTo>
                    <a:pt x="4478" y="139589"/>
                  </a:lnTo>
                  <a:lnTo>
                    <a:pt x="2982" y="142589"/>
                  </a:lnTo>
                  <a:lnTo>
                    <a:pt x="1984" y="145542"/>
                  </a:lnTo>
                  <a:lnTo>
                    <a:pt x="0" y="154260"/>
                  </a:lnTo>
                  <a:lnTo>
                    <a:pt x="4543" y="154291"/>
                  </a:lnTo>
                  <a:lnTo>
                    <a:pt x="40541" y="154304"/>
                  </a:lnTo>
                  <a:lnTo>
                    <a:pt x="47026" y="153352"/>
                  </a:lnTo>
                  <a:lnTo>
                    <a:pt x="54207" y="151765"/>
                  </a:lnTo>
                  <a:lnTo>
                    <a:pt x="61852" y="149754"/>
                  </a:lnTo>
                  <a:lnTo>
                    <a:pt x="68854" y="147461"/>
                  </a:lnTo>
                  <a:lnTo>
                    <a:pt x="75427" y="144980"/>
                  </a:lnTo>
                  <a:lnTo>
                    <a:pt x="81713" y="142373"/>
                  </a:lnTo>
                  <a:lnTo>
                    <a:pt x="88762" y="139683"/>
                  </a:lnTo>
                  <a:lnTo>
                    <a:pt x="104214" y="134154"/>
                  </a:lnTo>
                  <a:lnTo>
                    <a:pt x="111382" y="131346"/>
                  </a:lnTo>
                  <a:lnTo>
                    <a:pt x="118066" y="128521"/>
                  </a:lnTo>
                  <a:lnTo>
                    <a:pt x="130573" y="122843"/>
                  </a:lnTo>
                  <a:lnTo>
                    <a:pt x="154294" y="11144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277"/>
            <p:cNvSpPr/>
            <p:nvPr/>
          </p:nvSpPr>
          <p:spPr>
            <a:xfrm>
              <a:off x="3157537" y="5700712"/>
              <a:ext cx="51436" cy="420054"/>
            </a:xfrm>
            <a:custGeom>
              <a:avLst/>
              <a:gdLst/>
              <a:ahLst/>
              <a:cxnLst/>
              <a:rect l="0" t="0" r="0" b="0"/>
              <a:pathLst>
                <a:path w="51436" h="420054">
                  <a:moveTo>
                    <a:pt x="51435" y="0"/>
                  </a:moveTo>
                  <a:lnTo>
                    <a:pt x="22721" y="28715"/>
                  </a:lnTo>
                  <a:lnTo>
                    <a:pt x="20862" y="32478"/>
                  </a:lnTo>
                  <a:lnTo>
                    <a:pt x="19623" y="36892"/>
                  </a:lnTo>
                  <a:lnTo>
                    <a:pt x="18797" y="41740"/>
                  </a:lnTo>
                  <a:lnTo>
                    <a:pt x="17294" y="46877"/>
                  </a:lnTo>
                  <a:lnTo>
                    <a:pt x="15339" y="52207"/>
                  </a:lnTo>
                  <a:lnTo>
                    <a:pt x="13084" y="57664"/>
                  </a:lnTo>
                  <a:lnTo>
                    <a:pt x="11580" y="64160"/>
                  </a:lnTo>
                  <a:lnTo>
                    <a:pt x="10577" y="71348"/>
                  </a:lnTo>
                  <a:lnTo>
                    <a:pt x="9909" y="78999"/>
                  </a:lnTo>
                  <a:lnTo>
                    <a:pt x="9464" y="86956"/>
                  </a:lnTo>
                  <a:lnTo>
                    <a:pt x="8968" y="103417"/>
                  </a:lnTo>
                  <a:lnTo>
                    <a:pt x="8690" y="133300"/>
                  </a:lnTo>
                  <a:lnTo>
                    <a:pt x="7698" y="144112"/>
                  </a:lnTo>
                  <a:lnTo>
                    <a:pt x="6085" y="155130"/>
                  </a:lnTo>
                  <a:lnTo>
                    <a:pt x="4057" y="166285"/>
                  </a:lnTo>
                  <a:lnTo>
                    <a:pt x="2704" y="178484"/>
                  </a:lnTo>
                  <a:lnTo>
                    <a:pt x="1803" y="191380"/>
                  </a:lnTo>
                  <a:lnTo>
                    <a:pt x="1202" y="204739"/>
                  </a:lnTo>
                  <a:lnTo>
                    <a:pt x="534" y="232283"/>
                  </a:lnTo>
                  <a:lnTo>
                    <a:pt x="0" y="42005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278"/>
            <p:cNvSpPr/>
            <p:nvPr/>
          </p:nvSpPr>
          <p:spPr>
            <a:xfrm>
              <a:off x="5292090" y="4517707"/>
              <a:ext cx="162878" cy="334329"/>
            </a:xfrm>
            <a:custGeom>
              <a:avLst/>
              <a:gdLst/>
              <a:ahLst/>
              <a:cxnLst/>
              <a:rect l="0" t="0" r="0" b="0"/>
              <a:pathLst>
                <a:path w="162878" h="334329">
                  <a:moveTo>
                    <a:pt x="0" y="0"/>
                  </a:moveTo>
                  <a:lnTo>
                    <a:pt x="0" y="4551"/>
                  </a:lnTo>
                  <a:lnTo>
                    <a:pt x="952" y="6844"/>
                  </a:lnTo>
                  <a:lnTo>
                    <a:pt x="5891" y="13669"/>
                  </a:lnTo>
                  <a:lnTo>
                    <a:pt x="7381" y="15601"/>
                  </a:lnTo>
                  <a:lnTo>
                    <a:pt x="10583" y="21539"/>
                  </a:lnTo>
                  <a:lnTo>
                    <a:pt x="15181" y="29575"/>
                  </a:lnTo>
                  <a:lnTo>
                    <a:pt x="17740" y="33052"/>
                  </a:lnTo>
                  <a:lnTo>
                    <a:pt x="20400" y="36322"/>
                  </a:lnTo>
                  <a:lnTo>
                    <a:pt x="23125" y="40408"/>
                  </a:lnTo>
                  <a:lnTo>
                    <a:pt x="25894" y="45036"/>
                  </a:lnTo>
                  <a:lnTo>
                    <a:pt x="28692" y="50026"/>
                  </a:lnTo>
                  <a:lnTo>
                    <a:pt x="32463" y="55259"/>
                  </a:lnTo>
                  <a:lnTo>
                    <a:pt x="36882" y="60652"/>
                  </a:lnTo>
                  <a:lnTo>
                    <a:pt x="41733" y="66152"/>
                  </a:lnTo>
                  <a:lnTo>
                    <a:pt x="45919" y="72676"/>
                  </a:lnTo>
                  <a:lnTo>
                    <a:pt x="49663" y="79883"/>
                  </a:lnTo>
                  <a:lnTo>
                    <a:pt x="56362" y="94559"/>
                  </a:lnTo>
                  <a:lnTo>
                    <a:pt x="62514" y="107432"/>
                  </a:lnTo>
                  <a:lnTo>
                    <a:pt x="66441" y="114483"/>
                  </a:lnTo>
                  <a:lnTo>
                    <a:pt x="70964" y="122043"/>
                  </a:lnTo>
                  <a:lnTo>
                    <a:pt x="75884" y="129939"/>
                  </a:lnTo>
                  <a:lnTo>
                    <a:pt x="80116" y="138061"/>
                  </a:lnTo>
                  <a:lnTo>
                    <a:pt x="83891" y="146333"/>
                  </a:lnTo>
                  <a:lnTo>
                    <a:pt x="87359" y="154706"/>
                  </a:lnTo>
                  <a:lnTo>
                    <a:pt x="90624" y="163144"/>
                  </a:lnTo>
                  <a:lnTo>
                    <a:pt x="96792" y="180141"/>
                  </a:lnTo>
                  <a:lnTo>
                    <a:pt x="114268" y="231468"/>
                  </a:lnTo>
                  <a:lnTo>
                    <a:pt x="117136" y="239085"/>
                  </a:lnTo>
                  <a:lnTo>
                    <a:pt x="120000" y="246068"/>
                  </a:lnTo>
                  <a:lnTo>
                    <a:pt x="122863" y="252628"/>
                  </a:lnTo>
                  <a:lnTo>
                    <a:pt x="128583" y="264996"/>
                  </a:lnTo>
                  <a:lnTo>
                    <a:pt x="142874" y="294224"/>
                  </a:lnTo>
                  <a:lnTo>
                    <a:pt x="162877" y="33432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279"/>
            <p:cNvSpPr/>
            <p:nvPr/>
          </p:nvSpPr>
          <p:spPr>
            <a:xfrm>
              <a:off x="5274945" y="4577715"/>
              <a:ext cx="222885" cy="248603"/>
            </a:xfrm>
            <a:custGeom>
              <a:avLst/>
              <a:gdLst/>
              <a:ahLst/>
              <a:cxnLst/>
              <a:rect l="0" t="0" r="0" b="0"/>
              <a:pathLst>
                <a:path w="222885" h="248603">
                  <a:moveTo>
                    <a:pt x="222884" y="0"/>
                  </a:moveTo>
                  <a:lnTo>
                    <a:pt x="218334" y="4551"/>
                  </a:lnTo>
                  <a:lnTo>
                    <a:pt x="216993" y="6843"/>
                  </a:lnTo>
                  <a:lnTo>
                    <a:pt x="215503" y="11931"/>
                  </a:lnTo>
                  <a:lnTo>
                    <a:pt x="213201" y="15574"/>
                  </a:lnTo>
                  <a:lnTo>
                    <a:pt x="209762" y="19908"/>
                  </a:lnTo>
                  <a:lnTo>
                    <a:pt x="205563" y="24702"/>
                  </a:lnTo>
                  <a:lnTo>
                    <a:pt x="202764" y="29802"/>
                  </a:lnTo>
                  <a:lnTo>
                    <a:pt x="200899" y="35108"/>
                  </a:lnTo>
                  <a:lnTo>
                    <a:pt x="199655" y="40551"/>
                  </a:lnTo>
                  <a:lnTo>
                    <a:pt x="196921" y="46084"/>
                  </a:lnTo>
                  <a:lnTo>
                    <a:pt x="193192" y="51678"/>
                  </a:lnTo>
                  <a:lnTo>
                    <a:pt x="188803" y="57311"/>
                  </a:lnTo>
                  <a:lnTo>
                    <a:pt x="183971" y="62973"/>
                  </a:lnTo>
                  <a:lnTo>
                    <a:pt x="178845" y="68652"/>
                  </a:lnTo>
                  <a:lnTo>
                    <a:pt x="168068" y="80042"/>
                  </a:lnTo>
                  <a:lnTo>
                    <a:pt x="156930" y="91454"/>
                  </a:lnTo>
                  <a:lnTo>
                    <a:pt x="151292" y="98117"/>
                  </a:lnTo>
                  <a:lnTo>
                    <a:pt x="145629" y="105416"/>
                  </a:lnTo>
                  <a:lnTo>
                    <a:pt x="139948" y="113140"/>
                  </a:lnTo>
                  <a:lnTo>
                    <a:pt x="133304" y="120194"/>
                  </a:lnTo>
                  <a:lnTo>
                    <a:pt x="126016" y="126802"/>
                  </a:lnTo>
                  <a:lnTo>
                    <a:pt x="118301" y="133112"/>
                  </a:lnTo>
                  <a:lnTo>
                    <a:pt x="111252" y="140176"/>
                  </a:lnTo>
                  <a:lnTo>
                    <a:pt x="104648" y="147743"/>
                  </a:lnTo>
                  <a:lnTo>
                    <a:pt x="98340" y="155645"/>
                  </a:lnTo>
                  <a:lnTo>
                    <a:pt x="92230" y="163771"/>
                  </a:lnTo>
                  <a:lnTo>
                    <a:pt x="80361" y="180419"/>
                  </a:lnTo>
                  <a:lnTo>
                    <a:pt x="73576" y="187907"/>
                  </a:lnTo>
                  <a:lnTo>
                    <a:pt x="66196" y="194804"/>
                  </a:lnTo>
                  <a:lnTo>
                    <a:pt x="58417" y="201306"/>
                  </a:lnTo>
                  <a:lnTo>
                    <a:pt x="51327" y="206594"/>
                  </a:lnTo>
                  <a:lnTo>
                    <a:pt x="44696" y="211072"/>
                  </a:lnTo>
                  <a:lnTo>
                    <a:pt x="38370" y="215009"/>
                  </a:lnTo>
                  <a:lnTo>
                    <a:pt x="33199" y="218587"/>
                  </a:lnTo>
                  <a:lnTo>
                    <a:pt x="28801" y="221924"/>
                  </a:lnTo>
                  <a:lnTo>
                    <a:pt x="24915" y="225102"/>
                  </a:lnTo>
                  <a:lnTo>
                    <a:pt x="18058" y="231173"/>
                  </a:lnTo>
                  <a:lnTo>
                    <a:pt x="11836" y="237046"/>
                  </a:lnTo>
                  <a:lnTo>
                    <a:pt x="0" y="24860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280"/>
            <p:cNvSpPr/>
            <p:nvPr/>
          </p:nvSpPr>
          <p:spPr>
            <a:xfrm>
              <a:off x="5626417" y="4491992"/>
              <a:ext cx="162879" cy="85371"/>
            </a:xfrm>
            <a:custGeom>
              <a:avLst/>
              <a:gdLst/>
              <a:ahLst/>
              <a:cxnLst/>
              <a:rect l="0" t="0" r="0" b="0"/>
              <a:pathLst>
                <a:path w="162879" h="85371">
                  <a:moveTo>
                    <a:pt x="0" y="8570"/>
                  </a:moveTo>
                  <a:lnTo>
                    <a:pt x="7381" y="8570"/>
                  </a:lnTo>
                  <a:lnTo>
                    <a:pt x="10583" y="6030"/>
                  </a:lnTo>
                  <a:lnTo>
                    <a:pt x="12770" y="4020"/>
                  </a:lnTo>
                  <a:lnTo>
                    <a:pt x="15181" y="2678"/>
                  </a:lnTo>
                  <a:lnTo>
                    <a:pt x="17741" y="1785"/>
                  </a:lnTo>
                  <a:lnTo>
                    <a:pt x="20400" y="1189"/>
                  </a:lnTo>
                  <a:lnTo>
                    <a:pt x="23125" y="792"/>
                  </a:lnTo>
                  <a:lnTo>
                    <a:pt x="25894" y="527"/>
                  </a:lnTo>
                  <a:lnTo>
                    <a:pt x="28693" y="351"/>
                  </a:lnTo>
                  <a:lnTo>
                    <a:pt x="34342" y="155"/>
                  </a:lnTo>
                  <a:lnTo>
                    <a:pt x="45731" y="28"/>
                  </a:lnTo>
                  <a:lnTo>
                    <a:pt x="58315" y="0"/>
                  </a:lnTo>
                  <a:lnTo>
                    <a:pt x="61795" y="2539"/>
                  </a:lnTo>
                  <a:lnTo>
                    <a:pt x="64057" y="4549"/>
                  </a:lnTo>
                  <a:lnTo>
                    <a:pt x="66517" y="5890"/>
                  </a:lnTo>
                  <a:lnTo>
                    <a:pt x="69110" y="6783"/>
                  </a:lnTo>
                  <a:lnTo>
                    <a:pt x="71791" y="7379"/>
                  </a:lnTo>
                  <a:lnTo>
                    <a:pt x="74531" y="7776"/>
                  </a:lnTo>
                  <a:lnTo>
                    <a:pt x="77310" y="8041"/>
                  </a:lnTo>
                  <a:lnTo>
                    <a:pt x="80115" y="8217"/>
                  </a:lnTo>
                  <a:lnTo>
                    <a:pt x="81985" y="9287"/>
                  </a:lnTo>
                  <a:lnTo>
                    <a:pt x="83232" y="10953"/>
                  </a:lnTo>
                  <a:lnTo>
                    <a:pt x="84063" y="13017"/>
                  </a:lnTo>
                  <a:lnTo>
                    <a:pt x="84617" y="15344"/>
                  </a:lnTo>
                  <a:lnTo>
                    <a:pt x="84986" y="17849"/>
                  </a:lnTo>
                  <a:lnTo>
                    <a:pt x="85233" y="20471"/>
                  </a:lnTo>
                  <a:lnTo>
                    <a:pt x="84444" y="23171"/>
                  </a:lnTo>
                  <a:lnTo>
                    <a:pt x="82966" y="25924"/>
                  </a:lnTo>
                  <a:lnTo>
                    <a:pt x="81029" y="28712"/>
                  </a:lnTo>
                  <a:lnTo>
                    <a:pt x="78784" y="32476"/>
                  </a:lnTo>
                  <a:lnTo>
                    <a:pt x="76335" y="36890"/>
                  </a:lnTo>
                  <a:lnTo>
                    <a:pt x="73750" y="41737"/>
                  </a:lnTo>
                  <a:lnTo>
                    <a:pt x="72027" y="45922"/>
                  </a:lnTo>
                  <a:lnTo>
                    <a:pt x="70878" y="49664"/>
                  </a:lnTo>
                  <a:lnTo>
                    <a:pt x="70112" y="53111"/>
                  </a:lnTo>
                  <a:lnTo>
                    <a:pt x="68649" y="56361"/>
                  </a:lnTo>
                  <a:lnTo>
                    <a:pt x="66721" y="59481"/>
                  </a:lnTo>
                  <a:lnTo>
                    <a:pt x="64483" y="62514"/>
                  </a:lnTo>
                  <a:lnTo>
                    <a:pt x="61087" y="64535"/>
                  </a:lnTo>
                  <a:lnTo>
                    <a:pt x="56917" y="65882"/>
                  </a:lnTo>
                  <a:lnTo>
                    <a:pt x="52232" y="66781"/>
                  </a:lnTo>
                  <a:lnTo>
                    <a:pt x="49109" y="68332"/>
                  </a:lnTo>
                  <a:lnTo>
                    <a:pt x="47027" y="70319"/>
                  </a:lnTo>
                  <a:lnTo>
                    <a:pt x="45639" y="72596"/>
                  </a:lnTo>
                  <a:lnTo>
                    <a:pt x="43761" y="74114"/>
                  </a:lnTo>
                  <a:lnTo>
                    <a:pt x="41557" y="75126"/>
                  </a:lnTo>
                  <a:lnTo>
                    <a:pt x="35725" y="76750"/>
                  </a:lnTo>
                  <a:lnTo>
                    <a:pt x="32388" y="76973"/>
                  </a:lnTo>
                  <a:lnTo>
                    <a:pt x="29635" y="77071"/>
                  </a:lnTo>
                  <a:lnTo>
                    <a:pt x="33489" y="77140"/>
                  </a:lnTo>
                  <a:lnTo>
                    <a:pt x="36474" y="79686"/>
                  </a:lnTo>
                  <a:lnTo>
                    <a:pt x="41600" y="84530"/>
                  </a:lnTo>
                  <a:lnTo>
                    <a:pt x="43926" y="84928"/>
                  </a:lnTo>
                  <a:lnTo>
                    <a:pt x="47382" y="85192"/>
                  </a:lnTo>
                  <a:lnTo>
                    <a:pt x="51591" y="85370"/>
                  </a:lnTo>
                  <a:lnTo>
                    <a:pt x="55349" y="84535"/>
                  </a:lnTo>
                  <a:lnTo>
                    <a:pt x="58807" y="83026"/>
                  </a:lnTo>
                  <a:lnTo>
                    <a:pt x="62064" y="81067"/>
                  </a:lnTo>
                  <a:lnTo>
                    <a:pt x="66141" y="79761"/>
                  </a:lnTo>
                  <a:lnTo>
                    <a:pt x="70765" y="78891"/>
                  </a:lnTo>
                  <a:lnTo>
                    <a:pt x="75751" y="78311"/>
                  </a:lnTo>
                  <a:lnTo>
                    <a:pt x="80981" y="77924"/>
                  </a:lnTo>
                  <a:lnTo>
                    <a:pt x="86372" y="77666"/>
                  </a:lnTo>
                  <a:lnTo>
                    <a:pt x="97442" y="77379"/>
                  </a:lnTo>
                  <a:lnTo>
                    <a:pt x="108713" y="77252"/>
                  </a:lnTo>
                  <a:lnTo>
                    <a:pt x="114386" y="76266"/>
                  </a:lnTo>
                  <a:lnTo>
                    <a:pt x="120072" y="74656"/>
                  </a:lnTo>
                  <a:lnTo>
                    <a:pt x="125768" y="72629"/>
                  </a:lnTo>
                  <a:lnTo>
                    <a:pt x="131471" y="71279"/>
                  </a:lnTo>
                  <a:lnTo>
                    <a:pt x="137177" y="70379"/>
                  </a:lnTo>
                  <a:lnTo>
                    <a:pt x="142886" y="69778"/>
                  </a:lnTo>
                  <a:lnTo>
                    <a:pt x="147645" y="68425"/>
                  </a:lnTo>
                  <a:lnTo>
                    <a:pt x="151770" y="66571"/>
                  </a:lnTo>
                  <a:lnTo>
                    <a:pt x="162878" y="6000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281"/>
            <p:cNvSpPr/>
            <p:nvPr/>
          </p:nvSpPr>
          <p:spPr>
            <a:xfrm>
              <a:off x="5755004" y="4697729"/>
              <a:ext cx="197169" cy="17147"/>
            </a:xfrm>
            <a:custGeom>
              <a:avLst/>
              <a:gdLst/>
              <a:ahLst/>
              <a:cxnLst/>
              <a:rect l="0" t="0" r="0" b="0"/>
              <a:pathLst>
                <a:path w="197169" h="17147">
                  <a:moveTo>
                    <a:pt x="0" y="17146"/>
                  </a:moveTo>
                  <a:lnTo>
                    <a:pt x="20400" y="17146"/>
                  </a:lnTo>
                  <a:lnTo>
                    <a:pt x="23125" y="16193"/>
                  </a:lnTo>
                  <a:lnTo>
                    <a:pt x="25895" y="14606"/>
                  </a:lnTo>
                  <a:lnTo>
                    <a:pt x="28694" y="12595"/>
                  </a:lnTo>
                  <a:lnTo>
                    <a:pt x="32464" y="11254"/>
                  </a:lnTo>
                  <a:lnTo>
                    <a:pt x="36883" y="10360"/>
                  </a:lnTo>
                  <a:lnTo>
                    <a:pt x="41734" y="9765"/>
                  </a:lnTo>
                  <a:lnTo>
                    <a:pt x="45920" y="9367"/>
                  </a:lnTo>
                  <a:lnTo>
                    <a:pt x="49664" y="9103"/>
                  </a:lnTo>
                  <a:lnTo>
                    <a:pt x="53112" y="8926"/>
                  </a:lnTo>
                  <a:lnTo>
                    <a:pt x="57316" y="7856"/>
                  </a:lnTo>
                  <a:lnTo>
                    <a:pt x="62023" y="6190"/>
                  </a:lnTo>
                  <a:lnTo>
                    <a:pt x="67066" y="4127"/>
                  </a:lnTo>
                  <a:lnTo>
                    <a:pt x="73286" y="2752"/>
                  </a:lnTo>
                  <a:lnTo>
                    <a:pt x="80290" y="1834"/>
                  </a:lnTo>
                  <a:lnTo>
                    <a:pt x="87817" y="1223"/>
                  </a:lnTo>
                  <a:lnTo>
                    <a:pt x="94740" y="816"/>
                  </a:lnTo>
                  <a:lnTo>
                    <a:pt x="107512" y="363"/>
                  </a:lnTo>
                  <a:lnTo>
                    <a:pt x="130281" y="72"/>
                  </a:lnTo>
                  <a:lnTo>
                    <a:pt x="19716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282"/>
            <p:cNvSpPr/>
            <p:nvPr/>
          </p:nvSpPr>
          <p:spPr>
            <a:xfrm>
              <a:off x="6175057" y="4474845"/>
              <a:ext cx="8571" cy="377191"/>
            </a:xfrm>
            <a:custGeom>
              <a:avLst/>
              <a:gdLst/>
              <a:ahLst/>
              <a:cxnLst/>
              <a:rect l="0" t="0" r="0" b="0"/>
              <a:pathLst>
                <a:path w="8571" h="377191">
                  <a:moveTo>
                    <a:pt x="0" y="0"/>
                  </a:moveTo>
                  <a:lnTo>
                    <a:pt x="0" y="33169"/>
                  </a:lnTo>
                  <a:lnTo>
                    <a:pt x="953" y="39258"/>
                  </a:lnTo>
                  <a:lnTo>
                    <a:pt x="2540" y="46174"/>
                  </a:lnTo>
                  <a:lnTo>
                    <a:pt x="4551" y="53643"/>
                  </a:lnTo>
                  <a:lnTo>
                    <a:pt x="5892" y="61480"/>
                  </a:lnTo>
                  <a:lnTo>
                    <a:pt x="6785" y="69561"/>
                  </a:lnTo>
                  <a:lnTo>
                    <a:pt x="7381" y="77806"/>
                  </a:lnTo>
                  <a:lnTo>
                    <a:pt x="7778" y="86161"/>
                  </a:lnTo>
                  <a:lnTo>
                    <a:pt x="8219" y="103063"/>
                  </a:lnTo>
                  <a:lnTo>
                    <a:pt x="8570" y="221590"/>
                  </a:lnTo>
                  <a:lnTo>
                    <a:pt x="7618" y="231547"/>
                  </a:lnTo>
                  <a:lnTo>
                    <a:pt x="6031" y="241994"/>
                  </a:lnTo>
                  <a:lnTo>
                    <a:pt x="4021" y="252769"/>
                  </a:lnTo>
                  <a:lnTo>
                    <a:pt x="2681" y="262810"/>
                  </a:lnTo>
                  <a:lnTo>
                    <a:pt x="1787" y="272362"/>
                  </a:lnTo>
                  <a:lnTo>
                    <a:pt x="1191" y="281587"/>
                  </a:lnTo>
                  <a:lnTo>
                    <a:pt x="530" y="296917"/>
                  </a:lnTo>
                  <a:lnTo>
                    <a:pt x="157" y="316257"/>
                  </a:lnTo>
                  <a:lnTo>
                    <a:pt x="0" y="37719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283"/>
            <p:cNvSpPr/>
            <p:nvPr/>
          </p:nvSpPr>
          <p:spPr>
            <a:xfrm>
              <a:off x="5694997" y="4783454"/>
              <a:ext cx="205741" cy="8574"/>
            </a:xfrm>
            <a:custGeom>
              <a:avLst/>
              <a:gdLst/>
              <a:ahLst/>
              <a:cxnLst/>
              <a:rect l="0" t="0" r="0" b="0"/>
              <a:pathLst>
                <a:path w="205741" h="8574">
                  <a:moveTo>
                    <a:pt x="0" y="0"/>
                  </a:moveTo>
                  <a:lnTo>
                    <a:pt x="138150" y="0"/>
                  </a:lnTo>
                  <a:lnTo>
                    <a:pt x="146393" y="953"/>
                  </a:lnTo>
                  <a:lnTo>
                    <a:pt x="154745" y="2541"/>
                  </a:lnTo>
                  <a:lnTo>
                    <a:pt x="163171" y="4552"/>
                  </a:lnTo>
                  <a:lnTo>
                    <a:pt x="170693" y="5892"/>
                  </a:lnTo>
                  <a:lnTo>
                    <a:pt x="177613" y="6786"/>
                  </a:lnTo>
                  <a:lnTo>
                    <a:pt x="184131" y="7382"/>
                  </a:lnTo>
                  <a:lnTo>
                    <a:pt x="189429" y="7779"/>
                  </a:lnTo>
                  <a:lnTo>
                    <a:pt x="193914" y="8044"/>
                  </a:lnTo>
                  <a:lnTo>
                    <a:pt x="205740" y="85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284"/>
            <p:cNvSpPr/>
            <p:nvPr/>
          </p:nvSpPr>
          <p:spPr>
            <a:xfrm>
              <a:off x="5309234" y="5289232"/>
              <a:ext cx="171451" cy="308611"/>
            </a:xfrm>
            <a:custGeom>
              <a:avLst/>
              <a:gdLst/>
              <a:ahLst/>
              <a:cxnLst/>
              <a:rect l="0" t="0" r="0" b="0"/>
              <a:pathLst>
                <a:path w="171451" h="308611">
                  <a:moveTo>
                    <a:pt x="0" y="0"/>
                  </a:moveTo>
                  <a:lnTo>
                    <a:pt x="4552" y="4551"/>
                  </a:lnTo>
                  <a:lnTo>
                    <a:pt x="5892" y="6844"/>
                  </a:lnTo>
                  <a:lnTo>
                    <a:pt x="7382" y="11932"/>
                  </a:lnTo>
                  <a:lnTo>
                    <a:pt x="8731" y="13670"/>
                  </a:lnTo>
                  <a:lnTo>
                    <a:pt x="10584" y="14828"/>
                  </a:lnTo>
                  <a:lnTo>
                    <a:pt x="12771" y="15601"/>
                  </a:lnTo>
                  <a:lnTo>
                    <a:pt x="15182" y="18020"/>
                  </a:lnTo>
                  <a:lnTo>
                    <a:pt x="20401" y="25789"/>
                  </a:lnTo>
                  <a:lnTo>
                    <a:pt x="24078" y="30528"/>
                  </a:lnTo>
                  <a:lnTo>
                    <a:pt x="28435" y="35592"/>
                  </a:lnTo>
                  <a:lnTo>
                    <a:pt x="33244" y="40873"/>
                  </a:lnTo>
                  <a:lnTo>
                    <a:pt x="38355" y="47251"/>
                  </a:lnTo>
                  <a:lnTo>
                    <a:pt x="43668" y="54361"/>
                  </a:lnTo>
                  <a:lnTo>
                    <a:pt x="49115" y="61958"/>
                  </a:lnTo>
                  <a:lnTo>
                    <a:pt x="53699" y="69880"/>
                  </a:lnTo>
                  <a:lnTo>
                    <a:pt x="57707" y="78020"/>
                  </a:lnTo>
                  <a:lnTo>
                    <a:pt x="61331" y="86303"/>
                  </a:lnTo>
                  <a:lnTo>
                    <a:pt x="64700" y="94683"/>
                  </a:lnTo>
                  <a:lnTo>
                    <a:pt x="70984" y="111614"/>
                  </a:lnTo>
                  <a:lnTo>
                    <a:pt x="74945" y="120129"/>
                  </a:lnTo>
                  <a:lnTo>
                    <a:pt x="79491" y="128664"/>
                  </a:lnTo>
                  <a:lnTo>
                    <a:pt x="84427" y="137211"/>
                  </a:lnTo>
                  <a:lnTo>
                    <a:pt x="88670" y="146719"/>
                  </a:lnTo>
                  <a:lnTo>
                    <a:pt x="92451" y="156868"/>
                  </a:lnTo>
                  <a:lnTo>
                    <a:pt x="122841" y="248498"/>
                  </a:lnTo>
                  <a:lnTo>
                    <a:pt x="125709" y="256153"/>
                  </a:lnTo>
                  <a:lnTo>
                    <a:pt x="128574" y="263161"/>
                  </a:lnTo>
                  <a:lnTo>
                    <a:pt x="131437" y="269738"/>
                  </a:lnTo>
                  <a:lnTo>
                    <a:pt x="134297" y="275076"/>
                  </a:lnTo>
                  <a:lnTo>
                    <a:pt x="137156" y="279587"/>
                  </a:lnTo>
                  <a:lnTo>
                    <a:pt x="140015" y="283546"/>
                  </a:lnTo>
                  <a:lnTo>
                    <a:pt x="142873" y="287138"/>
                  </a:lnTo>
                  <a:lnTo>
                    <a:pt x="145732" y="290485"/>
                  </a:lnTo>
                  <a:lnTo>
                    <a:pt x="148590" y="293669"/>
                  </a:lnTo>
                  <a:lnTo>
                    <a:pt x="154305" y="299747"/>
                  </a:lnTo>
                  <a:lnTo>
                    <a:pt x="161184" y="306859"/>
                  </a:lnTo>
                  <a:lnTo>
                    <a:pt x="162702" y="307443"/>
                  </a:lnTo>
                  <a:lnTo>
                    <a:pt x="164665" y="307832"/>
                  </a:lnTo>
                  <a:lnTo>
                    <a:pt x="171450" y="30861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285"/>
            <p:cNvSpPr/>
            <p:nvPr/>
          </p:nvSpPr>
          <p:spPr>
            <a:xfrm>
              <a:off x="5274945" y="5212079"/>
              <a:ext cx="240031" cy="317184"/>
            </a:xfrm>
            <a:custGeom>
              <a:avLst/>
              <a:gdLst/>
              <a:ahLst/>
              <a:cxnLst/>
              <a:rect l="0" t="0" r="0" b="0"/>
              <a:pathLst>
                <a:path w="240031" h="317184">
                  <a:moveTo>
                    <a:pt x="240030" y="0"/>
                  </a:moveTo>
                  <a:lnTo>
                    <a:pt x="227011" y="0"/>
                  </a:lnTo>
                  <a:lnTo>
                    <a:pt x="224683" y="953"/>
                  </a:lnTo>
                  <a:lnTo>
                    <a:pt x="219556" y="4552"/>
                  </a:lnTo>
                  <a:lnTo>
                    <a:pt x="217808" y="6844"/>
                  </a:lnTo>
                  <a:lnTo>
                    <a:pt x="216643" y="9325"/>
                  </a:lnTo>
                  <a:lnTo>
                    <a:pt x="215866" y="11932"/>
                  </a:lnTo>
                  <a:lnTo>
                    <a:pt x="213443" y="16528"/>
                  </a:lnTo>
                  <a:lnTo>
                    <a:pt x="209923" y="22448"/>
                  </a:lnTo>
                  <a:lnTo>
                    <a:pt x="205671" y="29254"/>
                  </a:lnTo>
                  <a:lnTo>
                    <a:pt x="201884" y="35695"/>
                  </a:lnTo>
                  <a:lnTo>
                    <a:pt x="198406" y="41895"/>
                  </a:lnTo>
                  <a:lnTo>
                    <a:pt x="195136" y="47932"/>
                  </a:lnTo>
                  <a:lnTo>
                    <a:pt x="191050" y="53862"/>
                  </a:lnTo>
                  <a:lnTo>
                    <a:pt x="186422" y="59721"/>
                  </a:lnTo>
                  <a:lnTo>
                    <a:pt x="181431" y="65532"/>
                  </a:lnTo>
                  <a:lnTo>
                    <a:pt x="176199" y="72263"/>
                  </a:lnTo>
                  <a:lnTo>
                    <a:pt x="170806" y="79608"/>
                  </a:lnTo>
                  <a:lnTo>
                    <a:pt x="165305" y="87362"/>
                  </a:lnTo>
                  <a:lnTo>
                    <a:pt x="159734" y="96342"/>
                  </a:lnTo>
                  <a:lnTo>
                    <a:pt x="154114" y="106138"/>
                  </a:lnTo>
                  <a:lnTo>
                    <a:pt x="148462" y="116479"/>
                  </a:lnTo>
                  <a:lnTo>
                    <a:pt x="142790" y="126230"/>
                  </a:lnTo>
                  <a:lnTo>
                    <a:pt x="131407" y="144686"/>
                  </a:lnTo>
                  <a:lnTo>
                    <a:pt x="114288" y="171140"/>
                  </a:lnTo>
                  <a:lnTo>
                    <a:pt x="107624" y="179817"/>
                  </a:lnTo>
                  <a:lnTo>
                    <a:pt x="100324" y="188458"/>
                  </a:lnTo>
                  <a:lnTo>
                    <a:pt x="92600" y="197076"/>
                  </a:lnTo>
                  <a:lnTo>
                    <a:pt x="86498" y="205679"/>
                  </a:lnTo>
                  <a:lnTo>
                    <a:pt x="81478" y="214272"/>
                  </a:lnTo>
                  <a:lnTo>
                    <a:pt x="77178" y="222859"/>
                  </a:lnTo>
                  <a:lnTo>
                    <a:pt x="72407" y="231440"/>
                  </a:lnTo>
                  <a:lnTo>
                    <a:pt x="67321" y="240019"/>
                  </a:lnTo>
                  <a:lnTo>
                    <a:pt x="62026" y="248595"/>
                  </a:lnTo>
                  <a:lnTo>
                    <a:pt x="56590" y="256218"/>
                  </a:lnTo>
                  <a:lnTo>
                    <a:pt x="51062" y="263205"/>
                  </a:lnTo>
                  <a:lnTo>
                    <a:pt x="45471" y="269768"/>
                  </a:lnTo>
                  <a:lnTo>
                    <a:pt x="40792" y="275095"/>
                  </a:lnTo>
                  <a:lnTo>
                    <a:pt x="33051" y="283555"/>
                  </a:lnTo>
                  <a:lnTo>
                    <a:pt x="28702" y="287144"/>
                  </a:lnTo>
                  <a:lnTo>
                    <a:pt x="23897" y="290490"/>
                  </a:lnTo>
                  <a:lnTo>
                    <a:pt x="18789" y="293672"/>
                  </a:lnTo>
                  <a:lnTo>
                    <a:pt x="15383" y="296747"/>
                  </a:lnTo>
                  <a:lnTo>
                    <a:pt x="13113" y="299749"/>
                  </a:lnTo>
                  <a:lnTo>
                    <a:pt x="9638" y="305624"/>
                  </a:lnTo>
                  <a:lnTo>
                    <a:pt x="7377" y="308525"/>
                  </a:lnTo>
                  <a:lnTo>
                    <a:pt x="0" y="31718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286"/>
            <p:cNvSpPr/>
            <p:nvPr/>
          </p:nvSpPr>
          <p:spPr>
            <a:xfrm>
              <a:off x="5643562" y="5272087"/>
              <a:ext cx="265748" cy="51436"/>
            </a:xfrm>
            <a:custGeom>
              <a:avLst/>
              <a:gdLst/>
              <a:ahLst/>
              <a:cxnLst/>
              <a:rect l="0" t="0" r="0" b="0"/>
              <a:pathLst>
                <a:path w="265748" h="51436">
                  <a:moveTo>
                    <a:pt x="0" y="51435"/>
                  </a:moveTo>
                  <a:lnTo>
                    <a:pt x="4551" y="46885"/>
                  </a:lnTo>
                  <a:lnTo>
                    <a:pt x="7796" y="45544"/>
                  </a:lnTo>
                  <a:lnTo>
                    <a:pt x="11865" y="44650"/>
                  </a:lnTo>
                  <a:lnTo>
                    <a:pt x="16483" y="44054"/>
                  </a:lnTo>
                  <a:lnTo>
                    <a:pt x="21466" y="42705"/>
                  </a:lnTo>
                  <a:lnTo>
                    <a:pt x="26693" y="40853"/>
                  </a:lnTo>
                  <a:lnTo>
                    <a:pt x="32083" y="38665"/>
                  </a:lnTo>
                  <a:lnTo>
                    <a:pt x="38534" y="37207"/>
                  </a:lnTo>
                  <a:lnTo>
                    <a:pt x="45691" y="36234"/>
                  </a:lnTo>
                  <a:lnTo>
                    <a:pt x="53321" y="35587"/>
                  </a:lnTo>
                  <a:lnTo>
                    <a:pt x="60313" y="34202"/>
                  </a:lnTo>
                  <a:lnTo>
                    <a:pt x="66878" y="32326"/>
                  </a:lnTo>
                  <a:lnTo>
                    <a:pt x="73160" y="30124"/>
                  </a:lnTo>
                  <a:lnTo>
                    <a:pt x="81159" y="27702"/>
                  </a:lnTo>
                  <a:lnTo>
                    <a:pt x="100206" y="22472"/>
                  </a:lnTo>
                  <a:lnTo>
                    <a:pt x="108714" y="19744"/>
                  </a:lnTo>
                  <a:lnTo>
                    <a:pt x="116291" y="16973"/>
                  </a:lnTo>
                  <a:lnTo>
                    <a:pt x="123248" y="14173"/>
                  </a:lnTo>
                  <a:lnTo>
                    <a:pt x="131695" y="12306"/>
                  </a:lnTo>
                  <a:lnTo>
                    <a:pt x="141136" y="11062"/>
                  </a:lnTo>
                  <a:lnTo>
                    <a:pt x="151241" y="10232"/>
                  </a:lnTo>
                  <a:lnTo>
                    <a:pt x="159882" y="8727"/>
                  </a:lnTo>
                  <a:lnTo>
                    <a:pt x="167548" y="6770"/>
                  </a:lnTo>
                  <a:lnTo>
                    <a:pt x="174564" y="4513"/>
                  </a:lnTo>
                  <a:lnTo>
                    <a:pt x="182099" y="3009"/>
                  </a:lnTo>
                  <a:lnTo>
                    <a:pt x="189979" y="2006"/>
                  </a:lnTo>
                  <a:lnTo>
                    <a:pt x="198091" y="1338"/>
                  </a:lnTo>
                  <a:lnTo>
                    <a:pt x="205403" y="892"/>
                  </a:lnTo>
                  <a:lnTo>
                    <a:pt x="218608" y="396"/>
                  </a:lnTo>
                  <a:lnTo>
                    <a:pt x="236752" y="118"/>
                  </a:lnTo>
                  <a:lnTo>
                    <a:pt x="26574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287"/>
            <p:cNvSpPr/>
            <p:nvPr/>
          </p:nvSpPr>
          <p:spPr>
            <a:xfrm>
              <a:off x="5677852" y="5383529"/>
              <a:ext cx="274321" cy="51437"/>
            </a:xfrm>
            <a:custGeom>
              <a:avLst/>
              <a:gdLst/>
              <a:ahLst/>
              <a:cxnLst/>
              <a:rect l="0" t="0" r="0" b="0"/>
              <a:pathLst>
                <a:path w="274321" h="51437">
                  <a:moveTo>
                    <a:pt x="0" y="51436"/>
                  </a:moveTo>
                  <a:lnTo>
                    <a:pt x="4551" y="46885"/>
                  </a:lnTo>
                  <a:lnTo>
                    <a:pt x="6844" y="45544"/>
                  </a:lnTo>
                  <a:lnTo>
                    <a:pt x="15574" y="42705"/>
                  </a:lnTo>
                  <a:lnTo>
                    <a:pt x="19908" y="40853"/>
                  </a:lnTo>
                  <a:lnTo>
                    <a:pt x="24702" y="38665"/>
                  </a:lnTo>
                  <a:lnTo>
                    <a:pt x="29803" y="37207"/>
                  </a:lnTo>
                  <a:lnTo>
                    <a:pt x="35109" y="36235"/>
                  </a:lnTo>
                  <a:lnTo>
                    <a:pt x="40551" y="35587"/>
                  </a:lnTo>
                  <a:lnTo>
                    <a:pt x="46084" y="34202"/>
                  </a:lnTo>
                  <a:lnTo>
                    <a:pt x="51678" y="32327"/>
                  </a:lnTo>
                  <a:lnTo>
                    <a:pt x="57312" y="30124"/>
                  </a:lnTo>
                  <a:lnTo>
                    <a:pt x="63925" y="28656"/>
                  </a:lnTo>
                  <a:lnTo>
                    <a:pt x="71192" y="27677"/>
                  </a:lnTo>
                  <a:lnTo>
                    <a:pt x="78894" y="27024"/>
                  </a:lnTo>
                  <a:lnTo>
                    <a:pt x="86886" y="25636"/>
                  </a:lnTo>
                  <a:lnTo>
                    <a:pt x="95071" y="23758"/>
                  </a:lnTo>
                  <a:lnTo>
                    <a:pt x="103386" y="21554"/>
                  </a:lnTo>
                  <a:lnTo>
                    <a:pt x="111786" y="20084"/>
                  </a:lnTo>
                  <a:lnTo>
                    <a:pt x="120244" y="19105"/>
                  </a:lnTo>
                  <a:lnTo>
                    <a:pt x="128740" y="18452"/>
                  </a:lnTo>
                  <a:lnTo>
                    <a:pt x="137262" y="17064"/>
                  </a:lnTo>
                  <a:lnTo>
                    <a:pt x="145801" y="15186"/>
                  </a:lnTo>
                  <a:lnTo>
                    <a:pt x="154350" y="12982"/>
                  </a:lnTo>
                  <a:lnTo>
                    <a:pt x="162908" y="11512"/>
                  </a:lnTo>
                  <a:lnTo>
                    <a:pt x="171470" y="10533"/>
                  </a:lnTo>
                  <a:lnTo>
                    <a:pt x="180036" y="9880"/>
                  </a:lnTo>
                  <a:lnTo>
                    <a:pt x="189557" y="8491"/>
                  </a:lnTo>
                  <a:lnTo>
                    <a:pt x="199714" y="6614"/>
                  </a:lnTo>
                  <a:lnTo>
                    <a:pt x="210295" y="4409"/>
                  </a:lnTo>
                  <a:lnTo>
                    <a:pt x="220206" y="2939"/>
                  </a:lnTo>
                  <a:lnTo>
                    <a:pt x="229672" y="1960"/>
                  </a:lnTo>
                  <a:lnTo>
                    <a:pt x="238840" y="1307"/>
                  </a:lnTo>
                  <a:lnTo>
                    <a:pt x="246856" y="871"/>
                  </a:lnTo>
                  <a:lnTo>
                    <a:pt x="27432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288"/>
            <p:cNvSpPr/>
            <p:nvPr/>
          </p:nvSpPr>
          <p:spPr>
            <a:xfrm>
              <a:off x="6295075" y="5160645"/>
              <a:ext cx="34288" cy="282893"/>
            </a:xfrm>
            <a:custGeom>
              <a:avLst/>
              <a:gdLst/>
              <a:ahLst/>
              <a:cxnLst/>
              <a:rect l="0" t="0" r="0" b="0"/>
              <a:pathLst>
                <a:path w="34288" h="282893">
                  <a:moveTo>
                    <a:pt x="25715" y="0"/>
                  </a:moveTo>
                  <a:lnTo>
                    <a:pt x="25715" y="4550"/>
                  </a:lnTo>
                  <a:lnTo>
                    <a:pt x="24762" y="5891"/>
                  </a:lnTo>
                  <a:lnTo>
                    <a:pt x="23175" y="6785"/>
                  </a:lnTo>
                  <a:lnTo>
                    <a:pt x="18333" y="8219"/>
                  </a:lnTo>
                  <a:lnTo>
                    <a:pt x="16984" y="8337"/>
                  </a:lnTo>
                  <a:lnTo>
                    <a:pt x="15132" y="8415"/>
                  </a:lnTo>
                  <a:lnTo>
                    <a:pt x="12944" y="8467"/>
                  </a:lnTo>
                  <a:lnTo>
                    <a:pt x="11486" y="9455"/>
                  </a:lnTo>
                  <a:lnTo>
                    <a:pt x="10514" y="11066"/>
                  </a:lnTo>
                  <a:lnTo>
                    <a:pt x="9866" y="13092"/>
                  </a:lnTo>
                  <a:lnTo>
                    <a:pt x="8481" y="15396"/>
                  </a:lnTo>
                  <a:lnTo>
                    <a:pt x="6606" y="17883"/>
                  </a:lnTo>
                  <a:lnTo>
                    <a:pt x="4403" y="20495"/>
                  </a:lnTo>
                  <a:lnTo>
                    <a:pt x="2934" y="24141"/>
                  </a:lnTo>
                  <a:lnTo>
                    <a:pt x="1955" y="28476"/>
                  </a:lnTo>
                  <a:lnTo>
                    <a:pt x="1303" y="33272"/>
                  </a:lnTo>
                  <a:lnTo>
                    <a:pt x="577" y="41140"/>
                  </a:lnTo>
                  <a:lnTo>
                    <a:pt x="255" y="49716"/>
                  </a:lnTo>
                  <a:lnTo>
                    <a:pt x="0" y="129019"/>
                  </a:lnTo>
                  <a:lnTo>
                    <a:pt x="951" y="137448"/>
                  </a:lnTo>
                  <a:lnTo>
                    <a:pt x="2538" y="145924"/>
                  </a:lnTo>
                  <a:lnTo>
                    <a:pt x="4549" y="154433"/>
                  </a:lnTo>
                  <a:lnTo>
                    <a:pt x="5889" y="162962"/>
                  </a:lnTo>
                  <a:lnTo>
                    <a:pt x="6783" y="171507"/>
                  </a:lnTo>
                  <a:lnTo>
                    <a:pt x="7378" y="180060"/>
                  </a:lnTo>
                  <a:lnTo>
                    <a:pt x="8728" y="188620"/>
                  </a:lnTo>
                  <a:lnTo>
                    <a:pt x="10580" y="197184"/>
                  </a:lnTo>
                  <a:lnTo>
                    <a:pt x="12767" y="205751"/>
                  </a:lnTo>
                  <a:lnTo>
                    <a:pt x="15178" y="214319"/>
                  </a:lnTo>
                  <a:lnTo>
                    <a:pt x="20397" y="231461"/>
                  </a:lnTo>
                  <a:lnTo>
                    <a:pt x="22169" y="239080"/>
                  </a:lnTo>
                  <a:lnTo>
                    <a:pt x="23351" y="246064"/>
                  </a:lnTo>
                  <a:lnTo>
                    <a:pt x="24139" y="252624"/>
                  </a:lnTo>
                  <a:lnTo>
                    <a:pt x="25617" y="257952"/>
                  </a:lnTo>
                  <a:lnTo>
                    <a:pt x="27554" y="262455"/>
                  </a:lnTo>
                  <a:lnTo>
                    <a:pt x="29799" y="266410"/>
                  </a:lnTo>
                  <a:lnTo>
                    <a:pt x="31295" y="269999"/>
                  </a:lnTo>
                  <a:lnTo>
                    <a:pt x="32293" y="273344"/>
                  </a:lnTo>
                  <a:lnTo>
                    <a:pt x="34287" y="28289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289"/>
            <p:cNvSpPr/>
            <p:nvPr/>
          </p:nvSpPr>
          <p:spPr>
            <a:xfrm>
              <a:off x="6170118" y="5229225"/>
              <a:ext cx="262115" cy="77153"/>
            </a:xfrm>
            <a:custGeom>
              <a:avLst/>
              <a:gdLst/>
              <a:ahLst/>
              <a:cxnLst/>
              <a:rect l="0" t="0" r="0" b="0"/>
              <a:pathLst>
                <a:path w="262115" h="77153">
                  <a:moveTo>
                    <a:pt x="4939" y="77152"/>
                  </a:moveTo>
                  <a:lnTo>
                    <a:pt x="389" y="77152"/>
                  </a:lnTo>
                  <a:lnTo>
                    <a:pt x="0" y="76200"/>
                  </a:lnTo>
                  <a:lnTo>
                    <a:pt x="694" y="74612"/>
                  </a:lnTo>
                  <a:lnTo>
                    <a:pt x="4101" y="69771"/>
                  </a:lnTo>
                  <a:lnTo>
                    <a:pt x="5332" y="68422"/>
                  </a:lnTo>
                  <a:lnTo>
                    <a:pt x="9242" y="64382"/>
                  </a:lnTo>
                  <a:lnTo>
                    <a:pt x="12570" y="61971"/>
                  </a:lnTo>
                  <a:lnTo>
                    <a:pt x="16694" y="59412"/>
                  </a:lnTo>
                  <a:lnTo>
                    <a:pt x="21348" y="56753"/>
                  </a:lnTo>
                  <a:lnTo>
                    <a:pt x="25403" y="54027"/>
                  </a:lnTo>
                  <a:lnTo>
                    <a:pt x="29060" y="51258"/>
                  </a:lnTo>
                  <a:lnTo>
                    <a:pt x="32449" y="48460"/>
                  </a:lnTo>
                  <a:lnTo>
                    <a:pt x="36614" y="45641"/>
                  </a:lnTo>
                  <a:lnTo>
                    <a:pt x="41296" y="42810"/>
                  </a:lnTo>
                  <a:lnTo>
                    <a:pt x="46322" y="39970"/>
                  </a:lnTo>
                  <a:lnTo>
                    <a:pt x="56987" y="34275"/>
                  </a:lnTo>
                  <a:lnTo>
                    <a:pt x="62497" y="31422"/>
                  </a:lnTo>
                  <a:lnTo>
                    <a:pt x="68076" y="29521"/>
                  </a:lnTo>
                  <a:lnTo>
                    <a:pt x="73700" y="28253"/>
                  </a:lnTo>
                  <a:lnTo>
                    <a:pt x="79355" y="27408"/>
                  </a:lnTo>
                  <a:lnTo>
                    <a:pt x="85982" y="25892"/>
                  </a:lnTo>
                  <a:lnTo>
                    <a:pt x="93258" y="23929"/>
                  </a:lnTo>
                  <a:lnTo>
                    <a:pt x="108962" y="19207"/>
                  </a:lnTo>
                  <a:lnTo>
                    <a:pt x="125467" y="13934"/>
                  </a:lnTo>
                  <a:lnTo>
                    <a:pt x="133868" y="12147"/>
                  </a:lnTo>
                  <a:lnTo>
                    <a:pt x="142327" y="10955"/>
                  </a:lnTo>
                  <a:lnTo>
                    <a:pt x="150823" y="10161"/>
                  </a:lnTo>
                  <a:lnTo>
                    <a:pt x="159346" y="8679"/>
                  </a:lnTo>
                  <a:lnTo>
                    <a:pt x="167884" y="6738"/>
                  </a:lnTo>
                  <a:lnTo>
                    <a:pt x="176434" y="4492"/>
                  </a:lnTo>
                  <a:lnTo>
                    <a:pt x="184039" y="2995"/>
                  </a:lnTo>
                  <a:lnTo>
                    <a:pt x="191014" y="1996"/>
                  </a:lnTo>
                  <a:lnTo>
                    <a:pt x="197569" y="1331"/>
                  </a:lnTo>
                  <a:lnTo>
                    <a:pt x="203844" y="887"/>
                  </a:lnTo>
                  <a:lnTo>
                    <a:pt x="209932" y="591"/>
                  </a:lnTo>
                  <a:lnTo>
                    <a:pt x="221777" y="263"/>
                  </a:lnTo>
                  <a:lnTo>
                    <a:pt x="262114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290"/>
            <p:cNvSpPr/>
            <p:nvPr/>
          </p:nvSpPr>
          <p:spPr>
            <a:xfrm>
              <a:off x="6183629" y="5426392"/>
              <a:ext cx="265749" cy="34291"/>
            </a:xfrm>
            <a:custGeom>
              <a:avLst/>
              <a:gdLst/>
              <a:ahLst/>
              <a:cxnLst/>
              <a:rect l="0" t="0" r="0" b="0"/>
              <a:pathLst>
                <a:path w="265749" h="34291">
                  <a:moveTo>
                    <a:pt x="0" y="34290"/>
                  </a:moveTo>
                  <a:lnTo>
                    <a:pt x="12771" y="34290"/>
                  </a:lnTo>
                  <a:lnTo>
                    <a:pt x="15182" y="33338"/>
                  </a:lnTo>
                  <a:lnTo>
                    <a:pt x="17742" y="31750"/>
                  </a:lnTo>
                  <a:lnTo>
                    <a:pt x="20400" y="29740"/>
                  </a:lnTo>
                  <a:lnTo>
                    <a:pt x="24078" y="28399"/>
                  </a:lnTo>
                  <a:lnTo>
                    <a:pt x="28435" y="27505"/>
                  </a:lnTo>
                  <a:lnTo>
                    <a:pt x="33244" y="26909"/>
                  </a:lnTo>
                  <a:lnTo>
                    <a:pt x="38355" y="26512"/>
                  </a:lnTo>
                  <a:lnTo>
                    <a:pt x="43668" y="26247"/>
                  </a:lnTo>
                  <a:lnTo>
                    <a:pt x="49115" y="26071"/>
                  </a:lnTo>
                  <a:lnTo>
                    <a:pt x="54651" y="25001"/>
                  </a:lnTo>
                  <a:lnTo>
                    <a:pt x="60247" y="23335"/>
                  </a:lnTo>
                  <a:lnTo>
                    <a:pt x="65882" y="21271"/>
                  </a:lnTo>
                  <a:lnTo>
                    <a:pt x="72497" y="19896"/>
                  </a:lnTo>
                  <a:lnTo>
                    <a:pt x="79764" y="18979"/>
                  </a:lnTo>
                  <a:lnTo>
                    <a:pt x="87466" y="18368"/>
                  </a:lnTo>
                  <a:lnTo>
                    <a:pt x="94506" y="17960"/>
                  </a:lnTo>
                  <a:lnTo>
                    <a:pt x="107408" y="17507"/>
                  </a:lnTo>
                  <a:lnTo>
                    <a:pt x="114468" y="16434"/>
                  </a:lnTo>
                  <a:lnTo>
                    <a:pt x="122032" y="14766"/>
                  </a:lnTo>
                  <a:lnTo>
                    <a:pt x="129933" y="12702"/>
                  </a:lnTo>
                  <a:lnTo>
                    <a:pt x="137104" y="11325"/>
                  </a:lnTo>
                  <a:lnTo>
                    <a:pt x="143791" y="10408"/>
                  </a:lnTo>
                  <a:lnTo>
                    <a:pt x="150153" y="9796"/>
                  </a:lnTo>
                  <a:lnTo>
                    <a:pt x="157252" y="8436"/>
                  </a:lnTo>
                  <a:lnTo>
                    <a:pt x="164843" y="6577"/>
                  </a:lnTo>
                  <a:lnTo>
                    <a:pt x="172760" y="4384"/>
                  </a:lnTo>
                  <a:lnTo>
                    <a:pt x="180896" y="2923"/>
                  </a:lnTo>
                  <a:lnTo>
                    <a:pt x="189178" y="1949"/>
                  </a:lnTo>
                  <a:lnTo>
                    <a:pt x="197556" y="1299"/>
                  </a:lnTo>
                  <a:lnTo>
                    <a:pt x="205999" y="866"/>
                  </a:lnTo>
                  <a:lnTo>
                    <a:pt x="223001" y="385"/>
                  </a:lnTo>
                  <a:lnTo>
                    <a:pt x="26574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291"/>
            <p:cNvSpPr/>
            <p:nvPr/>
          </p:nvSpPr>
          <p:spPr>
            <a:xfrm>
              <a:off x="6697980" y="5040629"/>
              <a:ext cx="17136" cy="377192"/>
            </a:xfrm>
            <a:custGeom>
              <a:avLst/>
              <a:gdLst/>
              <a:ahLst/>
              <a:cxnLst/>
              <a:rect l="0" t="0" r="0" b="0"/>
              <a:pathLst>
                <a:path w="17136" h="377192">
                  <a:moveTo>
                    <a:pt x="8572" y="0"/>
                  </a:moveTo>
                  <a:lnTo>
                    <a:pt x="8572" y="11932"/>
                  </a:lnTo>
                  <a:lnTo>
                    <a:pt x="9525" y="14623"/>
                  </a:lnTo>
                  <a:lnTo>
                    <a:pt x="11112" y="17368"/>
                  </a:lnTo>
                  <a:lnTo>
                    <a:pt x="13123" y="20152"/>
                  </a:lnTo>
                  <a:lnTo>
                    <a:pt x="14463" y="24865"/>
                  </a:lnTo>
                  <a:lnTo>
                    <a:pt x="15357" y="30864"/>
                  </a:lnTo>
                  <a:lnTo>
                    <a:pt x="15953" y="37721"/>
                  </a:lnTo>
                  <a:lnTo>
                    <a:pt x="16350" y="45150"/>
                  </a:lnTo>
                  <a:lnTo>
                    <a:pt x="16791" y="61025"/>
                  </a:lnTo>
                  <a:lnTo>
                    <a:pt x="17135" y="169270"/>
                  </a:lnTo>
                  <a:lnTo>
                    <a:pt x="16186" y="183332"/>
                  </a:lnTo>
                  <a:lnTo>
                    <a:pt x="14600" y="197469"/>
                  </a:lnTo>
                  <a:lnTo>
                    <a:pt x="12591" y="211656"/>
                  </a:lnTo>
                  <a:lnTo>
                    <a:pt x="11251" y="224925"/>
                  </a:lnTo>
                  <a:lnTo>
                    <a:pt x="10358" y="237580"/>
                  </a:lnTo>
                  <a:lnTo>
                    <a:pt x="9763" y="249826"/>
                  </a:lnTo>
                  <a:lnTo>
                    <a:pt x="8413" y="261801"/>
                  </a:lnTo>
                  <a:lnTo>
                    <a:pt x="6561" y="273594"/>
                  </a:lnTo>
                  <a:lnTo>
                    <a:pt x="4374" y="285266"/>
                  </a:lnTo>
                  <a:lnTo>
                    <a:pt x="2916" y="296858"/>
                  </a:lnTo>
                  <a:lnTo>
                    <a:pt x="1944" y="308396"/>
                  </a:lnTo>
                  <a:lnTo>
                    <a:pt x="1296" y="319898"/>
                  </a:lnTo>
                  <a:lnTo>
                    <a:pt x="576" y="342837"/>
                  </a:lnTo>
                  <a:lnTo>
                    <a:pt x="0" y="37719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Logarithmic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 form: C </a:t>
            </a:r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x</a:t>
            </a:r>
            <a:r>
              <a:rPr lang="en-US" dirty="0" smtClean="0"/>
              <a:t> = k.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Solve for </a:t>
            </a:r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x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err="1" smtClean="0"/>
              <a:t>Exponentiate</a:t>
            </a:r>
            <a:r>
              <a:rPr lang="en-US" dirty="0" smtClean="0"/>
              <a:t> each side with base a.</a:t>
            </a:r>
          </a:p>
          <a:p>
            <a:pPr marL="514350" indent="-514350">
              <a:buNone/>
            </a:pPr>
            <a:r>
              <a:rPr lang="en-US" dirty="0" smtClean="0"/>
              <a:t>	This makes the </a:t>
            </a:r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x</a:t>
            </a:r>
            <a:r>
              <a:rPr lang="en-US" dirty="0" smtClean="0"/>
              <a:t> side equal x because</a:t>
            </a:r>
          </a:p>
          <a:p>
            <a:pPr marL="514350" indent="-514350">
              <a:buNone/>
            </a:pPr>
            <a:r>
              <a:rPr lang="en-US" dirty="0" smtClean="0"/>
              <a:t>	</a:t>
            </a:r>
            <a:r>
              <a:rPr lang="en-US" dirty="0" err="1" smtClean="0"/>
              <a:t>a</a:t>
            </a:r>
            <a:r>
              <a:rPr lang="en-US" baseline="30000" dirty="0" err="1" smtClean="0"/>
              <a:t>log</a:t>
            </a:r>
            <a:r>
              <a:rPr lang="en-US" sz="2400" baseline="22000" dirty="0" err="1" smtClean="0"/>
              <a:t>a</a:t>
            </a:r>
            <a:r>
              <a:rPr lang="en-US" baseline="30000" dirty="0" err="1" smtClean="0"/>
              <a:t>x</a:t>
            </a:r>
            <a:r>
              <a:rPr lang="en-US" baseline="30000" dirty="0" smtClean="0"/>
              <a:t> </a:t>
            </a:r>
            <a:r>
              <a:rPr lang="en-US" dirty="0" smtClean="0"/>
              <a:t>= x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Solve.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these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log x + log (2x+1) = log 7		2log</a:t>
            </a:r>
            <a:r>
              <a:rPr lang="en-US" baseline="-25000" dirty="0" smtClean="0"/>
              <a:t>2</a:t>
            </a:r>
            <a:r>
              <a:rPr lang="en-US" dirty="0" smtClean="0"/>
              <a:t>3x= 1			</a:t>
            </a:r>
            <a:endParaRPr lang="en-US" dirty="0"/>
          </a:p>
        </p:txBody>
      </p:sp>
      <p:sp>
        <p:nvSpPr>
          <p:cNvPr id="108" name="SMARTPenAnnotation0"/>
          <p:cNvSpPr/>
          <p:nvPr/>
        </p:nvSpPr>
        <p:spPr>
          <a:xfrm>
            <a:off x="457199" y="2314575"/>
            <a:ext cx="137161" cy="420053"/>
          </a:xfrm>
          <a:custGeom>
            <a:avLst/>
            <a:gdLst/>
            <a:ahLst/>
            <a:cxnLst/>
            <a:rect l="0" t="0" r="0" b="0"/>
            <a:pathLst>
              <a:path w="137161" h="420053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39"/>
                </a:lnTo>
                <a:lnTo>
                  <a:pt x="8220" y="7380"/>
                </a:lnTo>
                <a:lnTo>
                  <a:pt x="10956" y="10583"/>
                </a:lnTo>
                <a:lnTo>
                  <a:pt x="13019" y="12770"/>
                </a:lnTo>
                <a:lnTo>
                  <a:pt x="14395" y="15181"/>
                </a:lnTo>
                <a:lnTo>
                  <a:pt x="15923" y="20399"/>
                </a:lnTo>
                <a:lnTo>
                  <a:pt x="16904" y="32463"/>
                </a:lnTo>
                <a:lnTo>
                  <a:pt x="17038" y="41733"/>
                </a:lnTo>
                <a:lnTo>
                  <a:pt x="19638" y="52203"/>
                </a:lnTo>
                <a:lnTo>
                  <a:pt x="23016" y="63206"/>
                </a:lnTo>
                <a:lnTo>
                  <a:pt x="24517" y="74447"/>
                </a:lnTo>
                <a:lnTo>
                  <a:pt x="25184" y="85792"/>
                </a:lnTo>
                <a:lnTo>
                  <a:pt x="25362" y="91484"/>
                </a:lnTo>
                <a:lnTo>
                  <a:pt x="28100" y="102890"/>
                </a:lnTo>
                <a:lnTo>
                  <a:pt x="32492" y="115261"/>
                </a:lnTo>
                <a:lnTo>
                  <a:pt x="37618" y="130284"/>
                </a:lnTo>
                <a:lnTo>
                  <a:pt x="40319" y="137338"/>
                </a:lnTo>
                <a:lnTo>
                  <a:pt x="43072" y="143947"/>
                </a:lnTo>
                <a:lnTo>
                  <a:pt x="45860" y="150257"/>
                </a:lnTo>
                <a:lnTo>
                  <a:pt x="48671" y="157321"/>
                </a:lnTo>
                <a:lnTo>
                  <a:pt x="54334" y="172790"/>
                </a:lnTo>
                <a:lnTo>
                  <a:pt x="71442" y="223002"/>
                </a:lnTo>
                <a:lnTo>
                  <a:pt x="73345" y="231536"/>
                </a:lnTo>
                <a:lnTo>
                  <a:pt x="74615" y="240082"/>
                </a:lnTo>
                <a:lnTo>
                  <a:pt x="75461" y="248637"/>
                </a:lnTo>
                <a:lnTo>
                  <a:pt x="76977" y="257198"/>
                </a:lnTo>
                <a:lnTo>
                  <a:pt x="78941" y="265763"/>
                </a:lnTo>
                <a:lnTo>
                  <a:pt x="81202" y="274330"/>
                </a:lnTo>
                <a:lnTo>
                  <a:pt x="83663" y="281947"/>
                </a:lnTo>
                <a:lnTo>
                  <a:pt x="86255" y="288929"/>
                </a:lnTo>
                <a:lnTo>
                  <a:pt x="88936" y="295489"/>
                </a:lnTo>
                <a:lnTo>
                  <a:pt x="91915" y="307858"/>
                </a:lnTo>
                <a:lnTo>
                  <a:pt x="93239" y="320658"/>
                </a:lnTo>
                <a:lnTo>
                  <a:pt x="93592" y="328072"/>
                </a:lnTo>
                <a:lnTo>
                  <a:pt x="93984" y="342977"/>
                </a:lnTo>
                <a:lnTo>
                  <a:pt x="94158" y="355951"/>
                </a:lnTo>
                <a:lnTo>
                  <a:pt x="95157" y="361126"/>
                </a:lnTo>
                <a:lnTo>
                  <a:pt x="98807" y="369415"/>
                </a:lnTo>
                <a:lnTo>
                  <a:pt x="106217" y="383988"/>
                </a:lnTo>
                <a:lnTo>
                  <a:pt x="108912" y="388389"/>
                </a:lnTo>
                <a:lnTo>
                  <a:pt x="111660" y="392276"/>
                </a:lnTo>
                <a:lnTo>
                  <a:pt x="118365" y="400807"/>
                </a:lnTo>
                <a:lnTo>
                  <a:pt x="121822" y="404514"/>
                </a:lnTo>
                <a:lnTo>
                  <a:pt x="127251" y="410104"/>
                </a:lnTo>
                <a:lnTo>
                  <a:pt x="127697" y="411515"/>
                </a:lnTo>
                <a:lnTo>
                  <a:pt x="128192" y="415623"/>
                </a:lnTo>
                <a:lnTo>
                  <a:pt x="129276" y="417099"/>
                </a:lnTo>
                <a:lnTo>
                  <a:pt x="130952" y="418083"/>
                </a:lnTo>
                <a:lnTo>
                  <a:pt x="137160" y="42005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"/>
          <p:cNvSpPr/>
          <p:nvPr/>
        </p:nvSpPr>
        <p:spPr>
          <a:xfrm>
            <a:off x="706159" y="2460425"/>
            <a:ext cx="265267" cy="213799"/>
          </a:xfrm>
          <a:custGeom>
            <a:avLst/>
            <a:gdLst/>
            <a:ahLst/>
            <a:cxnLst/>
            <a:rect l="0" t="0" r="0" b="0"/>
            <a:pathLst>
              <a:path w="265267" h="213799">
                <a:moveTo>
                  <a:pt x="51078" y="17027"/>
                </a:moveTo>
                <a:lnTo>
                  <a:pt x="51078" y="8808"/>
                </a:lnTo>
                <a:lnTo>
                  <a:pt x="42858" y="8464"/>
                </a:lnTo>
                <a:lnTo>
                  <a:pt x="38059" y="8457"/>
                </a:lnTo>
                <a:lnTo>
                  <a:pt x="36684" y="9409"/>
                </a:lnTo>
                <a:lnTo>
                  <a:pt x="35767" y="10996"/>
                </a:lnTo>
                <a:lnTo>
                  <a:pt x="34748" y="15299"/>
                </a:lnTo>
                <a:lnTo>
                  <a:pt x="34295" y="20387"/>
                </a:lnTo>
                <a:lnTo>
                  <a:pt x="33222" y="23077"/>
                </a:lnTo>
                <a:lnTo>
                  <a:pt x="29489" y="28606"/>
                </a:lnTo>
                <a:lnTo>
                  <a:pt x="27196" y="34238"/>
                </a:lnTo>
                <a:lnTo>
                  <a:pt x="26176" y="39916"/>
                </a:lnTo>
                <a:lnTo>
                  <a:pt x="25723" y="45615"/>
                </a:lnTo>
                <a:lnTo>
                  <a:pt x="24650" y="49421"/>
                </a:lnTo>
                <a:lnTo>
                  <a:pt x="22982" y="53863"/>
                </a:lnTo>
                <a:lnTo>
                  <a:pt x="20917" y="58729"/>
                </a:lnTo>
                <a:lnTo>
                  <a:pt x="18588" y="62926"/>
                </a:lnTo>
                <a:lnTo>
                  <a:pt x="16083" y="66676"/>
                </a:lnTo>
                <a:lnTo>
                  <a:pt x="13460" y="70129"/>
                </a:lnTo>
                <a:lnTo>
                  <a:pt x="11712" y="74336"/>
                </a:lnTo>
                <a:lnTo>
                  <a:pt x="10547" y="79045"/>
                </a:lnTo>
                <a:lnTo>
                  <a:pt x="9770" y="84090"/>
                </a:lnTo>
                <a:lnTo>
                  <a:pt x="9252" y="88406"/>
                </a:lnTo>
                <a:lnTo>
                  <a:pt x="8906" y="92236"/>
                </a:lnTo>
                <a:lnTo>
                  <a:pt x="8676" y="95741"/>
                </a:lnTo>
                <a:lnTo>
                  <a:pt x="8522" y="99983"/>
                </a:lnTo>
                <a:lnTo>
                  <a:pt x="8352" y="109776"/>
                </a:lnTo>
                <a:lnTo>
                  <a:pt x="7354" y="114102"/>
                </a:lnTo>
                <a:lnTo>
                  <a:pt x="5736" y="117939"/>
                </a:lnTo>
                <a:lnTo>
                  <a:pt x="3705" y="121449"/>
                </a:lnTo>
                <a:lnTo>
                  <a:pt x="2351" y="125694"/>
                </a:lnTo>
                <a:lnTo>
                  <a:pt x="1448" y="130430"/>
                </a:lnTo>
                <a:lnTo>
                  <a:pt x="846" y="135491"/>
                </a:lnTo>
                <a:lnTo>
                  <a:pt x="445" y="139818"/>
                </a:lnTo>
                <a:lnTo>
                  <a:pt x="178" y="143655"/>
                </a:lnTo>
                <a:lnTo>
                  <a:pt x="0" y="147166"/>
                </a:lnTo>
                <a:lnTo>
                  <a:pt x="833" y="150459"/>
                </a:lnTo>
                <a:lnTo>
                  <a:pt x="4299" y="156658"/>
                </a:lnTo>
                <a:lnTo>
                  <a:pt x="6475" y="162588"/>
                </a:lnTo>
                <a:lnTo>
                  <a:pt x="7055" y="165503"/>
                </a:lnTo>
                <a:lnTo>
                  <a:pt x="10240" y="171281"/>
                </a:lnTo>
                <a:lnTo>
                  <a:pt x="14830" y="177024"/>
                </a:lnTo>
                <a:lnTo>
                  <a:pt x="20045" y="182752"/>
                </a:lnTo>
                <a:lnTo>
                  <a:pt x="28337" y="191331"/>
                </a:lnTo>
                <a:lnTo>
                  <a:pt x="36826" y="199906"/>
                </a:lnTo>
                <a:lnTo>
                  <a:pt x="40624" y="201811"/>
                </a:lnTo>
                <a:lnTo>
                  <a:pt x="45061" y="203082"/>
                </a:lnTo>
                <a:lnTo>
                  <a:pt x="49924" y="203929"/>
                </a:lnTo>
                <a:lnTo>
                  <a:pt x="57868" y="207409"/>
                </a:lnTo>
                <a:lnTo>
                  <a:pt x="64573" y="211179"/>
                </a:lnTo>
                <a:lnTo>
                  <a:pt x="70728" y="212854"/>
                </a:lnTo>
                <a:lnTo>
                  <a:pt x="74656" y="213301"/>
                </a:lnTo>
                <a:lnTo>
                  <a:pt x="79179" y="213599"/>
                </a:lnTo>
                <a:lnTo>
                  <a:pt x="84099" y="213798"/>
                </a:lnTo>
                <a:lnTo>
                  <a:pt x="89285" y="212977"/>
                </a:lnTo>
                <a:lnTo>
                  <a:pt x="94647" y="211478"/>
                </a:lnTo>
                <a:lnTo>
                  <a:pt x="100126" y="209526"/>
                </a:lnTo>
                <a:lnTo>
                  <a:pt x="105684" y="208225"/>
                </a:lnTo>
                <a:lnTo>
                  <a:pt x="111295" y="207357"/>
                </a:lnTo>
                <a:lnTo>
                  <a:pt x="116940" y="206779"/>
                </a:lnTo>
                <a:lnTo>
                  <a:pt x="123561" y="205441"/>
                </a:lnTo>
                <a:lnTo>
                  <a:pt x="130832" y="203596"/>
                </a:lnTo>
                <a:lnTo>
                  <a:pt x="138538" y="201414"/>
                </a:lnTo>
                <a:lnTo>
                  <a:pt x="145579" y="199959"/>
                </a:lnTo>
                <a:lnTo>
                  <a:pt x="152179" y="198989"/>
                </a:lnTo>
                <a:lnTo>
                  <a:pt x="158484" y="198343"/>
                </a:lnTo>
                <a:lnTo>
                  <a:pt x="164592" y="196959"/>
                </a:lnTo>
                <a:lnTo>
                  <a:pt x="170569" y="195084"/>
                </a:lnTo>
                <a:lnTo>
                  <a:pt x="176458" y="192882"/>
                </a:lnTo>
                <a:lnTo>
                  <a:pt x="182290" y="190461"/>
                </a:lnTo>
                <a:lnTo>
                  <a:pt x="188083" y="187895"/>
                </a:lnTo>
                <a:lnTo>
                  <a:pt x="193849" y="185231"/>
                </a:lnTo>
                <a:lnTo>
                  <a:pt x="198646" y="182503"/>
                </a:lnTo>
                <a:lnTo>
                  <a:pt x="206516" y="176932"/>
                </a:lnTo>
                <a:lnTo>
                  <a:pt x="209949" y="173160"/>
                </a:lnTo>
                <a:lnTo>
                  <a:pt x="213189" y="168741"/>
                </a:lnTo>
                <a:lnTo>
                  <a:pt x="216302" y="163890"/>
                </a:lnTo>
                <a:lnTo>
                  <a:pt x="220282" y="159703"/>
                </a:lnTo>
                <a:lnTo>
                  <a:pt x="224841" y="155959"/>
                </a:lnTo>
                <a:lnTo>
                  <a:pt x="229785" y="152511"/>
                </a:lnTo>
                <a:lnTo>
                  <a:pt x="233081" y="148307"/>
                </a:lnTo>
                <a:lnTo>
                  <a:pt x="235278" y="143600"/>
                </a:lnTo>
                <a:lnTo>
                  <a:pt x="236743" y="138556"/>
                </a:lnTo>
                <a:lnTo>
                  <a:pt x="239625" y="134242"/>
                </a:lnTo>
                <a:lnTo>
                  <a:pt x="243451" y="130412"/>
                </a:lnTo>
                <a:lnTo>
                  <a:pt x="247906" y="126907"/>
                </a:lnTo>
                <a:lnTo>
                  <a:pt x="250877" y="122666"/>
                </a:lnTo>
                <a:lnTo>
                  <a:pt x="252857" y="117933"/>
                </a:lnTo>
                <a:lnTo>
                  <a:pt x="254178" y="112872"/>
                </a:lnTo>
                <a:lnTo>
                  <a:pt x="256010" y="108547"/>
                </a:lnTo>
                <a:lnTo>
                  <a:pt x="258184" y="104710"/>
                </a:lnTo>
                <a:lnTo>
                  <a:pt x="260586" y="101200"/>
                </a:lnTo>
                <a:lnTo>
                  <a:pt x="262188" y="96955"/>
                </a:lnTo>
                <a:lnTo>
                  <a:pt x="263255" y="92220"/>
                </a:lnTo>
                <a:lnTo>
                  <a:pt x="263967" y="87158"/>
                </a:lnTo>
                <a:lnTo>
                  <a:pt x="264442" y="82831"/>
                </a:lnTo>
                <a:lnTo>
                  <a:pt x="264758" y="78994"/>
                </a:lnTo>
                <a:lnTo>
                  <a:pt x="264969" y="75483"/>
                </a:lnTo>
                <a:lnTo>
                  <a:pt x="265203" y="66503"/>
                </a:lnTo>
                <a:lnTo>
                  <a:pt x="265266" y="61441"/>
                </a:lnTo>
                <a:lnTo>
                  <a:pt x="263402" y="57114"/>
                </a:lnTo>
                <a:lnTo>
                  <a:pt x="260255" y="53276"/>
                </a:lnTo>
                <a:lnTo>
                  <a:pt x="256252" y="49766"/>
                </a:lnTo>
                <a:lnTo>
                  <a:pt x="249264" y="43325"/>
                </a:lnTo>
                <a:lnTo>
                  <a:pt x="239975" y="34344"/>
                </a:lnTo>
                <a:lnTo>
                  <a:pt x="228302" y="22776"/>
                </a:lnTo>
                <a:lnTo>
                  <a:pt x="223520" y="19907"/>
                </a:lnTo>
                <a:lnTo>
                  <a:pt x="217474" y="17042"/>
                </a:lnTo>
                <a:lnTo>
                  <a:pt x="210586" y="14180"/>
                </a:lnTo>
                <a:lnTo>
                  <a:pt x="204089" y="12271"/>
                </a:lnTo>
                <a:lnTo>
                  <a:pt x="197853" y="10999"/>
                </a:lnTo>
                <a:lnTo>
                  <a:pt x="191791" y="10151"/>
                </a:lnTo>
                <a:lnTo>
                  <a:pt x="185844" y="8633"/>
                </a:lnTo>
                <a:lnTo>
                  <a:pt x="179974" y="6668"/>
                </a:lnTo>
                <a:lnTo>
                  <a:pt x="174156" y="4406"/>
                </a:lnTo>
                <a:lnTo>
                  <a:pt x="168373" y="2898"/>
                </a:lnTo>
                <a:lnTo>
                  <a:pt x="162612" y="1893"/>
                </a:lnTo>
                <a:lnTo>
                  <a:pt x="156866" y="1222"/>
                </a:lnTo>
                <a:lnTo>
                  <a:pt x="151131" y="776"/>
                </a:lnTo>
                <a:lnTo>
                  <a:pt x="145402" y="478"/>
                </a:lnTo>
                <a:lnTo>
                  <a:pt x="139679" y="279"/>
                </a:lnTo>
                <a:lnTo>
                  <a:pt x="117970" y="0"/>
                </a:lnTo>
                <a:lnTo>
                  <a:pt x="110913" y="913"/>
                </a:lnTo>
                <a:lnTo>
                  <a:pt x="104303" y="2474"/>
                </a:lnTo>
                <a:lnTo>
                  <a:pt x="97991" y="4468"/>
                </a:lnTo>
                <a:lnTo>
                  <a:pt x="91878" y="5797"/>
                </a:lnTo>
                <a:lnTo>
                  <a:pt x="85898" y="6683"/>
                </a:lnTo>
                <a:lnTo>
                  <a:pt x="80006" y="7273"/>
                </a:lnTo>
                <a:lnTo>
                  <a:pt x="75126" y="7667"/>
                </a:lnTo>
                <a:lnTo>
                  <a:pt x="67164" y="8105"/>
                </a:lnTo>
                <a:lnTo>
                  <a:pt x="63707" y="9174"/>
                </a:lnTo>
                <a:lnTo>
                  <a:pt x="57326" y="12902"/>
                </a:lnTo>
                <a:lnTo>
                  <a:pt x="56196" y="14277"/>
                </a:lnTo>
                <a:lnTo>
                  <a:pt x="56395" y="15194"/>
                </a:lnTo>
                <a:close/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2"/>
          <p:cNvSpPr/>
          <p:nvPr/>
        </p:nvSpPr>
        <p:spPr>
          <a:xfrm>
            <a:off x="954404" y="2426020"/>
            <a:ext cx="342649" cy="445618"/>
          </a:xfrm>
          <a:custGeom>
            <a:avLst/>
            <a:gdLst/>
            <a:ahLst/>
            <a:cxnLst/>
            <a:rect l="0" t="0" r="0" b="0"/>
            <a:pathLst>
              <a:path w="342649" h="445618">
                <a:moveTo>
                  <a:pt x="248603" y="8569"/>
                </a:moveTo>
                <a:lnTo>
                  <a:pt x="248603" y="1189"/>
                </a:lnTo>
                <a:lnTo>
                  <a:pt x="247650" y="792"/>
                </a:lnTo>
                <a:lnTo>
                  <a:pt x="239278" y="154"/>
                </a:lnTo>
                <a:lnTo>
                  <a:pt x="230583" y="18"/>
                </a:lnTo>
                <a:lnTo>
                  <a:pt x="212281" y="0"/>
                </a:lnTo>
                <a:lnTo>
                  <a:pt x="203567" y="2538"/>
                </a:lnTo>
                <a:lnTo>
                  <a:pt x="193345" y="6842"/>
                </a:lnTo>
                <a:lnTo>
                  <a:pt x="182451" y="11929"/>
                </a:lnTo>
                <a:lnTo>
                  <a:pt x="165608" y="20148"/>
                </a:lnTo>
                <a:lnTo>
                  <a:pt x="160888" y="23909"/>
                </a:lnTo>
                <a:lnTo>
                  <a:pt x="153104" y="33167"/>
                </a:lnTo>
                <a:lnTo>
                  <a:pt x="143929" y="43632"/>
                </a:lnTo>
                <a:lnTo>
                  <a:pt x="133501" y="53680"/>
                </a:lnTo>
                <a:lnTo>
                  <a:pt x="128053" y="57693"/>
                </a:lnTo>
                <a:lnTo>
                  <a:pt x="122517" y="61321"/>
                </a:lnTo>
                <a:lnTo>
                  <a:pt x="113824" y="70432"/>
                </a:lnTo>
                <a:lnTo>
                  <a:pt x="106786" y="80832"/>
                </a:lnTo>
                <a:lnTo>
                  <a:pt x="100483" y="91804"/>
                </a:lnTo>
                <a:lnTo>
                  <a:pt x="94507" y="103030"/>
                </a:lnTo>
                <a:lnTo>
                  <a:pt x="87723" y="114370"/>
                </a:lnTo>
                <a:lnTo>
                  <a:pt x="78358" y="125759"/>
                </a:lnTo>
                <a:lnTo>
                  <a:pt x="75099" y="131464"/>
                </a:lnTo>
                <a:lnTo>
                  <a:pt x="71478" y="142882"/>
                </a:lnTo>
                <a:lnTo>
                  <a:pt x="67328" y="151766"/>
                </a:lnTo>
                <a:lnTo>
                  <a:pt x="63261" y="158890"/>
                </a:lnTo>
                <a:lnTo>
                  <a:pt x="61454" y="165231"/>
                </a:lnTo>
                <a:lnTo>
                  <a:pt x="61924" y="168256"/>
                </a:lnTo>
                <a:lnTo>
                  <a:pt x="64987" y="174156"/>
                </a:lnTo>
                <a:lnTo>
                  <a:pt x="74715" y="185705"/>
                </a:lnTo>
                <a:lnTo>
                  <a:pt x="80197" y="191437"/>
                </a:lnTo>
                <a:lnTo>
                  <a:pt x="82992" y="193346"/>
                </a:lnTo>
                <a:lnTo>
                  <a:pt x="88638" y="195468"/>
                </a:lnTo>
                <a:lnTo>
                  <a:pt x="96863" y="196410"/>
                </a:lnTo>
                <a:lnTo>
                  <a:pt x="105915" y="196829"/>
                </a:lnTo>
                <a:lnTo>
                  <a:pt x="113114" y="197016"/>
                </a:lnTo>
                <a:lnTo>
                  <a:pt x="152757" y="197161"/>
                </a:lnTo>
                <a:lnTo>
                  <a:pt x="157083" y="196209"/>
                </a:lnTo>
                <a:lnTo>
                  <a:pt x="164430" y="192612"/>
                </a:lnTo>
                <a:lnTo>
                  <a:pt x="173410" y="190379"/>
                </a:lnTo>
                <a:lnTo>
                  <a:pt x="183752" y="188434"/>
                </a:lnTo>
                <a:lnTo>
                  <a:pt x="189176" y="186581"/>
                </a:lnTo>
                <a:lnTo>
                  <a:pt x="199331" y="181983"/>
                </a:lnTo>
                <a:lnTo>
                  <a:pt x="207019" y="176765"/>
                </a:lnTo>
                <a:lnTo>
                  <a:pt x="216703" y="168472"/>
                </a:lnTo>
                <a:lnTo>
                  <a:pt x="225604" y="155431"/>
                </a:lnTo>
                <a:lnTo>
                  <a:pt x="234274" y="144053"/>
                </a:lnTo>
                <a:lnTo>
                  <a:pt x="242876" y="134650"/>
                </a:lnTo>
                <a:lnTo>
                  <a:pt x="244785" y="130723"/>
                </a:lnTo>
                <a:lnTo>
                  <a:pt x="247472" y="117047"/>
                </a:lnTo>
                <a:lnTo>
                  <a:pt x="248268" y="105587"/>
                </a:lnTo>
                <a:lnTo>
                  <a:pt x="248454" y="95821"/>
                </a:lnTo>
                <a:lnTo>
                  <a:pt x="248559" y="79613"/>
                </a:lnTo>
                <a:lnTo>
                  <a:pt x="249526" y="74981"/>
                </a:lnTo>
                <a:lnTo>
                  <a:pt x="253141" y="67296"/>
                </a:lnTo>
                <a:lnTo>
                  <a:pt x="262270" y="54601"/>
                </a:lnTo>
                <a:lnTo>
                  <a:pt x="264202" y="48713"/>
                </a:lnTo>
                <a:lnTo>
                  <a:pt x="265290" y="40043"/>
                </a:lnTo>
                <a:lnTo>
                  <a:pt x="266395" y="37172"/>
                </a:lnTo>
                <a:lnTo>
                  <a:pt x="273089" y="27412"/>
                </a:lnTo>
                <a:lnTo>
                  <a:pt x="273773" y="23929"/>
                </a:lnTo>
                <a:lnTo>
                  <a:pt x="274212" y="18483"/>
                </a:lnTo>
                <a:lnTo>
                  <a:pt x="273296" y="18036"/>
                </a:lnTo>
                <a:lnTo>
                  <a:pt x="269738" y="17539"/>
                </a:lnTo>
                <a:lnTo>
                  <a:pt x="268408" y="18359"/>
                </a:lnTo>
                <a:lnTo>
                  <a:pt x="267521" y="19859"/>
                </a:lnTo>
                <a:lnTo>
                  <a:pt x="266098" y="24558"/>
                </a:lnTo>
                <a:lnTo>
                  <a:pt x="265852" y="29923"/>
                </a:lnTo>
                <a:lnTo>
                  <a:pt x="266770" y="32330"/>
                </a:lnTo>
                <a:lnTo>
                  <a:pt x="270330" y="37545"/>
                </a:lnTo>
                <a:lnTo>
                  <a:pt x="272547" y="45577"/>
                </a:lnTo>
                <a:lnTo>
                  <a:pt x="273795" y="58270"/>
                </a:lnTo>
                <a:lnTo>
                  <a:pt x="273970" y="61706"/>
                </a:lnTo>
                <a:lnTo>
                  <a:pt x="276705" y="70603"/>
                </a:lnTo>
                <a:lnTo>
                  <a:pt x="280143" y="80908"/>
                </a:lnTo>
                <a:lnTo>
                  <a:pt x="281671" y="91837"/>
                </a:lnTo>
                <a:lnTo>
                  <a:pt x="284890" y="103045"/>
                </a:lnTo>
                <a:lnTo>
                  <a:pt x="289495" y="114376"/>
                </a:lnTo>
                <a:lnTo>
                  <a:pt x="294717" y="125762"/>
                </a:lnTo>
                <a:lnTo>
                  <a:pt x="296491" y="132418"/>
                </a:lnTo>
                <a:lnTo>
                  <a:pt x="297673" y="139713"/>
                </a:lnTo>
                <a:lnTo>
                  <a:pt x="298461" y="147433"/>
                </a:lnTo>
                <a:lnTo>
                  <a:pt x="301877" y="161092"/>
                </a:lnTo>
                <a:lnTo>
                  <a:pt x="309155" y="182031"/>
                </a:lnTo>
                <a:lnTo>
                  <a:pt x="311831" y="189933"/>
                </a:lnTo>
                <a:lnTo>
                  <a:pt x="317344" y="203793"/>
                </a:lnTo>
                <a:lnTo>
                  <a:pt x="323922" y="217256"/>
                </a:lnTo>
                <a:lnTo>
                  <a:pt x="328343" y="224846"/>
                </a:lnTo>
                <a:lnTo>
                  <a:pt x="333196" y="232764"/>
                </a:lnTo>
                <a:lnTo>
                  <a:pt x="336431" y="240900"/>
                </a:lnTo>
                <a:lnTo>
                  <a:pt x="338587" y="249182"/>
                </a:lnTo>
                <a:lnTo>
                  <a:pt x="340025" y="257560"/>
                </a:lnTo>
                <a:lnTo>
                  <a:pt x="340983" y="265051"/>
                </a:lnTo>
                <a:lnTo>
                  <a:pt x="342048" y="278454"/>
                </a:lnTo>
                <a:lnTo>
                  <a:pt x="342332" y="285648"/>
                </a:lnTo>
                <a:lnTo>
                  <a:pt x="342648" y="301260"/>
                </a:lnTo>
                <a:lnTo>
                  <a:pt x="341780" y="309424"/>
                </a:lnTo>
                <a:lnTo>
                  <a:pt x="340248" y="317724"/>
                </a:lnTo>
                <a:lnTo>
                  <a:pt x="338275" y="326115"/>
                </a:lnTo>
                <a:lnTo>
                  <a:pt x="335054" y="333614"/>
                </a:lnTo>
                <a:lnTo>
                  <a:pt x="326396" y="347026"/>
                </a:lnTo>
                <a:lnTo>
                  <a:pt x="316198" y="359337"/>
                </a:lnTo>
                <a:lnTo>
                  <a:pt x="310811" y="365287"/>
                </a:lnTo>
                <a:lnTo>
                  <a:pt x="304362" y="371159"/>
                </a:lnTo>
                <a:lnTo>
                  <a:pt x="297206" y="376978"/>
                </a:lnTo>
                <a:lnTo>
                  <a:pt x="289578" y="382763"/>
                </a:lnTo>
                <a:lnTo>
                  <a:pt x="280682" y="388524"/>
                </a:lnTo>
                <a:lnTo>
                  <a:pt x="270941" y="394270"/>
                </a:lnTo>
                <a:lnTo>
                  <a:pt x="260638" y="400006"/>
                </a:lnTo>
                <a:lnTo>
                  <a:pt x="250911" y="404782"/>
                </a:lnTo>
                <a:lnTo>
                  <a:pt x="241569" y="408919"/>
                </a:lnTo>
                <a:lnTo>
                  <a:pt x="232484" y="412629"/>
                </a:lnTo>
                <a:lnTo>
                  <a:pt x="223569" y="416055"/>
                </a:lnTo>
                <a:lnTo>
                  <a:pt x="206044" y="422402"/>
                </a:lnTo>
                <a:lnTo>
                  <a:pt x="154332" y="440008"/>
                </a:lnTo>
                <a:lnTo>
                  <a:pt x="145751" y="441928"/>
                </a:lnTo>
                <a:lnTo>
                  <a:pt x="137172" y="443207"/>
                </a:lnTo>
                <a:lnTo>
                  <a:pt x="128596" y="444061"/>
                </a:lnTo>
                <a:lnTo>
                  <a:pt x="120973" y="444629"/>
                </a:lnTo>
                <a:lnTo>
                  <a:pt x="113986" y="445009"/>
                </a:lnTo>
                <a:lnTo>
                  <a:pt x="107424" y="445262"/>
                </a:lnTo>
                <a:lnTo>
                  <a:pt x="84535" y="445617"/>
                </a:lnTo>
                <a:lnTo>
                  <a:pt x="78264" y="444715"/>
                </a:lnTo>
                <a:lnTo>
                  <a:pt x="68757" y="441172"/>
                </a:lnTo>
                <a:lnTo>
                  <a:pt x="58816" y="438962"/>
                </a:lnTo>
                <a:lnTo>
                  <a:pt x="53499" y="438373"/>
                </a:lnTo>
                <a:lnTo>
                  <a:pt x="48048" y="437028"/>
                </a:lnTo>
                <a:lnTo>
                  <a:pt x="42510" y="435178"/>
                </a:lnTo>
                <a:lnTo>
                  <a:pt x="32228" y="431536"/>
                </a:lnTo>
                <a:lnTo>
                  <a:pt x="24484" y="429917"/>
                </a:lnTo>
                <a:lnTo>
                  <a:pt x="15327" y="426658"/>
                </a:lnTo>
                <a:lnTo>
                  <a:pt x="0" y="4200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3"/>
          <p:cNvSpPr/>
          <p:nvPr/>
        </p:nvSpPr>
        <p:spPr>
          <a:xfrm>
            <a:off x="1477327" y="2391727"/>
            <a:ext cx="171451" cy="176383"/>
          </a:xfrm>
          <a:custGeom>
            <a:avLst/>
            <a:gdLst/>
            <a:ahLst/>
            <a:cxnLst/>
            <a:rect l="0" t="0" r="0" b="0"/>
            <a:pathLst>
              <a:path w="171451" h="176383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1" y="22959"/>
                </a:lnTo>
                <a:lnTo>
                  <a:pt x="6785" y="25784"/>
                </a:lnTo>
                <a:lnTo>
                  <a:pt x="7381" y="28619"/>
                </a:lnTo>
                <a:lnTo>
                  <a:pt x="8731" y="31462"/>
                </a:lnTo>
                <a:lnTo>
                  <a:pt x="10583" y="34310"/>
                </a:lnTo>
                <a:lnTo>
                  <a:pt x="12770" y="37161"/>
                </a:lnTo>
                <a:lnTo>
                  <a:pt x="16134" y="40014"/>
                </a:lnTo>
                <a:lnTo>
                  <a:pt x="20281" y="42868"/>
                </a:lnTo>
                <a:lnTo>
                  <a:pt x="24950" y="45724"/>
                </a:lnTo>
                <a:lnTo>
                  <a:pt x="29016" y="49533"/>
                </a:lnTo>
                <a:lnTo>
                  <a:pt x="32679" y="53977"/>
                </a:lnTo>
                <a:lnTo>
                  <a:pt x="36074" y="58844"/>
                </a:lnTo>
                <a:lnTo>
                  <a:pt x="39289" y="63042"/>
                </a:lnTo>
                <a:lnTo>
                  <a:pt x="42385" y="66793"/>
                </a:lnTo>
                <a:lnTo>
                  <a:pt x="45402" y="70246"/>
                </a:lnTo>
                <a:lnTo>
                  <a:pt x="47413" y="73501"/>
                </a:lnTo>
                <a:lnTo>
                  <a:pt x="48754" y="76623"/>
                </a:lnTo>
                <a:lnTo>
                  <a:pt x="49647" y="79657"/>
                </a:lnTo>
                <a:lnTo>
                  <a:pt x="52148" y="82632"/>
                </a:lnTo>
                <a:lnTo>
                  <a:pt x="55720" y="85568"/>
                </a:lnTo>
                <a:lnTo>
                  <a:pt x="60007" y="88478"/>
                </a:lnTo>
                <a:lnTo>
                  <a:pt x="63817" y="91370"/>
                </a:lnTo>
                <a:lnTo>
                  <a:pt x="67310" y="94251"/>
                </a:lnTo>
                <a:lnTo>
                  <a:pt x="70591" y="97124"/>
                </a:lnTo>
                <a:lnTo>
                  <a:pt x="74683" y="99992"/>
                </a:lnTo>
                <a:lnTo>
                  <a:pt x="79316" y="102856"/>
                </a:lnTo>
                <a:lnTo>
                  <a:pt x="84310" y="105719"/>
                </a:lnTo>
                <a:lnTo>
                  <a:pt x="88592" y="109531"/>
                </a:lnTo>
                <a:lnTo>
                  <a:pt x="92399" y="113979"/>
                </a:lnTo>
                <a:lnTo>
                  <a:pt x="95889" y="118848"/>
                </a:lnTo>
                <a:lnTo>
                  <a:pt x="99168" y="122095"/>
                </a:lnTo>
                <a:lnTo>
                  <a:pt x="102307" y="124259"/>
                </a:lnTo>
                <a:lnTo>
                  <a:pt x="109287" y="127616"/>
                </a:lnTo>
                <a:lnTo>
                  <a:pt x="118740" y="132283"/>
                </a:lnTo>
                <a:lnTo>
                  <a:pt x="122975" y="134861"/>
                </a:lnTo>
                <a:lnTo>
                  <a:pt x="126751" y="137533"/>
                </a:lnTo>
                <a:lnTo>
                  <a:pt x="130220" y="140266"/>
                </a:lnTo>
                <a:lnTo>
                  <a:pt x="132534" y="143041"/>
                </a:lnTo>
                <a:lnTo>
                  <a:pt x="134076" y="145843"/>
                </a:lnTo>
                <a:lnTo>
                  <a:pt x="135104" y="148664"/>
                </a:lnTo>
                <a:lnTo>
                  <a:pt x="136742" y="151497"/>
                </a:lnTo>
                <a:lnTo>
                  <a:pt x="138786" y="154338"/>
                </a:lnTo>
                <a:lnTo>
                  <a:pt x="141102" y="157184"/>
                </a:lnTo>
                <a:lnTo>
                  <a:pt x="143598" y="159082"/>
                </a:lnTo>
                <a:lnTo>
                  <a:pt x="148911" y="161191"/>
                </a:lnTo>
                <a:lnTo>
                  <a:pt x="150709" y="162705"/>
                </a:lnTo>
                <a:lnTo>
                  <a:pt x="151908" y="164668"/>
                </a:lnTo>
                <a:lnTo>
                  <a:pt x="154165" y="171053"/>
                </a:lnTo>
                <a:lnTo>
                  <a:pt x="158814" y="171333"/>
                </a:lnTo>
                <a:lnTo>
                  <a:pt x="166225" y="171415"/>
                </a:lnTo>
                <a:lnTo>
                  <a:pt x="167966" y="172379"/>
                </a:lnTo>
                <a:lnTo>
                  <a:pt x="169128" y="173975"/>
                </a:lnTo>
                <a:lnTo>
                  <a:pt x="169902" y="175991"/>
                </a:lnTo>
                <a:lnTo>
                  <a:pt x="170418" y="176382"/>
                </a:lnTo>
                <a:lnTo>
                  <a:pt x="170762" y="175691"/>
                </a:lnTo>
                <a:lnTo>
                  <a:pt x="171450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4"/>
          <p:cNvSpPr/>
          <p:nvPr/>
        </p:nvSpPr>
        <p:spPr>
          <a:xfrm>
            <a:off x="1485899" y="2391727"/>
            <a:ext cx="162879" cy="197169"/>
          </a:xfrm>
          <a:custGeom>
            <a:avLst/>
            <a:gdLst/>
            <a:ahLst/>
            <a:cxnLst/>
            <a:rect l="0" t="0" r="0" b="0"/>
            <a:pathLst>
              <a:path w="162879" h="197169">
                <a:moveTo>
                  <a:pt x="162878" y="0"/>
                </a:moveTo>
                <a:lnTo>
                  <a:pt x="162878" y="4551"/>
                </a:lnTo>
                <a:lnTo>
                  <a:pt x="161925" y="6844"/>
                </a:lnTo>
                <a:lnTo>
                  <a:pt x="158327" y="11932"/>
                </a:lnTo>
                <a:lnTo>
                  <a:pt x="153553" y="17368"/>
                </a:lnTo>
                <a:lnTo>
                  <a:pt x="148256" y="22959"/>
                </a:lnTo>
                <a:lnTo>
                  <a:pt x="142727" y="28619"/>
                </a:lnTo>
                <a:lnTo>
                  <a:pt x="139919" y="32414"/>
                </a:lnTo>
                <a:lnTo>
                  <a:pt x="137094" y="36850"/>
                </a:lnTo>
                <a:lnTo>
                  <a:pt x="134259" y="41711"/>
                </a:lnTo>
                <a:lnTo>
                  <a:pt x="130464" y="46858"/>
                </a:lnTo>
                <a:lnTo>
                  <a:pt x="126028" y="52193"/>
                </a:lnTo>
                <a:lnTo>
                  <a:pt x="121167" y="57656"/>
                </a:lnTo>
                <a:lnTo>
                  <a:pt x="110685" y="68805"/>
                </a:lnTo>
                <a:lnTo>
                  <a:pt x="83872" y="96105"/>
                </a:lnTo>
                <a:lnTo>
                  <a:pt x="62499" y="117514"/>
                </a:lnTo>
                <a:lnTo>
                  <a:pt x="57859" y="123111"/>
                </a:lnTo>
                <a:lnTo>
                  <a:pt x="53813" y="128746"/>
                </a:lnTo>
                <a:lnTo>
                  <a:pt x="50163" y="134408"/>
                </a:lnTo>
                <a:lnTo>
                  <a:pt x="46777" y="139135"/>
                </a:lnTo>
                <a:lnTo>
                  <a:pt x="43567" y="143240"/>
                </a:lnTo>
                <a:lnTo>
                  <a:pt x="40475" y="146928"/>
                </a:lnTo>
                <a:lnTo>
                  <a:pt x="37461" y="151292"/>
                </a:lnTo>
                <a:lnTo>
                  <a:pt x="34499" y="156107"/>
                </a:lnTo>
                <a:lnTo>
                  <a:pt x="31572" y="161221"/>
                </a:lnTo>
                <a:lnTo>
                  <a:pt x="28668" y="165583"/>
                </a:lnTo>
                <a:lnTo>
                  <a:pt x="25780" y="169444"/>
                </a:lnTo>
                <a:lnTo>
                  <a:pt x="22902" y="172970"/>
                </a:lnTo>
                <a:lnTo>
                  <a:pt x="20030" y="175321"/>
                </a:lnTo>
                <a:lnTo>
                  <a:pt x="17164" y="176888"/>
                </a:lnTo>
                <a:lnTo>
                  <a:pt x="14300" y="177933"/>
                </a:lnTo>
                <a:lnTo>
                  <a:pt x="12391" y="179582"/>
                </a:lnTo>
                <a:lnTo>
                  <a:pt x="11118" y="181634"/>
                </a:lnTo>
                <a:lnTo>
                  <a:pt x="10270" y="183954"/>
                </a:lnTo>
                <a:lnTo>
                  <a:pt x="8752" y="185501"/>
                </a:lnTo>
                <a:lnTo>
                  <a:pt x="6787" y="186533"/>
                </a:lnTo>
                <a:lnTo>
                  <a:pt x="4525" y="187220"/>
                </a:lnTo>
                <a:lnTo>
                  <a:pt x="3017" y="188631"/>
                </a:lnTo>
                <a:lnTo>
                  <a:pt x="2011" y="190524"/>
                </a:lnTo>
                <a:lnTo>
                  <a:pt x="0" y="1971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5"/>
          <p:cNvSpPr/>
          <p:nvPr/>
        </p:nvSpPr>
        <p:spPr>
          <a:xfrm>
            <a:off x="1374952" y="2314575"/>
            <a:ext cx="110948" cy="342901"/>
          </a:xfrm>
          <a:custGeom>
            <a:avLst/>
            <a:gdLst/>
            <a:ahLst/>
            <a:cxnLst/>
            <a:rect l="0" t="0" r="0" b="0"/>
            <a:pathLst>
              <a:path w="110948" h="342901">
                <a:moveTo>
                  <a:pt x="102375" y="0"/>
                </a:moveTo>
                <a:lnTo>
                  <a:pt x="94994" y="7380"/>
                </a:lnTo>
                <a:lnTo>
                  <a:pt x="91792" y="8043"/>
                </a:lnTo>
                <a:lnTo>
                  <a:pt x="89605" y="8219"/>
                </a:lnTo>
                <a:lnTo>
                  <a:pt x="87194" y="9289"/>
                </a:lnTo>
                <a:lnTo>
                  <a:pt x="84634" y="10955"/>
                </a:lnTo>
                <a:lnTo>
                  <a:pt x="81975" y="13018"/>
                </a:lnTo>
                <a:lnTo>
                  <a:pt x="79250" y="14394"/>
                </a:lnTo>
                <a:lnTo>
                  <a:pt x="76481" y="15311"/>
                </a:lnTo>
                <a:lnTo>
                  <a:pt x="73682" y="15922"/>
                </a:lnTo>
                <a:lnTo>
                  <a:pt x="71817" y="17282"/>
                </a:lnTo>
                <a:lnTo>
                  <a:pt x="70573" y="19141"/>
                </a:lnTo>
                <a:lnTo>
                  <a:pt x="69744" y="21333"/>
                </a:lnTo>
                <a:lnTo>
                  <a:pt x="66282" y="26309"/>
                </a:lnTo>
                <a:lnTo>
                  <a:pt x="64025" y="28969"/>
                </a:lnTo>
                <a:lnTo>
                  <a:pt x="61569" y="31695"/>
                </a:lnTo>
                <a:lnTo>
                  <a:pt x="56299" y="37264"/>
                </a:lnTo>
                <a:lnTo>
                  <a:pt x="34928" y="58853"/>
                </a:lnTo>
                <a:lnTo>
                  <a:pt x="31693" y="63048"/>
                </a:lnTo>
                <a:lnTo>
                  <a:pt x="29536" y="66797"/>
                </a:lnTo>
                <a:lnTo>
                  <a:pt x="26187" y="74455"/>
                </a:lnTo>
                <a:lnTo>
                  <a:pt x="21524" y="84208"/>
                </a:lnTo>
                <a:lnTo>
                  <a:pt x="18947" y="88524"/>
                </a:lnTo>
                <a:lnTo>
                  <a:pt x="16276" y="92353"/>
                </a:lnTo>
                <a:lnTo>
                  <a:pt x="13543" y="95859"/>
                </a:lnTo>
                <a:lnTo>
                  <a:pt x="10769" y="100101"/>
                </a:lnTo>
                <a:lnTo>
                  <a:pt x="7967" y="104834"/>
                </a:lnTo>
                <a:lnTo>
                  <a:pt x="5146" y="109894"/>
                </a:lnTo>
                <a:lnTo>
                  <a:pt x="2012" y="120597"/>
                </a:lnTo>
                <a:lnTo>
                  <a:pt x="619" y="130751"/>
                </a:lnTo>
                <a:lnTo>
                  <a:pt x="0" y="138439"/>
                </a:lnTo>
                <a:lnTo>
                  <a:pt x="2265" y="147571"/>
                </a:lnTo>
                <a:lnTo>
                  <a:pt x="5494" y="157979"/>
                </a:lnTo>
                <a:lnTo>
                  <a:pt x="6355" y="163422"/>
                </a:lnTo>
                <a:lnTo>
                  <a:pt x="6929" y="168955"/>
                </a:lnTo>
                <a:lnTo>
                  <a:pt x="7312" y="174549"/>
                </a:lnTo>
                <a:lnTo>
                  <a:pt x="7567" y="180183"/>
                </a:lnTo>
                <a:lnTo>
                  <a:pt x="7851" y="191524"/>
                </a:lnTo>
                <a:lnTo>
                  <a:pt x="7977" y="202914"/>
                </a:lnTo>
                <a:lnTo>
                  <a:pt x="8963" y="208618"/>
                </a:lnTo>
                <a:lnTo>
                  <a:pt x="10573" y="214326"/>
                </a:lnTo>
                <a:lnTo>
                  <a:pt x="12598" y="220037"/>
                </a:lnTo>
                <a:lnTo>
                  <a:pt x="14901" y="224796"/>
                </a:lnTo>
                <a:lnTo>
                  <a:pt x="17389" y="228921"/>
                </a:lnTo>
                <a:lnTo>
                  <a:pt x="20000" y="232624"/>
                </a:lnTo>
                <a:lnTo>
                  <a:pt x="22901" y="241818"/>
                </a:lnTo>
                <a:lnTo>
                  <a:pt x="23675" y="246937"/>
                </a:lnTo>
                <a:lnTo>
                  <a:pt x="27075" y="255165"/>
                </a:lnTo>
                <a:lnTo>
                  <a:pt x="29315" y="258692"/>
                </a:lnTo>
                <a:lnTo>
                  <a:pt x="31804" y="265152"/>
                </a:lnTo>
                <a:lnTo>
                  <a:pt x="32468" y="268208"/>
                </a:lnTo>
                <a:lnTo>
                  <a:pt x="35745" y="274143"/>
                </a:lnTo>
                <a:lnTo>
                  <a:pt x="37952" y="277059"/>
                </a:lnTo>
                <a:lnTo>
                  <a:pt x="40405" y="282840"/>
                </a:lnTo>
                <a:lnTo>
                  <a:pt x="42448" y="289536"/>
                </a:lnTo>
                <a:lnTo>
                  <a:pt x="44326" y="293989"/>
                </a:lnTo>
                <a:lnTo>
                  <a:pt x="46531" y="298863"/>
                </a:lnTo>
                <a:lnTo>
                  <a:pt x="48953" y="302112"/>
                </a:lnTo>
                <a:lnTo>
                  <a:pt x="51520" y="304277"/>
                </a:lnTo>
                <a:lnTo>
                  <a:pt x="54184" y="305722"/>
                </a:lnTo>
                <a:lnTo>
                  <a:pt x="56913" y="307637"/>
                </a:lnTo>
                <a:lnTo>
                  <a:pt x="59685" y="309866"/>
                </a:lnTo>
                <a:lnTo>
                  <a:pt x="62485" y="312305"/>
                </a:lnTo>
                <a:lnTo>
                  <a:pt x="65304" y="314883"/>
                </a:lnTo>
                <a:lnTo>
                  <a:pt x="74974" y="324135"/>
                </a:lnTo>
                <a:lnTo>
                  <a:pt x="80710" y="329825"/>
                </a:lnTo>
                <a:lnTo>
                  <a:pt x="83169" y="331326"/>
                </a:lnTo>
                <a:lnTo>
                  <a:pt x="85761" y="332327"/>
                </a:lnTo>
                <a:lnTo>
                  <a:pt x="92214" y="333932"/>
                </a:lnTo>
                <a:lnTo>
                  <a:pt x="95637" y="336692"/>
                </a:lnTo>
                <a:lnTo>
                  <a:pt x="97883" y="338761"/>
                </a:lnTo>
                <a:lnTo>
                  <a:pt x="100333" y="340140"/>
                </a:lnTo>
                <a:lnTo>
                  <a:pt x="102918" y="341060"/>
                </a:lnTo>
                <a:lnTo>
                  <a:pt x="110947" y="3429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6"/>
          <p:cNvSpPr/>
          <p:nvPr/>
        </p:nvSpPr>
        <p:spPr>
          <a:xfrm>
            <a:off x="1717357" y="2340292"/>
            <a:ext cx="111409" cy="274321"/>
          </a:xfrm>
          <a:custGeom>
            <a:avLst/>
            <a:gdLst/>
            <a:ahLst/>
            <a:cxnLst/>
            <a:rect l="0" t="0" r="0" b="0"/>
            <a:pathLst>
              <a:path w="111409" h="274321">
                <a:moveTo>
                  <a:pt x="8572" y="0"/>
                </a:moveTo>
                <a:lnTo>
                  <a:pt x="13124" y="0"/>
                </a:lnTo>
                <a:lnTo>
                  <a:pt x="15416" y="953"/>
                </a:lnTo>
                <a:lnTo>
                  <a:pt x="17898" y="2540"/>
                </a:lnTo>
                <a:lnTo>
                  <a:pt x="20504" y="4551"/>
                </a:lnTo>
                <a:lnTo>
                  <a:pt x="23194" y="5892"/>
                </a:lnTo>
                <a:lnTo>
                  <a:pt x="25941" y="6785"/>
                </a:lnTo>
                <a:lnTo>
                  <a:pt x="28724" y="7381"/>
                </a:lnTo>
                <a:lnTo>
                  <a:pt x="32484" y="8731"/>
                </a:lnTo>
                <a:lnTo>
                  <a:pt x="36896" y="10583"/>
                </a:lnTo>
                <a:lnTo>
                  <a:pt x="41742" y="12770"/>
                </a:lnTo>
                <a:lnTo>
                  <a:pt x="45926" y="15181"/>
                </a:lnTo>
                <a:lnTo>
                  <a:pt x="49667" y="17741"/>
                </a:lnTo>
                <a:lnTo>
                  <a:pt x="53114" y="20400"/>
                </a:lnTo>
                <a:lnTo>
                  <a:pt x="56364" y="23125"/>
                </a:lnTo>
                <a:lnTo>
                  <a:pt x="59484" y="25894"/>
                </a:lnTo>
                <a:lnTo>
                  <a:pt x="65490" y="31511"/>
                </a:lnTo>
                <a:lnTo>
                  <a:pt x="71334" y="37182"/>
                </a:lnTo>
                <a:lnTo>
                  <a:pt x="74226" y="40981"/>
                </a:lnTo>
                <a:lnTo>
                  <a:pt x="77106" y="45418"/>
                </a:lnTo>
                <a:lnTo>
                  <a:pt x="79979" y="50281"/>
                </a:lnTo>
                <a:lnTo>
                  <a:pt x="82847" y="54476"/>
                </a:lnTo>
                <a:lnTo>
                  <a:pt x="85711" y="58225"/>
                </a:lnTo>
                <a:lnTo>
                  <a:pt x="88573" y="61676"/>
                </a:lnTo>
                <a:lnTo>
                  <a:pt x="91434" y="64930"/>
                </a:lnTo>
                <a:lnTo>
                  <a:pt x="94294" y="68052"/>
                </a:lnTo>
                <a:lnTo>
                  <a:pt x="97152" y="71085"/>
                </a:lnTo>
                <a:lnTo>
                  <a:pt x="99058" y="75013"/>
                </a:lnTo>
                <a:lnTo>
                  <a:pt x="100329" y="79536"/>
                </a:lnTo>
                <a:lnTo>
                  <a:pt x="101176" y="84456"/>
                </a:lnTo>
                <a:lnTo>
                  <a:pt x="102693" y="89642"/>
                </a:lnTo>
                <a:lnTo>
                  <a:pt x="104657" y="95004"/>
                </a:lnTo>
                <a:lnTo>
                  <a:pt x="106919" y="100483"/>
                </a:lnTo>
                <a:lnTo>
                  <a:pt x="108427" y="105089"/>
                </a:lnTo>
                <a:lnTo>
                  <a:pt x="110102" y="112746"/>
                </a:lnTo>
                <a:lnTo>
                  <a:pt x="110549" y="117074"/>
                </a:lnTo>
                <a:lnTo>
                  <a:pt x="110847" y="121864"/>
                </a:lnTo>
                <a:lnTo>
                  <a:pt x="111178" y="132267"/>
                </a:lnTo>
                <a:lnTo>
                  <a:pt x="111408" y="160128"/>
                </a:lnTo>
                <a:lnTo>
                  <a:pt x="110467" y="165807"/>
                </a:lnTo>
                <a:lnTo>
                  <a:pt x="108887" y="171498"/>
                </a:lnTo>
                <a:lnTo>
                  <a:pt x="106881" y="177197"/>
                </a:lnTo>
                <a:lnTo>
                  <a:pt x="104592" y="182902"/>
                </a:lnTo>
                <a:lnTo>
                  <a:pt x="102113" y="188609"/>
                </a:lnTo>
                <a:lnTo>
                  <a:pt x="99508" y="194320"/>
                </a:lnTo>
                <a:lnTo>
                  <a:pt x="95866" y="199079"/>
                </a:lnTo>
                <a:lnTo>
                  <a:pt x="91533" y="203204"/>
                </a:lnTo>
                <a:lnTo>
                  <a:pt x="86740" y="206907"/>
                </a:lnTo>
                <a:lnTo>
                  <a:pt x="82591" y="211280"/>
                </a:lnTo>
                <a:lnTo>
                  <a:pt x="78873" y="216101"/>
                </a:lnTo>
                <a:lnTo>
                  <a:pt x="75442" y="221220"/>
                </a:lnTo>
                <a:lnTo>
                  <a:pt x="71250" y="225585"/>
                </a:lnTo>
                <a:lnTo>
                  <a:pt x="66550" y="229448"/>
                </a:lnTo>
                <a:lnTo>
                  <a:pt x="61511" y="232975"/>
                </a:lnTo>
                <a:lnTo>
                  <a:pt x="57200" y="236279"/>
                </a:lnTo>
                <a:lnTo>
                  <a:pt x="53373" y="239435"/>
                </a:lnTo>
                <a:lnTo>
                  <a:pt x="49870" y="242491"/>
                </a:lnTo>
                <a:lnTo>
                  <a:pt x="45629" y="245480"/>
                </a:lnTo>
                <a:lnTo>
                  <a:pt x="40897" y="248426"/>
                </a:lnTo>
                <a:lnTo>
                  <a:pt x="35837" y="251342"/>
                </a:lnTo>
                <a:lnTo>
                  <a:pt x="31511" y="254239"/>
                </a:lnTo>
                <a:lnTo>
                  <a:pt x="27675" y="257123"/>
                </a:lnTo>
                <a:lnTo>
                  <a:pt x="24165" y="259998"/>
                </a:lnTo>
                <a:lnTo>
                  <a:pt x="20872" y="261914"/>
                </a:lnTo>
                <a:lnTo>
                  <a:pt x="17725" y="263192"/>
                </a:lnTo>
                <a:lnTo>
                  <a:pt x="14674" y="264044"/>
                </a:lnTo>
                <a:lnTo>
                  <a:pt x="12640" y="265564"/>
                </a:lnTo>
                <a:lnTo>
                  <a:pt x="11284" y="267530"/>
                </a:lnTo>
                <a:lnTo>
                  <a:pt x="9108" y="272979"/>
                </a:lnTo>
                <a:lnTo>
                  <a:pt x="7977" y="273426"/>
                </a:lnTo>
                <a:lnTo>
                  <a:pt x="6270" y="273724"/>
                </a:lnTo>
                <a:lnTo>
                  <a:pt x="48" y="274316"/>
                </a:lnTo>
                <a:lnTo>
                  <a:pt x="0" y="27432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7"/>
          <p:cNvSpPr/>
          <p:nvPr/>
        </p:nvSpPr>
        <p:spPr>
          <a:xfrm>
            <a:off x="1881897" y="2280285"/>
            <a:ext cx="152643" cy="342900"/>
          </a:xfrm>
          <a:custGeom>
            <a:avLst/>
            <a:gdLst/>
            <a:ahLst/>
            <a:cxnLst/>
            <a:rect l="0" t="0" r="0" b="0"/>
            <a:pathLst>
              <a:path w="152643" h="342900">
                <a:moveTo>
                  <a:pt x="126925" y="0"/>
                </a:moveTo>
                <a:lnTo>
                  <a:pt x="126925" y="8219"/>
                </a:lnTo>
                <a:lnTo>
                  <a:pt x="122374" y="13018"/>
                </a:lnTo>
                <a:lnTo>
                  <a:pt x="121033" y="15346"/>
                </a:lnTo>
                <a:lnTo>
                  <a:pt x="118194" y="23173"/>
                </a:lnTo>
                <a:lnTo>
                  <a:pt x="114155" y="28714"/>
                </a:lnTo>
                <a:lnTo>
                  <a:pt x="111744" y="31525"/>
                </a:lnTo>
                <a:lnTo>
                  <a:pt x="109184" y="34352"/>
                </a:lnTo>
                <a:lnTo>
                  <a:pt x="106526" y="37189"/>
                </a:lnTo>
                <a:lnTo>
                  <a:pt x="82362" y="61677"/>
                </a:lnTo>
                <a:lnTo>
                  <a:pt x="79119" y="65883"/>
                </a:lnTo>
                <a:lnTo>
                  <a:pt x="76004" y="70592"/>
                </a:lnTo>
                <a:lnTo>
                  <a:pt x="72975" y="75636"/>
                </a:lnTo>
                <a:lnTo>
                  <a:pt x="70003" y="80904"/>
                </a:lnTo>
                <a:lnTo>
                  <a:pt x="64162" y="91837"/>
                </a:lnTo>
                <a:lnTo>
                  <a:pt x="61270" y="96467"/>
                </a:lnTo>
                <a:lnTo>
                  <a:pt x="58390" y="100506"/>
                </a:lnTo>
                <a:lnTo>
                  <a:pt x="55517" y="104152"/>
                </a:lnTo>
                <a:lnTo>
                  <a:pt x="52650" y="108487"/>
                </a:lnTo>
                <a:lnTo>
                  <a:pt x="49786" y="113282"/>
                </a:lnTo>
                <a:lnTo>
                  <a:pt x="46924" y="118383"/>
                </a:lnTo>
                <a:lnTo>
                  <a:pt x="41204" y="129132"/>
                </a:lnTo>
                <a:lnTo>
                  <a:pt x="29771" y="151555"/>
                </a:lnTo>
                <a:lnTo>
                  <a:pt x="27866" y="157234"/>
                </a:lnTo>
                <a:lnTo>
                  <a:pt x="26596" y="162925"/>
                </a:lnTo>
                <a:lnTo>
                  <a:pt x="25749" y="168624"/>
                </a:lnTo>
                <a:lnTo>
                  <a:pt x="24232" y="174328"/>
                </a:lnTo>
                <a:lnTo>
                  <a:pt x="22268" y="180036"/>
                </a:lnTo>
                <a:lnTo>
                  <a:pt x="20006" y="185747"/>
                </a:lnTo>
                <a:lnTo>
                  <a:pt x="17545" y="191458"/>
                </a:lnTo>
                <a:lnTo>
                  <a:pt x="12272" y="202885"/>
                </a:lnTo>
                <a:lnTo>
                  <a:pt x="3948" y="220028"/>
                </a:lnTo>
                <a:lnTo>
                  <a:pt x="831" y="228917"/>
                </a:lnTo>
                <a:lnTo>
                  <a:pt x="0" y="232621"/>
                </a:lnTo>
                <a:lnTo>
                  <a:pt x="398" y="236996"/>
                </a:lnTo>
                <a:lnTo>
                  <a:pt x="3381" y="246936"/>
                </a:lnTo>
                <a:lnTo>
                  <a:pt x="5510" y="252254"/>
                </a:lnTo>
                <a:lnTo>
                  <a:pt x="7882" y="257704"/>
                </a:lnTo>
                <a:lnTo>
                  <a:pt x="12104" y="267888"/>
                </a:lnTo>
                <a:lnTo>
                  <a:pt x="13981" y="275588"/>
                </a:lnTo>
                <a:lnTo>
                  <a:pt x="17355" y="284726"/>
                </a:lnTo>
                <a:lnTo>
                  <a:pt x="22030" y="294184"/>
                </a:lnTo>
                <a:lnTo>
                  <a:pt x="24610" y="298040"/>
                </a:lnTo>
                <a:lnTo>
                  <a:pt x="27282" y="301563"/>
                </a:lnTo>
                <a:lnTo>
                  <a:pt x="30017" y="304865"/>
                </a:lnTo>
                <a:lnTo>
                  <a:pt x="32792" y="308018"/>
                </a:lnTo>
                <a:lnTo>
                  <a:pt x="38416" y="314062"/>
                </a:lnTo>
                <a:lnTo>
                  <a:pt x="44090" y="319923"/>
                </a:lnTo>
                <a:lnTo>
                  <a:pt x="46937" y="321867"/>
                </a:lnTo>
                <a:lnTo>
                  <a:pt x="49787" y="323163"/>
                </a:lnTo>
                <a:lnTo>
                  <a:pt x="52639" y="324027"/>
                </a:lnTo>
                <a:lnTo>
                  <a:pt x="56446" y="325555"/>
                </a:lnTo>
                <a:lnTo>
                  <a:pt x="60889" y="327527"/>
                </a:lnTo>
                <a:lnTo>
                  <a:pt x="65756" y="329793"/>
                </a:lnTo>
                <a:lnTo>
                  <a:pt x="69953" y="331305"/>
                </a:lnTo>
                <a:lnTo>
                  <a:pt x="73704" y="332312"/>
                </a:lnTo>
                <a:lnTo>
                  <a:pt x="77157" y="332984"/>
                </a:lnTo>
                <a:lnTo>
                  <a:pt x="80411" y="334384"/>
                </a:lnTo>
                <a:lnTo>
                  <a:pt x="83533" y="336270"/>
                </a:lnTo>
                <a:lnTo>
                  <a:pt x="86567" y="338480"/>
                </a:lnTo>
                <a:lnTo>
                  <a:pt x="90495" y="339953"/>
                </a:lnTo>
                <a:lnTo>
                  <a:pt x="95018" y="340935"/>
                </a:lnTo>
                <a:lnTo>
                  <a:pt x="99939" y="341590"/>
                </a:lnTo>
                <a:lnTo>
                  <a:pt x="105124" y="342027"/>
                </a:lnTo>
                <a:lnTo>
                  <a:pt x="110486" y="342317"/>
                </a:lnTo>
                <a:lnTo>
                  <a:pt x="124594" y="342727"/>
                </a:lnTo>
                <a:lnTo>
                  <a:pt x="142689" y="342897"/>
                </a:lnTo>
                <a:lnTo>
                  <a:pt x="148212" y="342899"/>
                </a:lnTo>
                <a:lnTo>
                  <a:pt x="149689" y="341946"/>
                </a:lnTo>
                <a:lnTo>
                  <a:pt x="150673" y="340359"/>
                </a:lnTo>
                <a:lnTo>
                  <a:pt x="152642" y="33432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8"/>
          <p:cNvSpPr/>
          <p:nvPr/>
        </p:nvSpPr>
        <p:spPr>
          <a:xfrm>
            <a:off x="2035044" y="2306120"/>
            <a:ext cx="265244" cy="239913"/>
          </a:xfrm>
          <a:custGeom>
            <a:avLst/>
            <a:gdLst/>
            <a:ahLst/>
            <a:cxnLst/>
            <a:rect l="0" t="0" r="0" b="0"/>
            <a:pathLst>
              <a:path w="265244" h="239913">
                <a:moveTo>
                  <a:pt x="68075" y="51317"/>
                </a:moveTo>
                <a:lnTo>
                  <a:pt x="68075" y="38547"/>
                </a:lnTo>
                <a:lnTo>
                  <a:pt x="69981" y="36136"/>
                </a:lnTo>
                <a:lnTo>
                  <a:pt x="77177" y="30918"/>
                </a:lnTo>
                <a:lnTo>
                  <a:pt x="84186" y="25423"/>
                </a:lnTo>
                <a:lnTo>
                  <a:pt x="90475" y="19806"/>
                </a:lnTo>
                <a:lnTo>
                  <a:pt x="96446" y="14135"/>
                </a:lnTo>
                <a:lnTo>
                  <a:pt x="100324" y="12241"/>
                </a:lnTo>
                <a:lnTo>
                  <a:pt x="104815" y="10979"/>
                </a:lnTo>
                <a:lnTo>
                  <a:pt x="109713" y="10138"/>
                </a:lnTo>
                <a:lnTo>
                  <a:pt x="114884" y="8624"/>
                </a:lnTo>
                <a:lnTo>
                  <a:pt x="120236" y="6663"/>
                </a:lnTo>
                <a:lnTo>
                  <a:pt x="125709" y="4402"/>
                </a:lnTo>
                <a:lnTo>
                  <a:pt x="130311" y="2896"/>
                </a:lnTo>
                <a:lnTo>
                  <a:pt x="137963" y="1221"/>
                </a:lnTo>
                <a:lnTo>
                  <a:pt x="143242" y="775"/>
                </a:lnTo>
                <a:lnTo>
                  <a:pt x="149619" y="477"/>
                </a:lnTo>
                <a:lnTo>
                  <a:pt x="169706" y="58"/>
                </a:lnTo>
                <a:lnTo>
                  <a:pt x="175835" y="0"/>
                </a:lnTo>
                <a:lnTo>
                  <a:pt x="181825" y="913"/>
                </a:lnTo>
                <a:lnTo>
                  <a:pt x="187723" y="2474"/>
                </a:lnTo>
                <a:lnTo>
                  <a:pt x="193561" y="4468"/>
                </a:lnTo>
                <a:lnTo>
                  <a:pt x="198405" y="5797"/>
                </a:lnTo>
                <a:lnTo>
                  <a:pt x="206327" y="7273"/>
                </a:lnTo>
                <a:lnTo>
                  <a:pt x="213023" y="10470"/>
                </a:lnTo>
                <a:lnTo>
                  <a:pt x="219174" y="15065"/>
                </a:lnTo>
                <a:lnTo>
                  <a:pt x="225083" y="20282"/>
                </a:lnTo>
                <a:lnTo>
                  <a:pt x="227992" y="23960"/>
                </a:lnTo>
                <a:lnTo>
                  <a:pt x="230884" y="28316"/>
                </a:lnTo>
                <a:lnTo>
                  <a:pt x="233764" y="33126"/>
                </a:lnTo>
                <a:lnTo>
                  <a:pt x="235685" y="38237"/>
                </a:lnTo>
                <a:lnTo>
                  <a:pt x="236965" y="43549"/>
                </a:lnTo>
                <a:lnTo>
                  <a:pt x="237819" y="48996"/>
                </a:lnTo>
                <a:lnTo>
                  <a:pt x="238387" y="53580"/>
                </a:lnTo>
                <a:lnTo>
                  <a:pt x="238767" y="57588"/>
                </a:lnTo>
                <a:lnTo>
                  <a:pt x="239020" y="61213"/>
                </a:lnTo>
                <a:lnTo>
                  <a:pt x="239188" y="66487"/>
                </a:lnTo>
                <a:lnTo>
                  <a:pt x="239376" y="79967"/>
                </a:lnTo>
                <a:lnTo>
                  <a:pt x="238473" y="86609"/>
                </a:lnTo>
                <a:lnTo>
                  <a:pt x="236919" y="92943"/>
                </a:lnTo>
                <a:lnTo>
                  <a:pt x="234930" y="99070"/>
                </a:lnTo>
                <a:lnTo>
                  <a:pt x="232652" y="104107"/>
                </a:lnTo>
                <a:lnTo>
                  <a:pt x="230181" y="108418"/>
                </a:lnTo>
                <a:lnTo>
                  <a:pt x="227581" y="112244"/>
                </a:lnTo>
                <a:lnTo>
                  <a:pt x="223942" y="116700"/>
                </a:lnTo>
                <a:lnTo>
                  <a:pt x="219611" y="121576"/>
                </a:lnTo>
                <a:lnTo>
                  <a:pt x="209720" y="132073"/>
                </a:lnTo>
                <a:lnTo>
                  <a:pt x="170874" y="171376"/>
                </a:lnTo>
                <a:lnTo>
                  <a:pt x="165182" y="177076"/>
                </a:lnTo>
                <a:lnTo>
                  <a:pt x="159483" y="181829"/>
                </a:lnTo>
                <a:lnTo>
                  <a:pt x="153779" y="185950"/>
                </a:lnTo>
                <a:lnTo>
                  <a:pt x="148071" y="189650"/>
                </a:lnTo>
                <a:lnTo>
                  <a:pt x="142361" y="193069"/>
                </a:lnTo>
                <a:lnTo>
                  <a:pt x="136649" y="196301"/>
                </a:lnTo>
                <a:lnTo>
                  <a:pt x="130936" y="199408"/>
                </a:lnTo>
                <a:lnTo>
                  <a:pt x="125223" y="203384"/>
                </a:lnTo>
                <a:lnTo>
                  <a:pt x="119509" y="207940"/>
                </a:lnTo>
                <a:lnTo>
                  <a:pt x="113794" y="212883"/>
                </a:lnTo>
                <a:lnTo>
                  <a:pt x="109032" y="216177"/>
                </a:lnTo>
                <a:lnTo>
                  <a:pt x="101201" y="219838"/>
                </a:lnTo>
                <a:lnTo>
                  <a:pt x="96827" y="221767"/>
                </a:lnTo>
                <a:lnTo>
                  <a:pt x="86886" y="226450"/>
                </a:lnTo>
                <a:lnTo>
                  <a:pt x="70580" y="234442"/>
                </a:lnTo>
                <a:lnTo>
                  <a:pt x="65935" y="236265"/>
                </a:lnTo>
                <a:lnTo>
                  <a:pt x="58234" y="238291"/>
                </a:lnTo>
                <a:lnTo>
                  <a:pt x="53894" y="238832"/>
                </a:lnTo>
                <a:lnTo>
                  <a:pt x="49097" y="239192"/>
                </a:lnTo>
                <a:lnTo>
                  <a:pt x="39638" y="239592"/>
                </a:lnTo>
                <a:lnTo>
                  <a:pt x="32259" y="239770"/>
                </a:lnTo>
                <a:lnTo>
                  <a:pt x="28958" y="238865"/>
                </a:lnTo>
                <a:lnTo>
                  <a:pt x="22750" y="235319"/>
                </a:lnTo>
                <a:lnTo>
                  <a:pt x="16816" y="233108"/>
                </a:lnTo>
                <a:lnTo>
                  <a:pt x="13900" y="232519"/>
                </a:lnTo>
                <a:lnTo>
                  <a:pt x="8120" y="229324"/>
                </a:lnTo>
                <a:lnTo>
                  <a:pt x="5245" y="227138"/>
                </a:lnTo>
                <a:lnTo>
                  <a:pt x="3329" y="224729"/>
                </a:lnTo>
                <a:lnTo>
                  <a:pt x="2051" y="222170"/>
                </a:lnTo>
                <a:lnTo>
                  <a:pt x="631" y="216787"/>
                </a:lnTo>
                <a:lnTo>
                  <a:pt x="0" y="211219"/>
                </a:lnTo>
                <a:lnTo>
                  <a:pt x="784" y="207448"/>
                </a:lnTo>
                <a:lnTo>
                  <a:pt x="2260" y="203030"/>
                </a:lnTo>
                <a:lnTo>
                  <a:pt x="6921" y="191352"/>
                </a:lnTo>
                <a:lnTo>
                  <a:pt x="10098" y="184675"/>
                </a:lnTo>
                <a:lnTo>
                  <a:pt x="12279" y="180227"/>
                </a:lnTo>
                <a:lnTo>
                  <a:pt x="17242" y="172745"/>
                </a:lnTo>
                <a:lnTo>
                  <a:pt x="19899" y="169417"/>
                </a:lnTo>
                <a:lnTo>
                  <a:pt x="23575" y="167198"/>
                </a:lnTo>
                <a:lnTo>
                  <a:pt x="27931" y="165718"/>
                </a:lnTo>
                <a:lnTo>
                  <a:pt x="32740" y="164732"/>
                </a:lnTo>
                <a:lnTo>
                  <a:pt x="40623" y="161096"/>
                </a:lnTo>
                <a:lnTo>
                  <a:pt x="44059" y="158793"/>
                </a:lnTo>
                <a:lnTo>
                  <a:pt x="50417" y="156234"/>
                </a:lnTo>
                <a:lnTo>
                  <a:pt x="58322" y="154144"/>
                </a:lnTo>
                <a:lnTo>
                  <a:pt x="71361" y="150041"/>
                </a:lnTo>
                <a:lnTo>
                  <a:pt x="77886" y="149518"/>
                </a:lnTo>
                <a:lnTo>
                  <a:pt x="84140" y="150122"/>
                </a:lnTo>
                <a:lnTo>
                  <a:pt x="90215" y="151477"/>
                </a:lnTo>
                <a:lnTo>
                  <a:pt x="96170" y="152380"/>
                </a:lnTo>
                <a:lnTo>
                  <a:pt x="102045" y="152982"/>
                </a:lnTo>
                <a:lnTo>
                  <a:pt x="107867" y="153384"/>
                </a:lnTo>
                <a:lnTo>
                  <a:pt x="113653" y="154604"/>
                </a:lnTo>
                <a:lnTo>
                  <a:pt x="119416" y="156370"/>
                </a:lnTo>
                <a:lnTo>
                  <a:pt x="131851" y="160872"/>
                </a:lnTo>
                <a:lnTo>
                  <a:pt x="146903" y="166048"/>
                </a:lnTo>
                <a:lnTo>
                  <a:pt x="153965" y="168762"/>
                </a:lnTo>
                <a:lnTo>
                  <a:pt x="160577" y="171524"/>
                </a:lnTo>
                <a:lnTo>
                  <a:pt x="166891" y="174317"/>
                </a:lnTo>
                <a:lnTo>
                  <a:pt x="172052" y="177132"/>
                </a:lnTo>
                <a:lnTo>
                  <a:pt x="184820" y="185645"/>
                </a:lnTo>
                <a:lnTo>
                  <a:pt x="189720" y="188494"/>
                </a:lnTo>
                <a:lnTo>
                  <a:pt x="200245" y="194200"/>
                </a:lnTo>
                <a:lnTo>
                  <a:pt x="211272" y="199910"/>
                </a:lnTo>
                <a:lnTo>
                  <a:pt x="215928" y="202767"/>
                </a:lnTo>
                <a:lnTo>
                  <a:pt x="223640" y="208480"/>
                </a:lnTo>
                <a:lnTo>
                  <a:pt x="226078" y="211338"/>
                </a:lnTo>
                <a:lnTo>
                  <a:pt x="227703" y="214195"/>
                </a:lnTo>
                <a:lnTo>
                  <a:pt x="228786" y="217052"/>
                </a:lnTo>
                <a:lnTo>
                  <a:pt x="231413" y="218957"/>
                </a:lnTo>
                <a:lnTo>
                  <a:pt x="239413" y="221074"/>
                </a:lnTo>
                <a:lnTo>
                  <a:pt x="242308" y="222591"/>
                </a:lnTo>
                <a:lnTo>
                  <a:pt x="244238" y="224555"/>
                </a:lnTo>
                <a:lnTo>
                  <a:pt x="247335" y="229276"/>
                </a:lnTo>
                <a:lnTo>
                  <a:pt x="251886" y="234550"/>
                </a:lnTo>
                <a:lnTo>
                  <a:pt x="254433" y="236337"/>
                </a:lnTo>
                <a:lnTo>
                  <a:pt x="257084" y="237529"/>
                </a:lnTo>
                <a:lnTo>
                  <a:pt x="265243" y="2399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9"/>
          <p:cNvSpPr/>
          <p:nvPr/>
        </p:nvSpPr>
        <p:spPr>
          <a:xfrm>
            <a:off x="2386012" y="2374582"/>
            <a:ext cx="171451" cy="214314"/>
          </a:xfrm>
          <a:custGeom>
            <a:avLst/>
            <a:gdLst/>
            <a:ahLst/>
            <a:cxnLst/>
            <a:rect l="0" t="0" r="0" b="0"/>
            <a:pathLst>
              <a:path w="171451" h="214314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11932" y="4551"/>
                </a:lnTo>
                <a:lnTo>
                  <a:pt x="13670" y="6844"/>
                </a:lnTo>
                <a:lnTo>
                  <a:pt x="14828" y="9325"/>
                </a:lnTo>
                <a:lnTo>
                  <a:pt x="15600" y="11932"/>
                </a:lnTo>
                <a:lnTo>
                  <a:pt x="18998" y="17368"/>
                </a:lnTo>
                <a:lnTo>
                  <a:pt x="23684" y="22959"/>
                </a:lnTo>
                <a:lnTo>
                  <a:pt x="28941" y="28619"/>
                </a:lnTo>
                <a:lnTo>
                  <a:pt x="31677" y="32414"/>
                </a:lnTo>
                <a:lnTo>
                  <a:pt x="34453" y="36850"/>
                </a:lnTo>
                <a:lnTo>
                  <a:pt x="37256" y="41711"/>
                </a:lnTo>
                <a:lnTo>
                  <a:pt x="40077" y="45905"/>
                </a:lnTo>
                <a:lnTo>
                  <a:pt x="42911" y="49653"/>
                </a:lnTo>
                <a:lnTo>
                  <a:pt x="45752" y="53105"/>
                </a:lnTo>
                <a:lnTo>
                  <a:pt x="49551" y="57311"/>
                </a:lnTo>
                <a:lnTo>
                  <a:pt x="58853" y="67064"/>
                </a:lnTo>
                <a:lnTo>
                  <a:pt x="63048" y="72332"/>
                </a:lnTo>
                <a:lnTo>
                  <a:pt x="66797" y="77749"/>
                </a:lnTo>
                <a:lnTo>
                  <a:pt x="70249" y="83265"/>
                </a:lnTo>
                <a:lnTo>
                  <a:pt x="73502" y="88848"/>
                </a:lnTo>
                <a:lnTo>
                  <a:pt x="76624" y="94474"/>
                </a:lnTo>
                <a:lnTo>
                  <a:pt x="79658" y="100130"/>
                </a:lnTo>
                <a:lnTo>
                  <a:pt x="83585" y="105806"/>
                </a:lnTo>
                <a:lnTo>
                  <a:pt x="88109" y="111495"/>
                </a:lnTo>
                <a:lnTo>
                  <a:pt x="93029" y="117193"/>
                </a:lnTo>
                <a:lnTo>
                  <a:pt x="101036" y="126063"/>
                </a:lnTo>
                <a:lnTo>
                  <a:pt x="104505" y="129762"/>
                </a:lnTo>
                <a:lnTo>
                  <a:pt x="126639" y="152296"/>
                </a:lnTo>
                <a:lnTo>
                  <a:pt x="139632" y="165338"/>
                </a:lnTo>
                <a:lnTo>
                  <a:pt x="142618" y="169280"/>
                </a:lnTo>
                <a:lnTo>
                  <a:pt x="145561" y="173814"/>
                </a:lnTo>
                <a:lnTo>
                  <a:pt x="148476" y="178741"/>
                </a:lnTo>
                <a:lnTo>
                  <a:pt x="151372" y="182978"/>
                </a:lnTo>
                <a:lnTo>
                  <a:pt x="154254" y="186755"/>
                </a:lnTo>
                <a:lnTo>
                  <a:pt x="157129" y="190226"/>
                </a:lnTo>
                <a:lnTo>
                  <a:pt x="160323" y="196623"/>
                </a:lnTo>
                <a:lnTo>
                  <a:pt x="161174" y="199662"/>
                </a:lnTo>
                <a:lnTo>
                  <a:pt x="162694" y="201688"/>
                </a:lnTo>
                <a:lnTo>
                  <a:pt x="164660" y="203039"/>
                </a:lnTo>
                <a:lnTo>
                  <a:pt x="170109" y="205206"/>
                </a:lnTo>
                <a:lnTo>
                  <a:pt x="170556" y="206337"/>
                </a:lnTo>
                <a:lnTo>
                  <a:pt x="171273" y="212455"/>
                </a:lnTo>
                <a:lnTo>
                  <a:pt x="171450" y="2143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0"/>
          <p:cNvSpPr/>
          <p:nvPr/>
        </p:nvSpPr>
        <p:spPr>
          <a:xfrm>
            <a:off x="2377439" y="2408872"/>
            <a:ext cx="180024" cy="162879"/>
          </a:xfrm>
          <a:custGeom>
            <a:avLst/>
            <a:gdLst/>
            <a:ahLst/>
            <a:cxnLst/>
            <a:rect l="0" t="0" r="0" b="0"/>
            <a:pathLst>
              <a:path w="180024" h="162879">
                <a:moveTo>
                  <a:pt x="180023" y="0"/>
                </a:moveTo>
                <a:lnTo>
                  <a:pt x="180023" y="7381"/>
                </a:lnTo>
                <a:lnTo>
                  <a:pt x="177483" y="10583"/>
                </a:lnTo>
                <a:lnTo>
                  <a:pt x="175472" y="12770"/>
                </a:lnTo>
                <a:lnTo>
                  <a:pt x="173179" y="14229"/>
                </a:lnTo>
                <a:lnTo>
                  <a:pt x="168091" y="15849"/>
                </a:lnTo>
                <a:lnTo>
                  <a:pt x="166353" y="18186"/>
                </a:lnTo>
                <a:lnTo>
                  <a:pt x="165195" y="21649"/>
                </a:lnTo>
                <a:lnTo>
                  <a:pt x="164423" y="25863"/>
                </a:lnTo>
                <a:lnTo>
                  <a:pt x="162003" y="29624"/>
                </a:lnTo>
                <a:lnTo>
                  <a:pt x="158484" y="33084"/>
                </a:lnTo>
                <a:lnTo>
                  <a:pt x="154234" y="36344"/>
                </a:lnTo>
                <a:lnTo>
                  <a:pt x="150448" y="40422"/>
                </a:lnTo>
                <a:lnTo>
                  <a:pt x="146971" y="45045"/>
                </a:lnTo>
                <a:lnTo>
                  <a:pt x="143701" y="50033"/>
                </a:lnTo>
                <a:lnTo>
                  <a:pt x="140568" y="55263"/>
                </a:lnTo>
                <a:lnTo>
                  <a:pt x="137528" y="60654"/>
                </a:lnTo>
                <a:lnTo>
                  <a:pt x="134548" y="66154"/>
                </a:lnTo>
                <a:lnTo>
                  <a:pt x="130656" y="70773"/>
                </a:lnTo>
                <a:lnTo>
                  <a:pt x="126157" y="74804"/>
                </a:lnTo>
                <a:lnTo>
                  <a:pt x="121252" y="78444"/>
                </a:lnTo>
                <a:lnTo>
                  <a:pt x="116077" y="82776"/>
                </a:lnTo>
                <a:lnTo>
                  <a:pt x="110723" y="87569"/>
                </a:lnTo>
                <a:lnTo>
                  <a:pt x="105248" y="92670"/>
                </a:lnTo>
                <a:lnTo>
                  <a:pt x="99693" y="97022"/>
                </a:lnTo>
                <a:lnTo>
                  <a:pt x="94084" y="100877"/>
                </a:lnTo>
                <a:lnTo>
                  <a:pt x="88441" y="104398"/>
                </a:lnTo>
                <a:lnTo>
                  <a:pt x="82773" y="107699"/>
                </a:lnTo>
                <a:lnTo>
                  <a:pt x="71396" y="113906"/>
                </a:lnTo>
                <a:lnTo>
                  <a:pt x="66647" y="116895"/>
                </a:lnTo>
                <a:lnTo>
                  <a:pt x="62529" y="119840"/>
                </a:lnTo>
                <a:lnTo>
                  <a:pt x="58831" y="122756"/>
                </a:lnTo>
                <a:lnTo>
                  <a:pt x="53508" y="125652"/>
                </a:lnTo>
                <a:lnTo>
                  <a:pt x="47103" y="128536"/>
                </a:lnTo>
                <a:lnTo>
                  <a:pt x="39974" y="131411"/>
                </a:lnTo>
                <a:lnTo>
                  <a:pt x="34270" y="134279"/>
                </a:lnTo>
                <a:lnTo>
                  <a:pt x="29514" y="137145"/>
                </a:lnTo>
                <a:lnTo>
                  <a:pt x="25391" y="140007"/>
                </a:lnTo>
                <a:lnTo>
                  <a:pt x="21690" y="142868"/>
                </a:lnTo>
                <a:lnTo>
                  <a:pt x="18270" y="145728"/>
                </a:lnTo>
                <a:lnTo>
                  <a:pt x="15038" y="148587"/>
                </a:lnTo>
                <a:lnTo>
                  <a:pt x="11931" y="150493"/>
                </a:lnTo>
                <a:lnTo>
                  <a:pt x="8906" y="151764"/>
                </a:lnTo>
                <a:lnTo>
                  <a:pt x="5938" y="152611"/>
                </a:lnTo>
                <a:lnTo>
                  <a:pt x="3959" y="154128"/>
                </a:lnTo>
                <a:lnTo>
                  <a:pt x="2639" y="156092"/>
                </a:lnTo>
                <a:lnTo>
                  <a:pt x="0" y="16287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1"/>
          <p:cNvSpPr/>
          <p:nvPr/>
        </p:nvSpPr>
        <p:spPr>
          <a:xfrm>
            <a:off x="2651759" y="2477452"/>
            <a:ext cx="205742" cy="1"/>
          </a:xfrm>
          <a:custGeom>
            <a:avLst/>
            <a:gdLst/>
            <a:ahLst/>
            <a:cxnLst/>
            <a:rect l="0" t="0" r="0" b="0"/>
            <a:pathLst>
              <a:path w="205742" h="1">
                <a:moveTo>
                  <a:pt x="0" y="0"/>
                </a:moveTo>
                <a:lnTo>
                  <a:pt x="20574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2"/>
          <p:cNvSpPr/>
          <p:nvPr/>
        </p:nvSpPr>
        <p:spPr>
          <a:xfrm>
            <a:off x="2728912" y="2408872"/>
            <a:ext cx="15954" cy="197168"/>
          </a:xfrm>
          <a:custGeom>
            <a:avLst/>
            <a:gdLst/>
            <a:ahLst/>
            <a:cxnLst/>
            <a:rect l="0" t="0" r="0" b="0"/>
            <a:pathLst>
              <a:path w="15954" h="197168">
                <a:moveTo>
                  <a:pt x="8572" y="0"/>
                </a:moveTo>
                <a:lnTo>
                  <a:pt x="105" y="8468"/>
                </a:lnTo>
                <a:lnTo>
                  <a:pt x="1022" y="9455"/>
                </a:lnTo>
                <a:lnTo>
                  <a:pt x="4582" y="13092"/>
                </a:lnTo>
                <a:lnTo>
                  <a:pt x="4960" y="15396"/>
                </a:lnTo>
                <a:lnTo>
                  <a:pt x="4259" y="17884"/>
                </a:lnTo>
                <a:lnTo>
                  <a:pt x="2839" y="20495"/>
                </a:lnTo>
                <a:lnTo>
                  <a:pt x="1893" y="23189"/>
                </a:lnTo>
                <a:lnTo>
                  <a:pt x="1262" y="25936"/>
                </a:lnTo>
                <a:lnTo>
                  <a:pt x="841" y="28721"/>
                </a:lnTo>
                <a:lnTo>
                  <a:pt x="561" y="32482"/>
                </a:lnTo>
                <a:lnTo>
                  <a:pt x="374" y="36895"/>
                </a:lnTo>
                <a:lnTo>
                  <a:pt x="111" y="49667"/>
                </a:lnTo>
                <a:lnTo>
                  <a:pt x="0" y="117192"/>
                </a:lnTo>
                <a:lnTo>
                  <a:pt x="953" y="121943"/>
                </a:lnTo>
                <a:lnTo>
                  <a:pt x="2540" y="126063"/>
                </a:lnTo>
                <a:lnTo>
                  <a:pt x="4551" y="129762"/>
                </a:lnTo>
                <a:lnTo>
                  <a:pt x="5892" y="134133"/>
                </a:lnTo>
                <a:lnTo>
                  <a:pt x="6785" y="138952"/>
                </a:lnTo>
                <a:lnTo>
                  <a:pt x="7381" y="144070"/>
                </a:lnTo>
                <a:lnTo>
                  <a:pt x="7778" y="148434"/>
                </a:lnTo>
                <a:lnTo>
                  <a:pt x="8043" y="152296"/>
                </a:lnTo>
                <a:lnTo>
                  <a:pt x="8219" y="155823"/>
                </a:lnTo>
                <a:lnTo>
                  <a:pt x="8416" y="162282"/>
                </a:lnTo>
                <a:lnTo>
                  <a:pt x="8552" y="177087"/>
                </a:lnTo>
                <a:lnTo>
                  <a:pt x="8563" y="182845"/>
                </a:lnTo>
                <a:lnTo>
                  <a:pt x="9519" y="184762"/>
                </a:lnTo>
                <a:lnTo>
                  <a:pt x="11108" y="186040"/>
                </a:lnTo>
                <a:lnTo>
                  <a:pt x="13121" y="186891"/>
                </a:lnTo>
                <a:lnTo>
                  <a:pt x="14462" y="188412"/>
                </a:lnTo>
                <a:lnTo>
                  <a:pt x="15356" y="190378"/>
                </a:lnTo>
                <a:lnTo>
                  <a:pt x="15953" y="192641"/>
                </a:lnTo>
                <a:lnTo>
                  <a:pt x="15398" y="194150"/>
                </a:lnTo>
                <a:lnTo>
                  <a:pt x="14075" y="195156"/>
                </a:lnTo>
                <a:lnTo>
                  <a:pt x="8572" y="19716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3"/>
          <p:cNvSpPr/>
          <p:nvPr/>
        </p:nvSpPr>
        <p:spPr>
          <a:xfrm>
            <a:off x="2917507" y="2340292"/>
            <a:ext cx="8573" cy="265748"/>
          </a:xfrm>
          <a:custGeom>
            <a:avLst/>
            <a:gdLst/>
            <a:ahLst/>
            <a:cxnLst/>
            <a:rect l="0" t="0" r="0" b="0"/>
            <a:pathLst>
              <a:path w="8573" h="265748">
                <a:moveTo>
                  <a:pt x="8572" y="0"/>
                </a:moveTo>
                <a:lnTo>
                  <a:pt x="8572" y="20400"/>
                </a:lnTo>
                <a:lnTo>
                  <a:pt x="7620" y="24077"/>
                </a:lnTo>
                <a:lnTo>
                  <a:pt x="6032" y="28434"/>
                </a:lnTo>
                <a:lnTo>
                  <a:pt x="4022" y="33244"/>
                </a:lnTo>
                <a:lnTo>
                  <a:pt x="2681" y="38355"/>
                </a:lnTo>
                <a:lnTo>
                  <a:pt x="1787" y="43668"/>
                </a:lnTo>
                <a:lnTo>
                  <a:pt x="1192" y="49114"/>
                </a:lnTo>
                <a:lnTo>
                  <a:pt x="794" y="54650"/>
                </a:lnTo>
                <a:lnTo>
                  <a:pt x="530" y="60246"/>
                </a:lnTo>
                <a:lnTo>
                  <a:pt x="235" y="71544"/>
                </a:lnTo>
                <a:lnTo>
                  <a:pt x="0" y="225343"/>
                </a:lnTo>
                <a:lnTo>
                  <a:pt x="953" y="228334"/>
                </a:lnTo>
                <a:lnTo>
                  <a:pt x="2540" y="231280"/>
                </a:lnTo>
                <a:lnTo>
                  <a:pt x="4551" y="234197"/>
                </a:lnTo>
                <a:lnTo>
                  <a:pt x="4939" y="237094"/>
                </a:lnTo>
                <a:lnTo>
                  <a:pt x="4245" y="239978"/>
                </a:lnTo>
                <a:lnTo>
                  <a:pt x="2830" y="242853"/>
                </a:lnTo>
                <a:lnTo>
                  <a:pt x="1887" y="245722"/>
                </a:lnTo>
                <a:lnTo>
                  <a:pt x="1258" y="248587"/>
                </a:lnTo>
                <a:lnTo>
                  <a:pt x="249" y="255479"/>
                </a:lnTo>
                <a:lnTo>
                  <a:pt x="33" y="263737"/>
                </a:lnTo>
                <a:lnTo>
                  <a:pt x="0" y="26574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4"/>
          <p:cNvSpPr/>
          <p:nvPr/>
        </p:nvSpPr>
        <p:spPr>
          <a:xfrm>
            <a:off x="2994660" y="2297430"/>
            <a:ext cx="128077" cy="317183"/>
          </a:xfrm>
          <a:custGeom>
            <a:avLst/>
            <a:gdLst/>
            <a:ahLst/>
            <a:cxnLst/>
            <a:rect l="0" t="0" r="0" b="0"/>
            <a:pathLst>
              <a:path w="128077" h="317183">
                <a:moveTo>
                  <a:pt x="42862" y="0"/>
                </a:moveTo>
                <a:lnTo>
                  <a:pt x="47413" y="0"/>
                </a:lnTo>
                <a:lnTo>
                  <a:pt x="49706" y="952"/>
                </a:lnTo>
                <a:lnTo>
                  <a:pt x="52187" y="2540"/>
                </a:lnTo>
                <a:lnTo>
                  <a:pt x="54793" y="4551"/>
                </a:lnTo>
                <a:lnTo>
                  <a:pt x="56531" y="6844"/>
                </a:lnTo>
                <a:lnTo>
                  <a:pt x="57690" y="9325"/>
                </a:lnTo>
                <a:lnTo>
                  <a:pt x="58462" y="11931"/>
                </a:lnTo>
                <a:lnTo>
                  <a:pt x="61860" y="17368"/>
                </a:lnTo>
                <a:lnTo>
                  <a:pt x="64100" y="20151"/>
                </a:lnTo>
                <a:lnTo>
                  <a:pt x="66546" y="23911"/>
                </a:lnTo>
                <a:lnTo>
                  <a:pt x="69129" y="28323"/>
                </a:lnTo>
                <a:lnTo>
                  <a:pt x="71803" y="33169"/>
                </a:lnTo>
                <a:lnTo>
                  <a:pt x="77315" y="43634"/>
                </a:lnTo>
                <a:lnTo>
                  <a:pt x="80118" y="49092"/>
                </a:lnTo>
                <a:lnTo>
                  <a:pt x="83892" y="54635"/>
                </a:lnTo>
                <a:lnTo>
                  <a:pt x="88313" y="60236"/>
                </a:lnTo>
                <a:lnTo>
                  <a:pt x="93165" y="65875"/>
                </a:lnTo>
                <a:lnTo>
                  <a:pt x="97352" y="71539"/>
                </a:lnTo>
                <a:lnTo>
                  <a:pt x="101096" y="77220"/>
                </a:lnTo>
                <a:lnTo>
                  <a:pt x="104545" y="82912"/>
                </a:lnTo>
                <a:lnTo>
                  <a:pt x="107796" y="89565"/>
                </a:lnTo>
                <a:lnTo>
                  <a:pt x="110917" y="96857"/>
                </a:lnTo>
                <a:lnTo>
                  <a:pt x="113950" y="104576"/>
                </a:lnTo>
                <a:lnTo>
                  <a:pt x="119859" y="120773"/>
                </a:lnTo>
                <a:lnTo>
                  <a:pt x="122768" y="129093"/>
                </a:lnTo>
                <a:lnTo>
                  <a:pt x="124708" y="136544"/>
                </a:lnTo>
                <a:lnTo>
                  <a:pt x="126001" y="143417"/>
                </a:lnTo>
                <a:lnTo>
                  <a:pt x="126863" y="149904"/>
                </a:lnTo>
                <a:lnTo>
                  <a:pt x="127438" y="157086"/>
                </a:lnTo>
                <a:lnTo>
                  <a:pt x="127821" y="164731"/>
                </a:lnTo>
                <a:lnTo>
                  <a:pt x="128076" y="172686"/>
                </a:lnTo>
                <a:lnTo>
                  <a:pt x="127294" y="179894"/>
                </a:lnTo>
                <a:lnTo>
                  <a:pt x="125820" y="186604"/>
                </a:lnTo>
                <a:lnTo>
                  <a:pt x="121642" y="200092"/>
                </a:lnTo>
                <a:lnTo>
                  <a:pt x="116610" y="215612"/>
                </a:lnTo>
                <a:lnTo>
                  <a:pt x="113935" y="222799"/>
                </a:lnTo>
                <a:lnTo>
                  <a:pt x="111199" y="229495"/>
                </a:lnTo>
                <a:lnTo>
                  <a:pt x="108423" y="235864"/>
                </a:lnTo>
                <a:lnTo>
                  <a:pt x="104666" y="242015"/>
                </a:lnTo>
                <a:lnTo>
                  <a:pt x="100258" y="248021"/>
                </a:lnTo>
                <a:lnTo>
                  <a:pt x="95413" y="253929"/>
                </a:lnTo>
                <a:lnTo>
                  <a:pt x="90279" y="258821"/>
                </a:lnTo>
                <a:lnTo>
                  <a:pt x="84951" y="263035"/>
                </a:lnTo>
                <a:lnTo>
                  <a:pt x="79494" y="266796"/>
                </a:lnTo>
                <a:lnTo>
                  <a:pt x="73951" y="270257"/>
                </a:lnTo>
                <a:lnTo>
                  <a:pt x="68350" y="273516"/>
                </a:lnTo>
                <a:lnTo>
                  <a:pt x="62711" y="276641"/>
                </a:lnTo>
                <a:lnTo>
                  <a:pt x="58000" y="280630"/>
                </a:lnTo>
                <a:lnTo>
                  <a:pt x="53907" y="285194"/>
                </a:lnTo>
                <a:lnTo>
                  <a:pt x="50225" y="290142"/>
                </a:lnTo>
                <a:lnTo>
                  <a:pt x="45866" y="294393"/>
                </a:lnTo>
                <a:lnTo>
                  <a:pt x="41054" y="298179"/>
                </a:lnTo>
                <a:lnTo>
                  <a:pt x="28747" y="306549"/>
                </a:lnTo>
                <a:lnTo>
                  <a:pt x="26784" y="308189"/>
                </a:lnTo>
                <a:lnTo>
                  <a:pt x="24523" y="310234"/>
                </a:lnTo>
                <a:lnTo>
                  <a:pt x="22064" y="312550"/>
                </a:lnTo>
                <a:lnTo>
                  <a:pt x="19471" y="314094"/>
                </a:lnTo>
                <a:lnTo>
                  <a:pt x="16791" y="315123"/>
                </a:lnTo>
                <a:lnTo>
                  <a:pt x="9053" y="317062"/>
                </a:lnTo>
                <a:lnTo>
                  <a:pt x="6246" y="317129"/>
                </a:lnTo>
                <a:lnTo>
                  <a:pt x="0" y="31718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5"/>
          <p:cNvSpPr/>
          <p:nvPr/>
        </p:nvSpPr>
        <p:spPr>
          <a:xfrm>
            <a:off x="3320414" y="2391727"/>
            <a:ext cx="180024" cy="17146"/>
          </a:xfrm>
          <a:custGeom>
            <a:avLst/>
            <a:gdLst/>
            <a:ahLst/>
            <a:cxnLst/>
            <a:rect l="0" t="0" r="0" b="0"/>
            <a:pathLst>
              <a:path w="180024" h="17146">
                <a:moveTo>
                  <a:pt x="0" y="17145"/>
                </a:moveTo>
                <a:lnTo>
                  <a:pt x="11932" y="17145"/>
                </a:lnTo>
                <a:lnTo>
                  <a:pt x="14623" y="16193"/>
                </a:lnTo>
                <a:lnTo>
                  <a:pt x="17369" y="14605"/>
                </a:lnTo>
                <a:lnTo>
                  <a:pt x="20151" y="12594"/>
                </a:lnTo>
                <a:lnTo>
                  <a:pt x="24865" y="11254"/>
                </a:lnTo>
                <a:lnTo>
                  <a:pt x="30864" y="10360"/>
                </a:lnTo>
                <a:lnTo>
                  <a:pt x="37721" y="9764"/>
                </a:lnTo>
                <a:lnTo>
                  <a:pt x="44198" y="9367"/>
                </a:lnTo>
                <a:lnTo>
                  <a:pt x="56474" y="8925"/>
                </a:lnTo>
                <a:lnTo>
                  <a:pt x="63367" y="7855"/>
                </a:lnTo>
                <a:lnTo>
                  <a:pt x="70820" y="6190"/>
                </a:lnTo>
                <a:lnTo>
                  <a:pt x="78646" y="4126"/>
                </a:lnTo>
                <a:lnTo>
                  <a:pt x="85768" y="2751"/>
                </a:lnTo>
                <a:lnTo>
                  <a:pt x="92422" y="1834"/>
                </a:lnTo>
                <a:lnTo>
                  <a:pt x="98762" y="1223"/>
                </a:lnTo>
                <a:lnTo>
                  <a:pt x="104894" y="815"/>
                </a:lnTo>
                <a:lnTo>
                  <a:pt x="110887" y="543"/>
                </a:lnTo>
                <a:lnTo>
                  <a:pt x="122626" y="241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6"/>
          <p:cNvSpPr/>
          <p:nvPr/>
        </p:nvSpPr>
        <p:spPr>
          <a:xfrm>
            <a:off x="3500437" y="239172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7"/>
          <p:cNvSpPr/>
          <p:nvPr/>
        </p:nvSpPr>
        <p:spPr>
          <a:xfrm>
            <a:off x="3286125" y="2477452"/>
            <a:ext cx="282893" cy="34291"/>
          </a:xfrm>
          <a:custGeom>
            <a:avLst/>
            <a:gdLst/>
            <a:ahLst/>
            <a:cxnLst/>
            <a:rect l="0" t="0" r="0" b="0"/>
            <a:pathLst>
              <a:path w="282893" h="34291">
                <a:moveTo>
                  <a:pt x="0" y="34290"/>
                </a:moveTo>
                <a:lnTo>
                  <a:pt x="58194" y="34290"/>
                </a:lnTo>
                <a:lnTo>
                  <a:pt x="67371" y="33337"/>
                </a:lnTo>
                <a:lnTo>
                  <a:pt x="76346" y="31750"/>
                </a:lnTo>
                <a:lnTo>
                  <a:pt x="85187" y="29739"/>
                </a:lnTo>
                <a:lnTo>
                  <a:pt x="94891" y="28399"/>
                </a:lnTo>
                <a:lnTo>
                  <a:pt x="105171" y="27505"/>
                </a:lnTo>
                <a:lnTo>
                  <a:pt x="115834" y="26909"/>
                </a:lnTo>
                <a:lnTo>
                  <a:pt x="137841" y="26247"/>
                </a:lnTo>
                <a:lnTo>
                  <a:pt x="149044" y="26070"/>
                </a:lnTo>
                <a:lnTo>
                  <a:pt x="159370" y="25000"/>
                </a:lnTo>
                <a:lnTo>
                  <a:pt x="169111" y="23335"/>
                </a:lnTo>
                <a:lnTo>
                  <a:pt x="178463" y="21272"/>
                </a:lnTo>
                <a:lnTo>
                  <a:pt x="188508" y="19896"/>
                </a:lnTo>
                <a:lnTo>
                  <a:pt x="199014" y="18979"/>
                </a:lnTo>
                <a:lnTo>
                  <a:pt x="209829" y="18368"/>
                </a:lnTo>
                <a:lnTo>
                  <a:pt x="219895" y="17008"/>
                </a:lnTo>
                <a:lnTo>
                  <a:pt x="229465" y="15148"/>
                </a:lnTo>
                <a:lnTo>
                  <a:pt x="238701" y="12956"/>
                </a:lnTo>
                <a:lnTo>
                  <a:pt x="246764" y="11495"/>
                </a:lnTo>
                <a:lnTo>
                  <a:pt x="254044" y="10521"/>
                </a:lnTo>
                <a:lnTo>
                  <a:pt x="260803" y="9871"/>
                </a:lnTo>
                <a:lnTo>
                  <a:pt x="266261" y="8486"/>
                </a:lnTo>
                <a:lnTo>
                  <a:pt x="270852" y="6610"/>
                </a:lnTo>
                <a:lnTo>
                  <a:pt x="28289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8"/>
          <p:cNvSpPr/>
          <p:nvPr/>
        </p:nvSpPr>
        <p:spPr>
          <a:xfrm>
            <a:off x="3646170" y="2263139"/>
            <a:ext cx="68581" cy="308612"/>
          </a:xfrm>
          <a:custGeom>
            <a:avLst/>
            <a:gdLst/>
            <a:ahLst/>
            <a:cxnLst/>
            <a:rect l="0" t="0" r="0" b="0"/>
            <a:pathLst>
              <a:path w="68581" h="308612">
                <a:moveTo>
                  <a:pt x="68580" y="0"/>
                </a:moveTo>
                <a:lnTo>
                  <a:pt x="68580" y="33171"/>
                </a:lnTo>
                <a:lnTo>
                  <a:pt x="67627" y="38306"/>
                </a:lnTo>
                <a:lnTo>
                  <a:pt x="66040" y="43635"/>
                </a:lnTo>
                <a:lnTo>
                  <a:pt x="64029" y="49093"/>
                </a:lnTo>
                <a:lnTo>
                  <a:pt x="61736" y="54636"/>
                </a:lnTo>
                <a:lnTo>
                  <a:pt x="59254" y="60237"/>
                </a:lnTo>
                <a:lnTo>
                  <a:pt x="53958" y="71540"/>
                </a:lnTo>
                <a:lnTo>
                  <a:pt x="48428" y="82913"/>
                </a:lnTo>
                <a:lnTo>
                  <a:pt x="46573" y="89566"/>
                </a:lnTo>
                <a:lnTo>
                  <a:pt x="45336" y="96858"/>
                </a:lnTo>
                <a:lnTo>
                  <a:pt x="44511" y="104577"/>
                </a:lnTo>
                <a:lnTo>
                  <a:pt x="43009" y="112581"/>
                </a:lnTo>
                <a:lnTo>
                  <a:pt x="41055" y="120774"/>
                </a:lnTo>
                <a:lnTo>
                  <a:pt x="38800" y="129094"/>
                </a:lnTo>
                <a:lnTo>
                  <a:pt x="36344" y="136545"/>
                </a:lnTo>
                <a:lnTo>
                  <a:pt x="33754" y="143418"/>
                </a:lnTo>
                <a:lnTo>
                  <a:pt x="31075" y="149905"/>
                </a:lnTo>
                <a:lnTo>
                  <a:pt x="29289" y="157086"/>
                </a:lnTo>
                <a:lnTo>
                  <a:pt x="28099" y="164732"/>
                </a:lnTo>
                <a:lnTo>
                  <a:pt x="27305" y="172687"/>
                </a:lnTo>
                <a:lnTo>
                  <a:pt x="25823" y="179895"/>
                </a:lnTo>
                <a:lnTo>
                  <a:pt x="23883" y="186605"/>
                </a:lnTo>
                <a:lnTo>
                  <a:pt x="21637" y="192984"/>
                </a:lnTo>
                <a:lnTo>
                  <a:pt x="20139" y="199141"/>
                </a:lnTo>
                <a:lnTo>
                  <a:pt x="19141" y="205151"/>
                </a:lnTo>
                <a:lnTo>
                  <a:pt x="18476" y="211063"/>
                </a:lnTo>
                <a:lnTo>
                  <a:pt x="18032" y="216909"/>
                </a:lnTo>
                <a:lnTo>
                  <a:pt x="17736" y="222711"/>
                </a:lnTo>
                <a:lnTo>
                  <a:pt x="17539" y="228484"/>
                </a:lnTo>
                <a:lnTo>
                  <a:pt x="16455" y="234238"/>
                </a:lnTo>
                <a:lnTo>
                  <a:pt x="14780" y="239979"/>
                </a:lnTo>
                <a:lnTo>
                  <a:pt x="12711" y="245711"/>
                </a:lnTo>
                <a:lnTo>
                  <a:pt x="10379" y="250485"/>
                </a:lnTo>
                <a:lnTo>
                  <a:pt x="7871" y="254620"/>
                </a:lnTo>
                <a:lnTo>
                  <a:pt x="5247" y="258329"/>
                </a:lnTo>
                <a:lnTo>
                  <a:pt x="3498" y="262707"/>
                </a:lnTo>
                <a:lnTo>
                  <a:pt x="2332" y="267531"/>
                </a:lnTo>
                <a:lnTo>
                  <a:pt x="1036" y="277018"/>
                </a:lnTo>
                <a:lnTo>
                  <a:pt x="460" y="284409"/>
                </a:lnTo>
                <a:lnTo>
                  <a:pt x="136" y="293926"/>
                </a:lnTo>
                <a:lnTo>
                  <a:pt x="0" y="30861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9"/>
          <p:cNvSpPr/>
          <p:nvPr/>
        </p:nvSpPr>
        <p:spPr>
          <a:xfrm>
            <a:off x="3753901" y="2357468"/>
            <a:ext cx="250605" cy="162834"/>
          </a:xfrm>
          <a:custGeom>
            <a:avLst/>
            <a:gdLst/>
            <a:ahLst/>
            <a:cxnLst/>
            <a:rect l="0" t="0" r="0" b="0"/>
            <a:pathLst>
              <a:path w="250605" h="162834">
                <a:moveTo>
                  <a:pt x="140871" y="8542"/>
                </a:moveTo>
                <a:lnTo>
                  <a:pt x="140871" y="3991"/>
                </a:lnTo>
                <a:lnTo>
                  <a:pt x="139919" y="2650"/>
                </a:lnTo>
                <a:lnTo>
                  <a:pt x="138331" y="1756"/>
                </a:lnTo>
                <a:lnTo>
                  <a:pt x="132652" y="74"/>
                </a:lnTo>
                <a:lnTo>
                  <a:pt x="127852" y="0"/>
                </a:lnTo>
                <a:lnTo>
                  <a:pt x="125524" y="942"/>
                </a:lnTo>
                <a:lnTo>
                  <a:pt x="117697" y="5867"/>
                </a:lnTo>
                <a:lnTo>
                  <a:pt x="112156" y="7352"/>
                </a:lnTo>
                <a:lnTo>
                  <a:pt x="108393" y="8701"/>
                </a:lnTo>
                <a:lnTo>
                  <a:pt x="103979" y="10553"/>
                </a:lnTo>
                <a:lnTo>
                  <a:pt x="99131" y="12740"/>
                </a:lnTo>
                <a:lnTo>
                  <a:pt x="88665" y="17710"/>
                </a:lnTo>
                <a:lnTo>
                  <a:pt x="66423" y="28662"/>
                </a:lnTo>
                <a:lnTo>
                  <a:pt x="60759" y="32433"/>
                </a:lnTo>
                <a:lnTo>
                  <a:pt x="55078" y="36851"/>
                </a:lnTo>
                <a:lnTo>
                  <a:pt x="49386" y="41702"/>
                </a:lnTo>
                <a:lnTo>
                  <a:pt x="43686" y="45889"/>
                </a:lnTo>
                <a:lnTo>
                  <a:pt x="37981" y="49632"/>
                </a:lnTo>
                <a:lnTo>
                  <a:pt x="32273" y="53080"/>
                </a:lnTo>
                <a:lnTo>
                  <a:pt x="27515" y="57284"/>
                </a:lnTo>
                <a:lnTo>
                  <a:pt x="23390" y="61992"/>
                </a:lnTo>
                <a:lnTo>
                  <a:pt x="19688" y="67035"/>
                </a:lnTo>
                <a:lnTo>
                  <a:pt x="16267" y="71350"/>
                </a:lnTo>
                <a:lnTo>
                  <a:pt x="13034" y="75179"/>
                </a:lnTo>
                <a:lnTo>
                  <a:pt x="9927" y="78684"/>
                </a:lnTo>
                <a:lnTo>
                  <a:pt x="6902" y="82926"/>
                </a:lnTo>
                <a:lnTo>
                  <a:pt x="3933" y="87658"/>
                </a:lnTo>
                <a:lnTo>
                  <a:pt x="1002" y="92719"/>
                </a:lnTo>
                <a:lnTo>
                  <a:pt x="0" y="97997"/>
                </a:lnTo>
                <a:lnTo>
                  <a:pt x="284" y="103421"/>
                </a:lnTo>
                <a:lnTo>
                  <a:pt x="1427" y="108942"/>
                </a:lnTo>
                <a:lnTo>
                  <a:pt x="2188" y="113575"/>
                </a:lnTo>
                <a:lnTo>
                  <a:pt x="2696" y="117616"/>
                </a:lnTo>
                <a:lnTo>
                  <a:pt x="3034" y="121263"/>
                </a:lnTo>
                <a:lnTo>
                  <a:pt x="3260" y="124647"/>
                </a:lnTo>
                <a:lnTo>
                  <a:pt x="3410" y="127855"/>
                </a:lnTo>
                <a:lnTo>
                  <a:pt x="3511" y="130946"/>
                </a:lnTo>
                <a:lnTo>
                  <a:pt x="5482" y="133960"/>
                </a:lnTo>
                <a:lnTo>
                  <a:pt x="8702" y="136921"/>
                </a:lnTo>
                <a:lnTo>
                  <a:pt x="12753" y="139848"/>
                </a:lnTo>
                <a:lnTo>
                  <a:pt x="16406" y="142752"/>
                </a:lnTo>
                <a:lnTo>
                  <a:pt x="19795" y="145640"/>
                </a:lnTo>
                <a:lnTo>
                  <a:pt x="23006" y="148518"/>
                </a:lnTo>
                <a:lnTo>
                  <a:pt x="27052" y="151389"/>
                </a:lnTo>
                <a:lnTo>
                  <a:pt x="31654" y="154256"/>
                </a:lnTo>
                <a:lnTo>
                  <a:pt x="36627" y="157120"/>
                </a:lnTo>
                <a:lnTo>
                  <a:pt x="41848" y="159029"/>
                </a:lnTo>
                <a:lnTo>
                  <a:pt x="47233" y="160301"/>
                </a:lnTo>
                <a:lnTo>
                  <a:pt x="52728" y="161150"/>
                </a:lnTo>
                <a:lnTo>
                  <a:pt x="59249" y="161715"/>
                </a:lnTo>
                <a:lnTo>
                  <a:pt x="66454" y="162092"/>
                </a:lnTo>
                <a:lnTo>
                  <a:pt x="81127" y="162511"/>
                </a:lnTo>
                <a:lnTo>
                  <a:pt x="111954" y="162802"/>
                </a:lnTo>
                <a:lnTo>
                  <a:pt x="129340" y="162833"/>
                </a:lnTo>
                <a:lnTo>
                  <a:pt x="135089" y="161885"/>
                </a:lnTo>
                <a:lnTo>
                  <a:pt x="140826" y="160301"/>
                </a:lnTo>
                <a:lnTo>
                  <a:pt x="146556" y="158292"/>
                </a:lnTo>
                <a:lnTo>
                  <a:pt x="152281" y="156000"/>
                </a:lnTo>
                <a:lnTo>
                  <a:pt x="158003" y="153520"/>
                </a:lnTo>
                <a:lnTo>
                  <a:pt x="163722" y="150914"/>
                </a:lnTo>
                <a:lnTo>
                  <a:pt x="170392" y="148224"/>
                </a:lnTo>
                <a:lnTo>
                  <a:pt x="185424" y="142695"/>
                </a:lnTo>
                <a:lnTo>
                  <a:pt x="192481" y="139887"/>
                </a:lnTo>
                <a:lnTo>
                  <a:pt x="199090" y="137063"/>
                </a:lnTo>
                <a:lnTo>
                  <a:pt x="205401" y="134227"/>
                </a:lnTo>
                <a:lnTo>
                  <a:pt x="210561" y="131385"/>
                </a:lnTo>
                <a:lnTo>
                  <a:pt x="214954" y="128537"/>
                </a:lnTo>
                <a:lnTo>
                  <a:pt x="218834" y="125686"/>
                </a:lnTo>
                <a:lnTo>
                  <a:pt x="222374" y="122833"/>
                </a:lnTo>
                <a:lnTo>
                  <a:pt x="225687" y="119978"/>
                </a:lnTo>
                <a:lnTo>
                  <a:pt x="228847" y="117123"/>
                </a:lnTo>
                <a:lnTo>
                  <a:pt x="231907" y="113314"/>
                </a:lnTo>
                <a:lnTo>
                  <a:pt x="234899" y="108870"/>
                </a:lnTo>
                <a:lnTo>
                  <a:pt x="237846" y="104002"/>
                </a:lnTo>
                <a:lnTo>
                  <a:pt x="240764" y="99804"/>
                </a:lnTo>
                <a:lnTo>
                  <a:pt x="243661" y="96053"/>
                </a:lnTo>
                <a:lnTo>
                  <a:pt x="246545" y="92600"/>
                </a:lnTo>
                <a:lnTo>
                  <a:pt x="248468" y="88393"/>
                </a:lnTo>
                <a:lnTo>
                  <a:pt x="249750" y="83683"/>
                </a:lnTo>
                <a:lnTo>
                  <a:pt x="250604" y="78639"/>
                </a:lnTo>
                <a:lnTo>
                  <a:pt x="250222" y="73371"/>
                </a:lnTo>
                <a:lnTo>
                  <a:pt x="249014" y="67953"/>
                </a:lnTo>
                <a:lnTo>
                  <a:pt x="247257" y="62437"/>
                </a:lnTo>
                <a:lnTo>
                  <a:pt x="245132" y="57807"/>
                </a:lnTo>
                <a:lnTo>
                  <a:pt x="242763" y="53767"/>
                </a:lnTo>
                <a:lnTo>
                  <a:pt x="240232" y="50122"/>
                </a:lnTo>
                <a:lnTo>
                  <a:pt x="237592" y="46740"/>
                </a:lnTo>
                <a:lnTo>
                  <a:pt x="234879" y="43532"/>
                </a:lnTo>
                <a:lnTo>
                  <a:pt x="232118" y="40441"/>
                </a:lnTo>
                <a:lnTo>
                  <a:pt x="226510" y="34467"/>
                </a:lnTo>
                <a:lnTo>
                  <a:pt x="223681" y="31540"/>
                </a:lnTo>
                <a:lnTo>
                  <a:pt x="219890" y="28636"/>
                </a:lnTo>
                <a:lnTo>
                  <a:pt x="215458" y="25748"/>
                </a:lnTo>
                <a:lnTo>
                  <a:pt x="210598" y="22870"/>
                </a:lnTo>
                <a:lnTo>
                  <a:pt x="205453" y="19999"/>
                </a:lnTo>
                <a:lnTo>
                  <a:pt x="194657" y="14269"/>
                </a:lnTo>
                <a:lnTo>
                  <a:pt x="189111" y="12360"/>
                </a:lnTo>
                <a:lnTo>
                  <a:pt x="183509" y="11087"/>
                </a:lnTo>
                <a:lnTo>
                  <a:pt x="177869" y="10239"/>
                </a:lnTo>
                <a:lnTo>
                  <a:pt x="173156" y="9673"/>
                </a:lnTo>
                <a:lnTo>
                  <a:pt x="165380" y="9044"/>
                </a:lnTo>
                <a:lnTo>
                  <a:pt x="161020" y="8877"/>
                </a:lnTo>
                <a:lnTo>
                  <a:pt x="145783" y="8641"/>
                </a:lnTo>
                <a:lnTo>
                  <a:pt x="127007" y="8555"/>
                </a:lnTo>
                <a:lnTo>
                  <a:pt x="124961" y="9503"/>
                </a:lnTo>
                <a:lnTo>
                  <a:pt x="122644" y="11088"/>
                </a:lnTo>
                <a:lnTo>
                  <a:pt x="115153" y="1711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20"/>
          <p:cNvSpPr/>
          <p:nvPr/>
        </p:nvSpPr>
        <p:spPr>
          <a:xfrm>
            <a:off x="3920489" y="2314619"/>
            <a:ext cx="315991" cy="351321"/>
          </a:xfrm>
          <a:custGeom>
            <a:avLst/>
            <a:gdLst/>
            <a:ahLst/>
            <a:cxnLst/>
            <a:rect l="0" t="0" r="0" b="0"/>
            <a:pathLst>
              <a:path w="315991" h="351321">
                <a:moveTo>
                  <a:pt x="291465" y="8528"/>
                </a:moveTo>
                <a:lnTo>
                  <a:pt x="278695" y="8528"/>
                </a:lnTo>
                <a:lnTo>
                  <a:pt x="271185" y="11068"/>
                </a:lnTo>
                <a:lnTo>
                  <a:pt x="261497" y="15372"/>
                </a:lnTo>
                <a:lnTo>
                  <a:pt x="245332" y="23150"/>
                </a:lnTo>
                <a:lnTo>
                  <a:pt x="234132" y="28679"/>
                </a:lnTo>
                <a:lnTo>
                  <a:pt x="227526" y="31487"/>
                </a:lnTo>
                <a:lnTo>
                  <a:pt x="220264" y="34312"/>
                </a:lnTo>
                <a:lnTo>
                  <a:pt x="212566" y="37147"/>
                </a:lnTo>
                <a:lnTo>
                  <a:pt x="205528" y="40942"/>
                </a:lnTo>
                <a:lnTo>
                  <a:pt x="198931" y="45378"/>
                </a:lnTo>
                <a:lnTo>
                  <a:pt x="192628" y="50239"/>
                </a:lnTo>
                <a:lnTo>
                  <a:pt x="183085" y="58181"/>
                </a:lnTo>
                <a:lnTo>
                  <a:pt x="174716" y="65839"/>
                </a:lnTo>
                <a:lnTo>
                  <a:pt x="164647" y="75592"/>
                </a:lnTo>
                <a:lnTo>
                  <a:pt x="156362" y="86277"/>
                </a:lnTo>
                <a:lnTo>
                  <a:pt x="149504" y="96423"/>
                </a:lnTo>
                <a:lnTo>
                  <a:pt x="143282" y="104107"/>
                </a:lnTo>
                <a:lnTo>
                  <a:pt x="139881" y="110698"/>
                </a:lnTo>
                <a:lnTo>
                  <a:pt x="138370" y="116802"/>
                </a:lnTo>
                <a:lnTo>
                  <a:pt x="137320" y="126809"/>
                </a:lnTo>
                <a:lnTo>
                  <a:pt x="137207" y="132580"/>
                </a:lnTo>
                <a:lnTo>
                  <a:pt x="139097" y="134092"/>
                </a:lnTo>
                <a:lnTo>
                  <a:pt x="146276" y="135772"/>
                </a:lnTo>
                <a:lnTo>
                  <a:pt x="153277" y="136518"/>
                </a:lnTo>
                <a:lnTo>
                  <a:pt x="161468" y="136850"/>
                </a:lnTo>
                <a:lnTo>
                  <a:pt x="174634" y="136998"/>
                </a:lnTo>
                <a:lnTo>
                  <a:pt x="181193" y="136085"/>
                </a:lnTo>
                <a:lnTo>
                  <a:pt x="187471" y="134523"/>
                </a:lnTo>
                <a:lnTo>
                  <a:pt x="193560" y="132530"/>
                </a:lnTo>
                <a:lnTo>
                  <a:pt x="199526" y="130249"/>
                </a:lnTo>
                <a:lnTo>
                  <a:pt x="205407" y="127775"/>
                </a:lnTo>
                <a:lnTo>
                  <a:pt x="211233" y="125173"/>
                </a:lnTo>
                <a:lnTo>
                  <a:pt x="217022" y="123439"/>
                </a:lnTo>
                <a:lnTo>
                  <a:pt x="222787" y="122283"/>
                </a:lnTo>
                <a:lnTo>
                  <a:pt x="228535" y="121512"/>
                </a:lnTo>
                <a:lnTo>
                  <a:pt x="233319" y="119093"/>
                </a:lnTo>
                <a:lnTo>
                  <a:pt x="237461" y="115576"/>
                </a:lnTo>
                <a:lnTo>
                  <a:pt x="245556" y="107540"/>
                </a:lnTo>
                <a:lnTo>
                  <a:pt x="250382" y="104063"/>
                </a:lnTo>
                <a:lnTo>
                  <a:pt x="255504" y="100793"/>
                </a:lnTo>
                <a:lnTo>
                  <a:pt x="263735" y="92080"/>
                </a:lnTo>
                <a:lnTo>
                  <a:pt x="270568" y="81857"/>
                </a:lnTo>
                <a:lnTo>
                  <a:pt x="276781" y="70964"/>
                </a:lnTo>
                <a:lnTo>
                  <a:pt x="282716" y="62312"/>
                </a:lnTo>
                <a:lnTo>
                  <a:pt x="285632" y="58672"/>
                </a:lnTo>
                <a:lnTo>
                  <a:pt x="288873" y="52087"/>
                </a:lnTo>
                <a:lnTo>
                  <a:pt x="291265" y="45032"/>
                </a:lnTo>
                <a:lnTo>
                  <a:pt x="295504" y="35547"/>
                </a:lnTo>
                <a:lnTo>
                  <a:pt x="300563" y="27522"/>
                </a:lnTo>
                <a:lnTo>
                  <a:pt x="303245" y="24048"/>
                </a:lnTo>
                <a:lnTo>
                  <a:pt x="306226" y="17648"/>
                </a:lnTo>
                <a:lnTo>
                  <a:pt x="307904" y="8690"/>
                </a:lnTo>
                <a:lnTo>
                  <a:pt x="308607" y="0"/>
                </a:lnTo>
                <a:lnTo>
                  <a:pt x="308611" y="20108"/>
                </a:lnTo>
                <a:lnTo>
                  <a:pt x="307658" y="22915"/>
                </a:lnTo>
                <a:lnTo>
                  <a:pt x="304060" y="28575"/>
                </a:lnTo>
                <a:lnTo>
                  <a:pt x="303672" y="32370"/>
                </a:lnTo>
                <a:lnTo>
                  <a:pt x="305780" y="41667"/>
                </a:lnTo>
                <a:lnTo>
                  <a:pt x="307353" y="49609"/>
                </a:lnTo>
                <a:lnTo>
                  <a:pt x="308052" y="57266"/>
                </a:lnTo>
                <a:lnTo>
                  <a:pt x="308362" y="67019"/>
                </a:lnTo>
                <a:lnTo>
                  <a:pt x="308589" y="100086"/>
                </a:lnTo>
                <a:lnTo>
                  <a:pt x="309548" y="106714"/>
                </a:lnTo>
                <a:lnTo>
                  <a:pt x="311141" y="113990"/>
                </a:lnTo>
                <a:lnTo>
                  <a:pt x="313155" y="121699"/>
                </a:lnTo>
                <a:lnTo>
                  <a:pt x="314498" y="128743"/>
                </a:lnTo>
                <a:lnTo>
                  <a:pt x="315393" y="135344"/>
                </a:lnTo>
                <a:lnTo>
                  <a:pt x="315990" y="141649"/>
                </a:lnTo>
                <a:lnTo>
                  <a:pt x="315435" y="148711"/>
                </a:lnTo>
                <a:lnTo>
                  <a:pt x="314113" y="156276"/>
                </a:lnTo>
                <a:lnTo>
                  <a:pt x="312278" y="164176"/>
                </a:lnTo>
                <a:lnTo>
                  <a:pt x="311056" y="171349"/>
                </a:lnTo>
                <a:lnTo>
                  <a:pt x="310241" y="178035"/>
                </a:lnTo>
                <a:lnTo>
                  <a:pt x="309697" y="184398"/>
                </a:lnTo>
                <a:lnTo>
                  <a:pt x="309335" y="190545"/>
                </a:lnTo>
                <a:lnTo>
                  <a:pt x="308933" y="202454"/>
                </a:lnTo>
                <a:lnTo>
                  <a:pt x="306920" y="208297"/>
                </a:lnTo>
                <a:lnTo>
                  <a:pt x="303674" y="214097"/>
                </a:lnTo>
                <a:lnTo>
                  <a:pt x="299604" y="219869"/>
                </a:lnTo>
                <a:lnTo>
                  <a:pt x="295939" y="225622"/>
                </a:lnTo>
                <a:lnTo>
                  <a:pt x="292543" y="231362"/>
                </a:lnTo>
                <a:lnTo>
                  <a:pt x="289326" y="237095"/>
                </a:lnTo>
                <a:lnTo>
                  <a:pt x="285277" y="242821"/>
                </a:lnTo>
                <a:lnTo>
                  <a:pt x="280672" y="248543"/>
                </a:lnTo>
                <a:lnTo>
                  <a:pt x="275698" y="254263"/>
                </a:lnTo>
                <a:lnTo>
                  <a:pt x="270476" y="259981"/>
                </a:lnTo>
                <a:lnTo>
                  <a:pt x="259594" y="271415"/>
                </a:lnTo>
                <a:lnTo>
                  <a:pt x="254026" y="276179"/>
                </a:lnTo>
                <a:lnTo>
                  <a:pt x="248408" y="280307"/>
                </a:lnTo>
                <a:lnTo>
                  <a:pt x="242758" y="284011"/>
                </a:lnTo>
                <a:lnTo>
                  <a:pt x="237086" y="288386"/>
                </a:lnTo>
                <a:lnTo>
                  <a:pt x="231400" y="293208"/>
                </a:lnTo>
                <a:lnTo>
                  <a:pt x="225705" y="298327"/>
                </a:lnTo>
                <a:lnTo>
                  <a:pt x="219050" y="302692"/>
                </a:lnTo>
                <a:lnTo>
                  <a:pt x="211756" y="306555"/>
                </a:lnTo>
                <a:lnTo>
                  <a:pt x="204036" y="310083"/>
                </a:lnTo>
                <a:lnTo>
                  <a:pt x="196032" y="313387"/>
                </a:lnTo>
                <a:lnTo>
                  <a:pt x="187838" y="316542"/>
                </a:lnTo>
                <a:lnTo>
                  <a:pt x="171114" y="322588"/>
                </a:lnTo>
                <a:lnTo>
                  <a:pt x="128544" y="337106"/>
                </a:lnTo>
                <a:lnTo>
                  <a:pt x="120939" y="339022"/>
                </a:lnTo>
                <a:lnTo>
                  <a:pt x="113963" y="340300"/>
                </a:lnTo>
                <a:lnTo>
                  <a:pt x="107408" y="341152"/>
                </a:lnTo>
                <a:lnTo>
                  <a:pt x="100181" y="341720"/>
                </a:lnTo>
                <a:lnTo>
                  <a:pt x="92505" y="342098"/>
                </a:lnTo>
                <a:lnTo>
                  <a:pt x="84530" y="342351"/>
                </a:lnTo>
                <a:lnTo>
                  <a:pt x="77308" y="343472"/>
                </a:lnTo>
                <a:lnTo>
                  <a:pt x="70589" y="345171"/>
                </a:lnTo>
                <a:lnTo>
                  <a:pt x="64205" y="347257"/>
                </a:lnTo>
                <a:lnTo>
                  <a:pt x="58043" y="348647"/>
                </a:lnTo>
                <a:lnTo>
                  <a:pt x="52031" y="349574"/>
                </a:lnTo>
                <a:lnTo>
                  <a:pt x="46117" y="350192"/>
                </a:lnTo>
                <a:lnTo>
                  <a:pt x="37007" y="350879"/>
                </a:lnTo>
                <a:lnTo>
                  <a:pt x="29783" y="351184"/>
                </a:lnTo>
                <a:lnTo>
                  <a:pt x="23397" y="351320"/>
                </a:lnTo>
                <a:lnTo>
                  <a:pt x="20361" y="350403"/>
                </a:lnTo>
                <a:lnTo>
                  <a:pt x="11536" y="345515"/>
                </a:lnTo>
                <a:lnTo>
                  <a:pt x="5763" y="344038"/>
                </a:lnTo>
                <a:lnTo>
                  <a:pt x="3842" y="342691"/>
                </a:lnTo>
                <a:lnTo>
                  <a:pt x="2562" y="340841"/>
                </a:lnTo>
                <a:lnTo>
                  <a:pt x="0" y="33428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21"/>
          <p:cNvSpPr/>
          <p:nvPr/>
        </p:nvSpPr>
        <p:spPr>
          <a:xfrm>
            <a:off x="4246245" y="2228850"/>
            <a:ext cx="231414" cy="308611"/>
          </a:xfrm>
          <a:custGeom>
            <a:avLst/>
            <a:gdLst/>
            <a:ahLst/>
            <a:cxnLst/>
            <a:rect l="0" t="0" r="0" b="0"/>
            <a:pathLst>
              <a:path w="231414" h="308611">
                <a:moveTo>
                  <a:pt x="0" y="17145"/>
                </a:moveTo>
                <a:lnTo>
                  <a:pt x="8219" y="8925"/>
                </a:lnTo>
                <a:lnTo>
                  <a:pt x="13018" y="8677"/>
                </a:lnTo>
                <a:lnTo>
                  <a:pt x="15346" y="7689"/>
                </a:lnTo>
                <a:lnTo>
                  <a:pt x="20473" y="4052"/>
                </a:lnTo>
                <a:lnTo>
                  <a:pt x="23173" y="2701"/>
                </a:lnTo>
                <a:lnTo>
                  <a:pt x="28714" y="1200"/>
                </a:lnTo>
                <a:lnTo>
                  <a:pt x="34352" y="533"/>
                </a:lnTo>
                <a:lnTo>
                  <a:pt x="40985" y="237"/>
                </a:lnTo>
                <a:lnTo>
                  <a:pt x="60765" y="46"/>
                </a:lnTo>
                <a:lnTo>
                  <a:pt x="199522" y="0"/>
                </a:lnTo>
                <a:lnTo>
                  <a:pt x="202547" y="952"/>
                </a:lnTo>
                <a:lnTo>
                  <a:pt x="208448" y="4551"/>
                </a:lnTo>
                <a:lnTo>
                  <a:pt x="214246" y="6785"/>
                </a:lnTo>
                <a:lnTo>
                  <a:pt x="217125" y="7380"/>
                </a:lnTo>
                <a:lnTo>
                  <a:pt x="222865" y="10583"/>
                </a:lnTo>
                <a:lnTo>
                  <a:pt x="225729" y="12770"/>
                </a:lnTo>
                <a:lnTo>
                  <a:pt x="227638" y="15181"/>
                </a:lnTo>
                <a:lnTo>
                  <a:pt x="228912" y="17740"/>
                </a:lnTo>
                <a:lnTo>
                  <a:pt x="230326" y="23124"/>
                </a:lnTo>
                <a:lnTo>
                  <a:pt x="231122" y="32463"/>
                </a:lnTo>
                <a:lnTo>
                  <a:pt x="231308" y="41733"/>
                </a:lnTo>
                <a:lnTo>
                  <a:pt x="231413" y="57662"/>
                </a:lnTo>
                <a:lnTo>
                  <a:pt x="230475" y="63206"/>
                </a:lnTo>
                <a:lnTo>
                  <a:pt x="228897" y="68807"/>
                </a:lnTo>
                <a:lnTo>
                  <a:pt x="226893" y="74447"/>
                </a:lnTo>
                <a:lnTo>
                  <a:pt x="225557" y="80111"/>
                </a:lnTo>
                <a:lnTo>
                  <a:pt x="224666" y="85792"/>
                </a:lnTo>
                <a:lnTo>
                  <a:pt x="224072" y="91484"/>
                </a:lnTo>
                <a:lnTo>
                  <a:pt x="221772" y="97184"/>
                </a:lnTo>
                <a:lnTo>
                  <a:pt x="218332" y="102890"/>
                </a:lnTo>
                <a:lnTo>
                  <a:pt x="214135" y="108598"/>
                </a:lnTo>
                <a:lnTo>
                  <a:pt x="210384" y="114309"/>
                </a:lnTo>
                <a:lnTo>
                  <a:pt x="206931" y="120020"/>
                </a:lnTo>
                <a:lnTo>
                  <a:pt x="203676" y="125734"/>
                </a:lnTo>
                <a:lnTo>
                  <a:pt x="200554" y="132400"/>
                </a:lnTo>
                <a:lnTo>
                  <a:pt x="197520" y="139701"/>
                </a:lnTo>
                <a:lnTo>
                  <a:pt x="194545" y="147427"/>
                </a:lnTo>
                <a:lnTo>
                  <a:pt x="191609" y="154482"/>
                </a:lnTo>
                <a:lnTo>
                  <a:pt x="188699" y="161090"/>
                </a:lnTo>
                <a:lnTo>
                  <a:pt x="182926" y="173513"/>
                </a:lnTo>
                <a:lnTo>
                  <a:pt x="177185" y="185384"/>
                </a:lnTo>
                <a:lnTo>
                  <a:pt x="175273" y="191217"/>
                </a:lnTo>
                <a:lnTo>
                  <a:pt x="173999" y="197010"/>
                </a:lnTo>
                <a:lnTo>
                  <a:pt x="173149" y="202777"/>
                </a:lnTo>
                <a:lnTo>
                  <a:pt x="171630" y="208527"/>
                </a:lnTo>
                <a:lnTo>
                  <a:pt x="169665" y="214265"/>
                </a:lnTo>
                <a:lnTo>
                  <a:pt x="167402" y="219996"/>
                </a:lnTo>
                <a:lnTo>
                  <a:pt x="164941" y="225721"/>
                </a:lnTo>
                <a:lnTo>
                  <a:pt x="159667" y="237163"/>
                </a:lnTo>
                <a:lnTo>
                  <a:pt x="154148" y="246058"/>
                </a:lnTo>
                <a:lnTo>
                  <a:pt x="151343" y="249764"/>
                </a:lnTo>
                <a:lnTo>
                  <a:pt x="148226" y="256421"/>
                </a:lnTo>
                <a:lnTo>
                  <a:pt x="146840" y="263507"/>
                </a:lnTo>
                <a:lnTo>
                  <a:pt x="146225" y="273006"/>
                </a:lnTo>
                <a:lnTo>
                  <a:pt x="145108" y="276302"/>
                </a:lnTo>
                <a:lnTo>
                  <a:pt x="143411" y="278499"/>
                </a:lnTo>
                <a:lnTo>
                  <a:pt x="141327" y="279963"/>
                </a:lnTo>
                <a:lnTo>
                  <a:pt x="139938" y="281892"/>
                </a:lnTo>
                <a:lnTo>
                  <a:pt x="138394" y="286575"/>
                </a:lnTo>
                <a:lnTo>
                  <a:pt x="137525" y="294567"/>
                </a:lnTo>
                <a:lnTo>
                  <a:pt x="137164" y="302514"/>
                </a:lnTo>
                <a:lnTo>
                  <a:pt x="137159" y="30861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22"/>
          <p:cNvSpPr/>
          <p:nvPr/>
        </p:nvSpPr>
        <p:spPr>
          <a:xfrm>
            <a:off x="482917" y="3206114"/>
            <a:ext cx="34291" cy="325757"/>
          </a:xfrm>
          <a:custGeom>
            <a:avLst/>
            <a:gdLst/>
            <a:ahLst/>
            <a:cxnLst/>
            <a:rect l="0" t="0" r="0" b="0"/>
            <a:pathLst>
              <a:path w="34291" h="325757">
                <a:moveTo>
                  <a:pt x="0" y="0"/>
                </a:moveTo>
                <a:lnTo>
                  <a:pt x="0" y="4552"/>
                </a:lnTo>
                <a:lnTo>
                  <a:pt x="952" y="7797"/>
                </a:lnTo>
                <a:lnTo>
                  <a:pt x="2540" y="11866"/>
                </a:lnTo>
                <a:lnTo>
                  <a:pt x="4551" y="16483"/>
                </a:lnTo>
                <a:lnTo>
                  <a:pt x="5891" y="20514"/>
                </a:lnTo>
                <a:lnTo>
                  <a:pt x="6785" y="24154"/>
                </a:lnTo>
                <a:lnTo>
                  <a:pt x="7778" y="31690"/>
                </a:lnTo>
                <a:lnTo>
                  <a:pt x="8219" y="41390"/>
                </a:lnTo>
                <a:lnTo>
                  <a:pt x="8468" y="57561"/>
                </a:lnTo>
                <a:lnTo>
                  <a:pt x="8541" y="78968"/>
                </a:lnTo>
                <a:lnTo>
                  <a:pt x="9504" y="85983"/>
                </a:lnTo>
                <a:lnTo>
                  <a:pt x="11099" y="92565"/>
                </a:lnTo>
                <a:lnTo>
                  <a:pt x="13114" y="98857"/>
                </a:lnTo>
                <a:lnTo>
                  <a:pt x="14458" y="105910"/>
                </a:lnTo>
                <a:lnTo>
                  <a:pt x="15353" y="113470"/>
                </a:lnTo>
                <a:lnTo>
                  <a:pt x="15950" y="121367"/>
                </a:lnTo>
                <a:lnTo>
                  <a:pt x="16349" y="129489"/>
                </a:lnTo>
                <a:lnTo>
                  <a:pt x="16791" y="146133"/>
                </a:lnTo>
                <a:lnTo>
                  <a:pt x="17861" y="153620"/>
                </a:lnTo>
                <a:lnTo>
                  <a:pt x="19528" y="160516"/>
                </a:lnTo>
                <a:lnTo>
                  <a:pt x="21591" y="167018"/>
                </a:lnTo>
                <a:lnTo>
                  <a:pt x="22966" y="174211"/>
                </a:lnTo>
                <a:lnTo>
                  <a:pt x="23883" y="181863"/>
                </a:lnTo>
                <a:lnTo>
                  <a:pt x="24495" y="189822"/>
                </a:lnTo>
                <a:lnTo>
                  <a:pt x="24902" y="197033"/>
                </a:lnTo>
                <a:lnTo>
                  <a:pt x="25355" y="210126"/>
                </a:lnTo>
                <a:lnTo>
                  <a:pt x="25610" y="228206"/>
                </a:lnTo>
                <a:lnTo>
                  <a:pt x="26598" y="235005"/>
                </a:lnTo>
                <a:lnTo>
                  <a:pt x="28210" y="242396"/>
                </a:lnTo>
                <a:lnTo>
                  <a:pt x="30236" y="250180"/>
                </a:lnTo>
                <a:lnTo>
                  <a:pt x="31588" y="257274"/>
                </a:lnTo>
                <a:lnTo>
                  <a:pt x="32488" y="263909"/>
                </a:lnTo>
                <a:lnTo>
                  <a:pt x="33089" y="270237"/>
                </a:lnTo>
                <a:lnTo>
                  <a:pt x="32537" y="275408"/>
                </a:lnTo>
                <a:lnTo>
                  <a:pt x="31216" y="279808"/>
                </a:lnTo>
                <a:lnTo>
                  <a:pt x="29383" y="283694"/>
                </a:lnTo>
                <a:lnTo>
                  <a:pt x="29114" y="287237"/>
                </a:lnTo>
                <a:lnTo>
                  <a:pt x="29887" y="290552"/>
                </a:lnTo>
                <a:lnTo>
                  <a:pt x="31355" y="293714"/>
                </a:lnTo>
                <a:lnTo>
                  <a:pt x="32333" y="297727"/>
                </a:lnTo>
                <a:lnTo>
                  <a:pt x="32985" y="302307"/>
                </a:lnTo>
                <a:lnTo>
                  <a:pt x="34032" y="314245"/>
                </a:lnTo>
                <a:lnTo>
                  <a:pt x="34175" y="318417"/>
                </a:lnTo>
                <a:lnTo>
                  <a:pt x="34290" y="32575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23"/>
          <p:cNvSpPr/>
          <p:nvPr/>
        </p:nvSpPr>
        <p:spPr>
          <a:xfrm>
            <a:off x="620077" y="3231937"/>
            <a:ext cx="201773" cy="290954"/>
          </a:xfrm>
          <a:custGeom>
            <a:avLst/>
            <a:gdLst/>
            <a:ahLst/>
            <a:cxnLst/>
            <a:rect l="0" t="0" r="0" b="0"/>
            <a:pathLst>
              <a:path w="201773" h="290954">
                <a:moveTo>
                  <a:pt x="8572" y="8468"/>
                </a:moveTo>
                <a:lnTo>
                  <a:pt x="8572" y="0"/>
                </a:lnTo>
                <a:lnTo>
                  <a:pt x="8572" y="12668"/>
                </a:lnTo>
                <a:lnTo>
                  <a:pt x="11112" y="20177"/>
                </a:lnTo>
                <a:lnTo>
                  <a:pt x="14464" y="28912"/>
                </a:lnTo>
                <a:lnTo>
                  <a:pt x="15953" y="35969"/>
                </a:lnTo>
                <a:lnTo>
                  <a:pt x="16615" y="44820"/>
                </a:lnTo>
                <a:lnTo>
                  <a:pt x="16792" y="49848"/>
                </a:lnTo>
                <a:lnTo>
                  <a:pt x="17862" y="55104"/>
                </a:lnTo>
                <a:lnTo>
                  <a:pt x="19528" y="60514"/>
                </a:lnTo>
                <a:lnTo>
                  <a:pt x="21591" y="66025"/>
                </a:lnTo>
                <a:lnTo>
                  <a:pt x="22967" y="71604"/>
                </a:lnTo>
                <a:lnTo>
                  <a:pt x="23883" y="77229"/>
                </a:lnTo>
                <a:lnTo>
                  <a:pt x="24495" y="82883"/>
                </a:lnTo>
                <a:lnTo>
                  <a:pt x="24902" y="88558"/>
                </a:lnTo>
                <a:lnTo>
                  <a:pt x="25174" y="94246"/>
                </a:lnTo>
                <a:lnTo>
                  <a:pt x="25355" y="99943"/>
                </a:lnTo>
                <a:lnTo>
                  <a:pt x="26428" y="106599"/>
                </a:lnTo>
                <a:lnTo>
                  <a:pt x="28097" y="113894"/>
                </a:lnTo>
                <a:lnTo>
                  <a:pt x="30161" y="121614"/>
                </a:lnTo>
                <a:lnTo>
                  <a:pt x="31537" y="128666"/>
                </a:lnTo>
                <a:lnTo>
                  <a:pt x="32455" y="135272"/>
                </a:lnTo>
                <a:lnTo>
                  <a:pt x="33066" y="141582"/>
                </a:lnTo>
                <a:lnTo>
                  <a:pt x="34427" y="148645"/>
                </a:lnTo>
                <a:lnTo>
                  <a:pt x="36286" y="156212"/>
                </a:lnTo>
                <a:lnTo>
                  <a:pt x="38478" y="164114"/>
                </a:lnTo>
                <a:lnTo>
                  <a:pt x="40892" y="171287"/>
                </a:lnTo>
                <a:lnTo>
                  <a:pt x="43454" y="177974"/>
                </a:lnTo>
                <a:lnTo>
                  <a:pt x="46114" y="184337"/>
                </a:lnTo>
                <a:lnTo>
                  <a:pt x="47888" y="190483"/>
                </a:lnTo>
                <a:lnTo>
                  <a:pt x="49070" y="196487"/>
                </a:lnTo>
                <a:lnTo>
                  <a:pt x="49858" y="202394"/>
                </a:lnTo>
                <a:lnTo>
                  <a:pt x="50384" y="208237"/>
                </a:lnTo>
                <a:lnTo>
                  <a:pt x="50734" y="214037"/>
                </a:lnTo>
                <a:lnTo>
                  <a:pt x="50968" y="219809"/>
                </a:lnTo>
                <a:lnTo>
                  <a:pt x="52076" y="225562"/>
                </a:lnTo>
                <a:lnTo>
                  <a:pt x="53767" y="231302"/>
                </a:lnTo>
                <a:lnTo>
                  <a:pt x="55847" y="237034"/>
                </a:lnTo>
                <a:lnTo>
                  <a:pt x="60698" y="245943"/>
                </a:lnTo>
                <a:lnTo>
                  <a:pt x="66030" y="254030"/>
                </a:lnTo>
                <a:lnTo>
                  <a:pt x="68785" y="258853"/>
                </a:lnTo>
                <a:lnTo>
                  <a:pt x="71574" y="263974"/>
                </a:lnTo>
                <a:lnTo>
                  <a:pt x="75338" y="268340"/>
                </a:lnTo>
                <a:lnTo>
                  <a:pt x="79753" y="272203"/>
                </a:lnTo>
                <a:lnTo>
                  <a:pt x="91425" y="280697"/>
                </a:lnTo>
                <a:lnTo>
                  <a:pt x="94287" y="282346"/>
                </a:lnTo>
                <a:lnTo>
                  <a:pt x="102548" y="286719"/>
                </a:lnTo>
                <a:lnTo>
                  <a:pt x="106465" y="288266"/>
                </a:lnTo>
                <a:lnTo>
                  <a:pt x="110029" y="289298"/>
                </a:lnTo>
                <a:lnTo>
                  <a:pt x="113358" y="289985"/>
                </a:lnTo>
                <a:lnTo>
                  <a:pt x="119596" y="290749"/>
                </a:lnTo>
                <a:lnTo>
                  <a:pt x="122593" y="290953"/>
                </a:lnTo>
                <a:lnTo>
                  <a:pt x="125544" y="290136"/>
                </a:lnTo>
                <a:lnTo>
                  <a:pt x="131362" y="286689"/>
                </a:lnTo>
                <a:lnTo>
                  <a:pt x="137123" y="284521"/>
                </a:lnTo>
                <a:lnTo>
                  <a:pt x="139993" y="283943"/>
                </a:lnTo>
                <a:lnTo>
                  <a:pt x="145722" y="280761"/>
                </a:lnTo>
                <a:lnTo>
                  <a:pt x="151443" y="276172"/>
                </a:lnTo>
                <a:lnTo>
                  <a:pt x="157160" y="270957"/>
                </a:lnTo>
                <a:lnTo>
                  <a:pt x="162877" y="262925"/>
                </a:lnTo>
                <a:lnTo>
                  <a:pt x="168592" y="253957"/>
                </a:lnTo>
                <a:lnTo>
                  <a:pt x="174307" y="246797"/>
                </a:lnTo>
                <a:lnTo>
                  <a:pt x="180022" y="237899"/>
                </a:lnTo>
                <a:lnTo>
                  <a:pt x="182880" y="232860"/>
                </a:lnTo>
                <a:lnTo>
                  <a:pt x="185737" y="226642"/>
                </a:lnTo>
                <a:lnTo>
                  <a:pt x="188595" y="219640"/>
                </a:lnTo>
                <a:lnTo>
                  <a:pt x="191452" y="212114"/>
                </a:lnTo>
                <a:lnTo>
                  <a:pt x="193357" y="206145"/>
                </a:lnTo>
                <a:lnTo>
                  <a:pt x="194627" y="201212"/>
                </a:lnTo>
                <a:lnTo>
                  <a:pt x="195474" y="196971"/>
                </a:lnTo>
                <a:lnTo>
                  <a:pt x="196991" y="191287"/>
                </a:lnTo>
                <a:lnTo>
                  <a:pt x="201216" y="177351"/>
                </a:lnTo>
                <a:lnTo>
                  <a:pt x="201772" y="170586"/>
                </a:lnTo>
                <a:lnTo>
                  <a:pt x="201190" y="164171"/>
                </a:lnTo>
                <a:lnTo>
                  <a:pt x="199849" y="157990"/>
                </a:lnTo>
                <a:lnTo>
                  <a:pt x="198955" y="151964"/>
                </a:lnTo>
                <a:lnTo>
                  <a:pt x="198359" y="146042"/>
                </a:lnTo>
                <a:lnTo>
                  <a:pt x="197962" y="140189"/>
                </a:lnTo>
                <a:lnTo>
                  <a:pt x="196745" y="134382"/>
                </a:lnTo>
                <a:lnTo>
                  <a:pt x="194981" y="128605"/>
                </a:lnTo>
                <a:lnTo>
                  <a:pt x="192852" y="122850"/>
                </a:lnTo>
                <a:lnTo>
                  <a:pt x="189528" y="117107"/>
                </a:lnTo>
                <a:lnTo>
                  <a:pt x="185407" y="111374"/>
                </a:lnTo>
                <a:lnTo>
                  <a:pt x="180755" y="105647"/>
                </a:lnTo>
                <a:lnTo>
                  <a:pt x="176701" y="99924"/>
                </a:lnTo>
                <a:lnTo>
                  <a:pt x="173045" y="94204"/>
                </a:lnTo>
                <a:lnTo>
                  <a:pt x="169656" y="88485"/>
                </a:lnTo>
                <a:lnTo>
                  <a:pt x="165492" y="83720"/>
                </a:lnTo>
                <a:lnTo>
                  <a:pt x="160810" y="79591"/>
                </a:lnTo>
                <a:lnTo>
                  <a:pt x="155784" y="75886"/>
                </a:lnTo>
                <a:lnTo>
                  <a:pt x="150529" y="71510"/>
                </a:lnTo>
                <a:lnTo>
                  <a:pt x="145120" y="66689"/>
                </a:lnTo>
                <a:lnTo>
                  <a:pt x="134983" y="57204"/>
                </a:lnTo>
                <a:lnTo>
                  <a:pt x="127302" y="49813"/>
                </a:lnTo>
                <a:lnTo>
                  <a:pt x="122968" y="47461"/>
                </a:lnTo>
                <a:lnTo>
                  <a:pt x="118174" y="45893"/>
                </a:lnTo>
                <a:lnTo>
                  <a:pt x="113073" y="44848"/>
                </a:lnTo>
                <a:lnTo>
                  <a:pt x="107767" y="43199"/>
                </a:lnTo>
                <a:lnTo>
                  <a:pt x="102324" y="41147"/>
                </a:lnTo>
                <a:lnTo>
                  <a:pt x="96791" y="38826"/>
                </a:lnTo>
                <a:lnTo>
                  <a:pt x="91197" y="37279"/>
                </a:lnTo>
                <a:lnTo>
                  <a:pt x="85563" y="36248"/>
                </a:lnTo>
                <a:lnTo>
                  <a:pt x="79902" y="35560"/>
                </a:lnTo>
                <a:lnTo>
                  <a:pt x="74223" y="34149"/>
                </a:lnTo>
                <a:lnTo>
                  <a:pt x="68532" y="32256"/>
                </a:lnTo>
                <a:lnTo>
                  <a:pt x="62833" y="30042"/>
                </a:lnTo>
                <a:lnTo>
                  <a:pt x="57129" y="28565"/>
                </a:lnTo>
                <a:lnTo>
                  <a:pt x="51421" y="27581"/>
                </a:lnTo>
                <a:lnTo>
                  <a:pt x="45710" y="26925"/>
                </a:lnTo>
                <a:lnTo>
                  <a:pt x="40951" y="26487"/>
                </a:lnTo>
                <a:lnTo>
                  <a:pt x="36826" y="26196"/>
                </a:lnTo>
                <a:lnTo>
                  <a:pt x="33123" y="26001"/>
                </a:lnTo>
                <a:lnTo>
                  <a:pt x="23929" y="25785"/>
                </a:lnTo>
                <a:lnTo>
                  <a:pt x="0" y="256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24"/>
          <p:cNvSpPr/>
          <p:nvPr/>
        </p:nvSpPr>
        <p:spPr>
          <a:xfrm>
            <a:off x="817244" y="2991802"/>
            <a:ext cx="51436" cy="248604"/>
          </a:xfrm>
          <a:custGeom>
            <a:avLst/>
            <a:gdLst/>
            <a:ahLst/>
            <a:cxnLst/>
            <a:rect l="0" t="0" r="0" b="0"/>
            <a:pathLst>
              <a:path w="51436" h="248604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6844" y="16134"/>
                </a:lnTo>
                <a:lnTo>
                  <a:pt x="9326" y="20281"/>
                </a:lnTo>
                <a:lnTo>
                  <a:pt x="11932" y="24951"/>
                </a:lnTo>
                <a:lnTo>
                  <a:pt x="13670" y="29969"/>
                </a:lnTo>
                <a:lnTo>
                  <a:pt x="14828" y="35219"/>
                </a:lnTo>
                <a:lnTo>
                  <a:pt x="15601" y="40624"/>
                </a:lnTo>
                <a:lnTo>
                  <a:pt x="16116" y="46133"/>
                </a:lnTo>
                <a:lnTo>
                  <a:pt x="16459" y="51710"/>
                </a:lnTo>
                <a:lnTo>
                  <a:pt x="16840" y="62988"/>
                </a:lnTo>
                <a:lnTo>
                  <a:pt x="17010" y="74349"/>
                </a:lnTo>
                <a:lnTo>
                  <a:pt x="18008" y="80046"/>
                </a:lnTo>
                <a:lnTo>
                  <a:pt x="19625" y="85749"/>
                </a:lnTo>
                <a:lnTo>
                  <a:pt x="21656" y="91456"/>
                </a:lnTo>
                <a:lnTo>
                  <a:pt x="23010" y="98118"/>
                </a:lnTo>
                <a:lnTo>
                  <a:pt x="23913" y="105417"/>
                </a:lnTo>
                <a:lnTo>
                  <a:pt x="24514" y="113141"/>
                </a:lnTo>
                <a:lnTo>
                  <a:pt x="24916" y="120195"/>
                </a:lnTo>
                <a:lnTo>
                  <a:pt x="25361" y="133112"/>
                </a:lnTo>
                <a:lnTo>
                  <a:pt x="25648" y="156927"/>
                </a:lnTo>
                <a:lnTo>
                  <a:pt x="25687" y="168488"/>
                </a:lnTo>
                <a:lnTo>
                  <a:pt x="26650" y="174238"/>
                </a:lnTo>
                <a:lnTo>
                  <a:pt x="28244" y="179976"/>
                </a:lnTo>
                <a:lnTo>
                  <a:pt x="30259" y="185707"/>
                </a:lnTo>
                <a:lnTo>
                  <a:pt x="32556" y="190479"/>
                </a:lnTo>
                <a:lnTo>
                  <a:pt x="35039" y="194614"/>
                </a:lnTo>
                <a:lnTo>
                  <a:pt x="37647" y="198323"/>
                </a:lnTo>
                <a:lnTo>
                  <a:pt x="39386" y="202700"/>
                </a:lnTo>
                <a:lnTo>
                  <a:pt x="40545" y="207524"/>
                </a:lnTo>
                <a:lnTo>
                  <a:pt x="41317" y="212644"/>
                </a:lnTo>
                <a:lnTo>
                  <a:pt x="41833" y="217010"/>
                </a:lnTo>
                <a:lnTo>
                  <a:pt x="42405" y="224402"/>
                </a:lnTo>
                <a:lnTo>
                  <a:pt x="42659" y="230862"/>
                </a:lnTo>
                <a:lnTo>
                  <a:pt x="42727" y="233918"/>
                </a:lnTo>
                <a:lnTo>
                  <a:pt x="43725" y="236908"/>
                </a:lnTo>
                <a:lnTo>
                  <a:pt x="45343" y="239854"/>
                </a:lnTo>
                <a:lnTo>
                  <a:pt x="51435" y="24860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25"/>
          <p:cNvSpPr/>
          <p:nvPr/>
        </p:nvSpPr>
        <p:spPr>
          <a:xfrm>
            <a:off x="954519" y="3086100"/>
            <a:ext cx="110891" cy="116046"/>
          </a:xfrm>
          <a:custGeom>
            <a:avLst/>
            <a:gdLst/>
            <a:ahLst/>
            <a:cxnLst/>
            <a:rect l="0" t="0" r="0" b="0"/>
            <a:pathLst>
              <a:path w="110891" h="116046">
                <a:moveTo>
                  <a:pt x="25603" y="0"/>
                </a:moveTo>
                <a:lnTo>
                  <a:pt x="25603" y="20151"/>
                </a:lnTo>
                <a:lnTo>
                  <a:pt x="24650" y="22959"/>
                </a:lnTo>
                <a:lnTo>
                  <a:pt x="23063" y="25783"/>
                </a:lnTo>
                <a:lnTo>
                  <a:pt x="21052" y="28619"/>
                </a:lnTo>
                <a:lnTo>
                  <a:pt x="19712" y="32414"/>
                </a:lnTo>
                <a:lnTo>
                  <a:pt x="18818" y="36849"/>
                </a:lnTo>
                <a:lnTo>
                  <a:pt x="18222" y="41711"/>
                </a:lnTo>
                <a:lnTo>
                  <a:pt x="16872" y="45905"/>
                </a:lnTo>
                <a:lnTo>
                  <a:pt x="15020" y="49653"/>
                </a:lnTo>
                <a:lnTo>
                  <a:pt x="12833" y="53104"/>
                </a:lnTo>
                <a:lnTo>
                  <a:pt x="11374" y="57310"/>
                </a:lnTo>
                <a:lnTo>
                  <a:pt x="10402" y="62019"/>
                </a:lnTo>
                <a:lnTo>
                  <a:pt x="9754" y="67063"/>
                </a:lnTo>
                <a:lnTo>
                  <a:pt x="8370" y="71379"/>
                </a:lnTo>
                <a:lnTo>
                  <a:pt x="6494" y="75208"/>
                </a:lnTo>
                <a:lnTo>
                  <a:pt x="4291" y="78714"/>
                </a:lnTo>
                <a:lnTo>
                  <a:pt x="2823" y="82003"/>
                </a:lnTo>
                <a:lnTo>
                  <a:pt x="1844" y="85149"/>
                </a:lnTo>
                <a:lnTo>
                  <a:pt x="1191" y="88198"/>
                </a:lnTo>
                <a:lnTo>
                  <a:pt x="756" y="91184"/>
                </a:lnTo>
                <a:lnTo>
                  <a:pt x="466" y="94127"/>
                </a:lnTo>
                <a:lnTo>
                  <a:pt x="272" y="97041"/>
                </a:lnTo>
                <a:lnTo>
                  <a:pt x="143" y="99936"/>
                </a:lnTo>
                <a:lnTo>
                  <a:pt x="0" y="105693"/>
                </a:lnTo>
                <a:lnTo>
                  <a:pt x="914" y="107610"/>
                </a:lnTo>
                <a:lnTo>
                  <a:pt x="2476" y="108887"/>
                </a:lnTo>
                <a:lnTo>
                  <a:pt x="4470" y="109739"/>
                </a:lnTo>
                <a:lnTo>
                  <a:pt x="5799" y="111259"/>
                </a:lnTo>
                <a:lnTo>
                  <a:pt x="6686" y="113225"/>
                </a:lnTo>
                <a:lnTo>
                  <a:pt x="7276" y="115488"/>
                </a:lnTo>
                <a:lnTo>
                  <a:pt x="8623" y="116045"/>
                </a:lnTo>
                <a:lnTo>
                  <a:pt x="10473" y="115463"/>
                </a:lnTo>
                <a:lnTo>
                  <a:pt x="12659" y="114123"/>
                </a:lnTo>
                <a:lnTo>
                  <a:pt x="15068" y="113229"/>
                </a:lnTo>
                <a:lnTo>
                  <a:pt x="17627" y="112634"/>
                </a:lnTo>
                <a:lnTo>
                  <a:pt x="20286" y="112236"/>
                </a:lnTo>
                <a:lnTo>
                  <a:pt x="23963" y="111972"/>
                </a:lnTo>
                <a:lnTo>
                  <a:pt x="28320" y="111795"/>
                </a:lnTo>
                <a:lnTo>
                  <a:pt x="33129" y="111678"/>
                </a:lnTo>
                <a:lnTo>
                  <a:pt x="38240" y="110646"/>
                </a:lnTo>
                <a:lnTo>
                  <a:pt x="43553" y="109007"/>
                </a:lnTo>
                <a:lnTo>
                  <a:pt x="49000" y="106961"/>
                </a:lnTo>
                <a:lnTo>
                  <a:pt x="53583" y="104645"/>
                </a:lnTo>
                <a:lnTo>
                  <a:pt x="57591" y="102148"/>
                </a:lnTo>
                <a:lnTo>
                  <a:pt x="61216" y="99531"/>
                </a:lnTo>
                <a:lnTo>
                  <a:pt x="65538" y="96834"/>
                </a:lnTo>
                <a:lnTo>
                  <a:pt x="70323" y="94083"/>
                </a:lnTo>
                <a:lnTo>
                  <a:pt x="80721" y="88487"/>
                </a:lnTo>
                <a:lnTo>
                  <a:pt x="91693" y="82825"/>
                </a:lnTo>
                <a:lnTo>
                  <a:pt x="95380" y="79029"/>
                </a:lnTo>
                <a:lnTo>
                  <a:pt x="97839" y="74593"/>
                </a:lnTo>
                <a:lnTo>
                  <a:pt x="99478" y="69731"/>
                </a:lnTo>
                <a:lnTo>
                  <a:pt x="101523" y="65537"/>
                </a:lnTo>
                <a:lnTo>
                  <a:pt x="103839" y="61789"/>
                </a:lnTo>
                <a:lnTo>
                  <a:pt x="106335" y="58337"/>
                </a:lnTo>
                <a:lnTo>
                  <a:pt x="107999" y="55084"/>
                </a:lnTo>
                <a:lnTo>
                  <a:pt x="109109" y="51962"/>
                </a:lnTo>
                <a:lnTo>
                  <a:pt x="109849" y="48929"/>
                </a:lnTo>
                <a:lnTo>
                  <a:pt x="110342" y="45954"/>
                </a:lnTo>
                <a:lnTo>
                  <a:pt x="110671" y="43019"/>
                </a:lnTo>
                <a:lnTo>
                  <a:pt x="110890" y="40109"/>
                </a:lnTo>
                <a:lnTo>
                  <a:pt x="110083" y="37217"/>
                </a:lnTo>
                <a:lnTo>
                  <a:pt x="108593" y="34336"/>
                </a:lnTo>
                <a:lnTo>
                  <a:pt x="106647" y="31463"/>
                </a:lnTo>
                <a:lnTo>
                  <a:pt x="104398" y="28595"/>
                </a:lnTo>
                <a:lnTo>
                  <a:pt x="101945" y="25731"/>
                </a:lnTo>
                <a:lnTo>
                  <a:pt x="99358" y="22869"/>
                </a:lnTo>
                <a:lnTo>
                  <a:pt x="93943" y="17149"/>
                </a:lnTo>
                <a:lnTo>
                  <a:pt x="82705" y="5715"/>
                </a:lnTo>
                <a:lnTo>
                  <a:pt x="79864" y="3810"/>
                </a:lnTo>
                <a:lnTo>
                  <a:pt x="77017" y="2540"/>
                </a:lnTo>
                <a:lnTo>
                  <a:pt x="74166" y="1693"/>
                </a:lnTo>
                <a:lnTo>
                  <a:pt x="70361" y="1129"/>
                </a:lnTo>
                <a:lnTo>
                  <a:pt x="65919" y="752"/>
                </a:lnTo>
                <a:lnTo>
                  <a:pt x="56856" y="334"/>
                </a:lnTo>
                <a:lnTo>
                  <a:pt x="49653" y="148"/>
                </a:lnTo>
                <a:lnTo>
                  <a:pt x="40243" y="43"/>
                </a:lnTo>
                <a:lnTo>
                  <a:pt x="37268" y="981"/>
                </a:lnTo>
                <a:lnTo>
                  <a:pt x="34332" y="2559"/>
                </a:lnTo>
                <a:lnTo>
                  <a:pt x="27327" y="7384"/>
                </a:lnTo>
                <a:lnTo>
                  <a:pt x="25800" y="8733"/>
                </a:lnTo>
                <a:lnTo>
                  <a:pt x="17030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26"/>
          <p:cNvSpPr/>
          <p:nvPr/>
        </p:nvSpPr>
        <p:spPr>
          <a:xfrm>
            <a:off x="1074419" y="3060487"/>
            <a:ext cx="154189" cy="253338"/>
          </a:xfrm>
          <a:custGeom>
            <a:avLst/>
            <a:gdLst/>
            <a:ahLst/>
            <a:cxnLst/>
            <a:rect l="0" t="0" r="0" b="0"/>
            <a:pathLst>
              <a:path w="154189" h="253338">
                <a:moveTo>
                  <a:pt x="111443" y="8468"/>
                </a:moveTo>
                <a:lnTo>
                  <a:pt x="111443" y="0"/>
                </a:lnTo>
                <a:lnTo>
                  <a:pt x="106892" y="4477"/>
                </a:lnTo>
                <a:lnTo>
                  <a:pt x="104599" y="5807"/>
                </a:lnTo>
                <a:lnTo>
                  <a:pt x="102118" y="6694"/>
                </a:lnTo>
                <a:lnTo>
                  <a:pt x="99511" y="7285"/>
                </a:lnTo>
                <a:lnTo>
                  <a:pt x="96821" y="8632"/>
                </a:lnTo>
                <a:lnTo>
                  <a:pt x="94075" y="10482"/>
                </a:lnTo>
                <a:lnTo>
                  <a:pt x="91292" y="12668"/>
                </a:lnTo>
                <a:lnTo>
                  <a:pt x="87531" y="15078"/>
                </a:lnTo>
                <a:lnTo>
                  <a:pt x="83119" y="17637"/>
                </a:lnTo>
                <a:lnTo>
                  <a:pt x="78273" y="20296"/>
                </a:lnTo>
                <a:lnTo>
                  <a:pt x="74090" y="23020"/>
                </a:lnTo>
                <a:lnTo>
                  <a:pt x="70348" y="25789"/>
                </a:lnTo>
                <a:lnTo>
                  <a:pt x="66902" y="28588"/>
                </a:lnTo>
                <a:lnTo>
                  <a:pt x="63651" y="31406"/>
                </a:lnTo>
                <a:lnTo>
                  <a:pt x="60532" y="34238"/>
                </a:lnTo>
                <a:lnTo>
                  <a:pt x="57500" y="37078"/>
                </a:lnTo>
                <a:lnTo>
                  <a:pt x="54526" y="40876"/>
                </a:lnTo>
                <a:lnTo>
                  <a:pt x="51591" y="45313"/>
                </a:lnTo>
                <a:lnTo>
                  <a:pt x="48681" y="50176"/>
                </a:lnTo>
                <a:lnTo>
                  <a:pt x="45789" y="54371"/>
                </a:lnTo>
                <a:lnTo>
                  <a:pt x="42909" y="58120"/>
                </a:lnTo>
                <a:lnTo>
                  <a:pt x="40036" y="61572"/>
                </a:lnTo>
                <a:lnTo>
                  <a:pt x="37168" y="64825"/>
                </a:lnTo>
                <a:lnTo>
                  <a:pt x="31442" y="70980"/>
                </a:lnTo>
                <a:lnTo>
                  <a:pt x="29534" y="73955"/>
                </a:lnTo>
                <a:lnTo>
                  <a:pt x="26849" y="81741"/>
                </a:lnTo>
                <a:lnTo>
                  <a:pt x="26220" y="83896"/>
                </a:lnTo>
                <a:lnTo>
                  <a:pt x="25867" y="89660"/>
                </a:lnTo>
                <a:lnTo>
                  <a:pt x="26770" y="91171"/>
                </a:lnTo>
                <a:lnTo>
                  <a:pt x="28324" y="92178"/>
                </a:lnTo>
                <a:lnTo>
                  <a:pt x="32591" y="93297"/>
                </a:lnTo>
                <a:lnTo>
                  <a:pt x="35063" y="93596"/>
                </a:lnTo>
                <a:lnTo>
                  <a:pt x="37663" y="93795"/>
                </a:lnTo>
                <a:lnTo>
                  <a:pt x="41301" y="93927"/>
                </a:lnTo>
                <a:lnTo>
                  <a:pt x="58288" y="94140"/>
                </a:lnTo>
                <a:lnTo>
                  <a:pt x="71098" y="94182"/>
                </a:lnTo>
                <a:lnTo>
                  <a:pt x="74069" y="93233"/>
                </a:lnTo>
                <a:lnTo>
                  <a:pt x="77002" y="91648"/>
                </a:lnTo>
                <a:lnTo>
                  <a:pt x="79910" y="89639"/>
                </a:lnTo>
                <a:lnTo>
                  <a:pt x="82801" y="87347"/>
                </a:lnTo>
                <a:lnTo>
                  <a:pt x="85681" y="84866"/>
                </a:lnTo>
                <a:lnTo>
                  <a:pt x="88553" y="82260"/>
                </a:lnTo>
                <a:lnTo>
                  <a:pt x="91421" y="80523"/>
                </a:lnTo>
                <a:lnTo>
                  <a:pt x="94285" y="79364"/>
                </a:lnTo>
                <a:lnTo>
                  <a:pt x="97147" y="78592"/>
                </a:lnTo>
                <a:lnTo>
                  <a:pt x="100007" y="77125"/>
                </a:lnTo>
                <a:lnTo>
                  <a:pt x="102866" y="75194"/>
                </a:lnTo>
                <a:lnTo>
                  <a:pt x="105725" y="72954"/>
                </a:lnTo>
                <a:lnTo>
                  <a:pt x="107631" y="70509"/>
                </a:lnTo>
                <a:lnTo>
                  <a:pt x="108902" y="67926"/>
                </a:lnTo>
                <a:lnTo>
                  <a:pt x="109749" y="65252"/>
                </a:lnTo>
                <a:lnTo>
                  <a:pt x="113230" y="59740"/>
                </a:lnTo>
                <a:lnTo>
                  <a:pt x="115492" y="56937"/>
                </a:lnTo>
                <a:lnTo>
                  <a:pt x="117000" y="53163"/>
                </a:lnTo>
                <a:lnTo>
                  <a:pt x="118005" y="48742"/>
                </a:lnTo>
                <a:lnTo>
                  <a:pt x="119618" y="37060"/>
                </a:lnTo>
                <a:lnTo>
                  <a:pt x="122379" y="32923"/>
                </a:lnTo>
                <a:lnTo>
                  <a:pt x="124449" y="30486"/>
                </a:lnTo>
                <a:lnTo>
                  <a:pt x="124876" y="27909"/>
                </a:lnTo>
                <a:lnTo>
                  <a:pt x="124208" y="25239"/>
                </a:lnTo>
                <a:lnTo>
                  <a:pt x="120844" y="18659"/>
                </a:lnTo>
                <a:lnTo>
                  <a:pt x="119615" y="18120"/>
                </a:lnTo>
                <a:lnTo>
                  <a:pt x="115710" y="17520"/>
                </a:lnTo>
                <a:lnTo>
                  <a:pt x="111554" y="17053"/>
                </a:lnTo>
                <a:lnTo>
                  <a:pt x="111476" y="21595"/>
                </a:lnTo>
                <a:lnTo>
                  <a:pt x="110512" y="23886"/>
                </a:lnTo>
                <a:lnTo>
                  <a:pt x="106902" y="28973"/>
                </a:lnTo>
                <a:lnTo>
                  <a:pt x="106510" y="31663"/>
                </a:lnTo>
                <a:lnTo>
                  <a:pt x="107202" y="34409"/>
                </a:lnTo>
                <a:lnTo>
                  <a:pt x="109558" y="39999"/>
                </a:lnTo>
                <a:lnTo>
                  <a:pt x="110605" y="45659"/>
                </a:lnTo>
                <a:lnTo>
                  <a:pt x="111837" y="48502"/>
                </a:lnTo>
                <a:lnTo>
                  <a:pt x="118121" y="58006"/>
                </a:lnTo>
                <a:lnTo>
                  <a:pt x="120658" y="62449"/>
                </a:lnTo>
                <a:lnTo>
                  <a:pt x="123301" y="67315"/>
                </a:lnTo>
                <a:lnTo>
                  <a:pt x="126016" y="71512"/>
                </a:lnTo>
                <a:lnTo>
                  <a:pt x="128778" y="75262"/>
                </a:lnTo>
                <a:lnTo>
                  <a:pt x="131572" y="78714"/>
                </a:lnTo>
                <a:lnTo>
                  <a:pt x="134387" y="82922"/>
                </a:lnTo>
                <a:lnTo>
                  <a:pt x="137217" y="87631"/>
                </a:lnTo>
                <a:lnTo>
                  <a:pt x="140055" y="92676"/>
                </a:lnTo>
                <a:lnTo>
                  <a:pt x="141948" y="97944"/>
                </a:lnTo>
                <a:lnTo>
                  <a:pt x="143210" y="103361"/>
                </a:lnTo>
                <a:lnTo>
                  <a:pt x="144051" y="108877"/>
                </a:lnTo>
                <a:lnTo>
                  <a:pt x="145564" y="114460"/>
                </a:lnTo>
                <a:lnTo>
                  <a:pt x="147525" y="120087"/>
                </a:lnTo>
                <a:lnTo>
                  <a:pt x="149785" y="125743"/>
                </a:lnTo>
                <a:lnTo>
                  <a:pt x="151292" y="131419"/>
                </a:lnTo>
                <a:lnTo>
                  <a:pt x="152297" y="137107"/>
                </a:lnTo>
                <a:lnTo>
                  <a:pt x="152966" y="142805"/>
                </a:lnTo>
                <a:lnTo>
                  <a:pt x="153413" y="148508"/>
                </a:lnTo>
                <a:lnTo>
                  <a:pt x="153710" y="154216"/>
                </a:lnTo>
                <a:lnTo>
                  <a:pt x="154129" y="168810"/>
                </a:lnTo>
                <a:lnTo>
                  <a:pt x="154188" y="172512"/>
                </a:lnTo>
                <a:lnTo>
                  <a:pt x="153275" y="176886"/>
                </a:lnTo>
                <a:lnTo>
                  <a:pt x="151713" y="181706"/>
                </a:lnTo>
                <a:lnTo>
                  <a:pt x="149720" y="186825"/>
                </a:lnTo>
                <a:lnTo>
                  <a:pt x="147438" y="192143"/>
                </a:lnTo>
                <a:lnTo>
                  <a:pt x="142363" y="203131"/>
                </a:lnTo>
                <a:lnTo>
                  <a:pt x="140629" y="207775"/>
                </a:lnTo>
                <a:lnTo>
                  <a:pt x="138702" y="215476"/>
                </a:lnTo>
                <a:lnTo>
                  <a:pt x="136283" y="218863"/>
                </a:lnTo>
                <a:lnTo>
                  <a:pt x="132766" y="222074"/>
                </a:lnTo>
                <a:lnTo>
                  <a:pt x="128516" y="225167"/>
                </a:lnTo>
                <a:lnTo>
                  <a:pt x="123777" y="228181"/>
                </a:lnTo>
                <a:lnTo>
                  <a:pt x="118713" y="231143"/>
                </a:lnTo>
                <a:lnTo>
                  <a:pt x="113432" y="234071"/>
                </a:lnTo>
                <a:lnTo>
                  <a:pt x="102485" y="239863"/>
                </a:lnTo>
                <a:lnTo>
                  <a:pt x="96898" y="242741"/>
                </a:lnTo>
                <a:lnTo>
                  <a:pt x="91269" y="244660"/>
                </a:lnTo>
                <a:lnTo>
                  <a:pt x="85611" y="245939"/>
                </a:lnTo>
                <a:lnTo>
                  <a:pt x="79934" y="246792"/>
                </a:lnTo>
                <a:lnTo>
                  <a:pt x="74245" y="247361"/>
                </a:lnTo>
                <a:lnTo>
                  <a:pt x="68547" y="247740"/>
                </a:lnTo>
                <a:lnTo>
                  <a:pt x="62843" y="247992"/>
                </a:lnTo>
                <a:lnTo>
                  <a:pt x="58088" y="249113"/>
                </a:lnTo>
                <a:lnTo>
                  <a:pt x="53966" y="250813"/>
                </a:lnTo>
                <a:lnTo>
                  <a:pt x="50265" y="252899"/>
                </a:lnTo>
                <a:lnTo>
                  <a:pt x="45892" y="253337"/>
                </a:lnTo>
                <a:lnTo>
                  <a:pt x="41073" y="252676"/>
                </a:lnTo>
                <a:lnTo>
                  <a:pt x="35954" y="251283"/>
                </a:lnTo>
                <a:lnTo>
                  <a:pt x="31590" y="250355"/>
                </a:lnTo>
                <a:lnTo>
                  <a:pt x="27727" y="249736"/>
                </a:lnTo>
                <a:lnTo>
                  <a:pt x="24200" y="249323"/>
                </a:lnTo>
                <a:lnTo>
                  <a:pt x="20896" y="249048"/>
                </a:lnTo>
                <a:lnTo>
                  <a:pt x="17741" y="248864"/>
                </a:lnTo>
                <a:lnTo>
                  <a:pt x="14685" y="248742"/>
                </a:lnTo>
                <a:lnTo>
                  <a:pt x="11695" y="247708"/>
                </a:lnTo>
                <a:lnTo>
                  <a:pt x="8749" y="246066"/>
                </a:lnTo>
                <a:lnTo>
                  <a:pt x="0" y="23992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27"/>
          <p:cNvSpPr/>
          <p:nvPr/>
        </p:nvSpPr>
        <p:spPr>
          <a:xfrm>
            <a:off x="1332935" y="2991802"/>
            <a:ext cx="92958" cy="180024"/>
          </a:xfrm>
          <a:custGeom>
            <a:avLst/>
            <a:gdLst/>
            <a:ahLst/>
            <a:cxnLst/>
            <a:rect l="0" t="0" r="0" b="0"/>
            <a:pathLst>
              <a:path w="92958" h="180024">
                <a:moveTo>
                  <a:pt x="67239" y="0"/>
                </a:moveTo>
                <a:lnTo>
                  <a:pt x="59020" y="0"/>
                </a:lnTo>
                <a:lnTo>
                  <a:pt x="56284" y="2540"/>
                </a:lnTo>
                <a:lnTo>
                  <a:pt x="30051" y="28619"/>
                </a:lnTo>
                <a:lnTo>
                  <a:pt x="27207" y="32415"/>
                </a:lnTo>
                <a:lnTo>
                  <a:pt x="24359" y="36850"/>
                </a:lnTo>
                <a:lnTo>
                  <a:pt x="21507" y="41711"/>
                </a:lnTo>
                <a:lnTo>
                  <a:pt x="18654" y="46858"/>
                </a:lnTo>
                <a:lnTo>
                  <a:pt x="12943" y="57656"/>
                </a:lnTo>
                <a:lnTo>
                  <a:pt x="11040" y="62250"/>
                </a:lnTo>
                <a:lnTo>
                  <a:pt x="9770" y="66265"/>
                </a:lnTo>
                <a:lnTo>
                  <a:pt x="8924" y="69894"/>
                </a:lnTo>
                <a:lnTo>
                  <a:pt x="7408" y="74218"/>
                </a:lnTo>
                <a:lnTo>
                  <a:pt x="5444" y="79007"/>
                </a:lnTo>
                <a:lnTo>
                  <a:pt x="3183" y="84104"/>
                </a:lnTo>
                <a:lnTo>
                  <a:pt x="1675" y="89407"/>
                </a:lnTo>
                <a:lnTo>
                  <a:pt x="670" y="94847"/>
                </a:lnTo>
                <a:lnTo>
                  <a:pt x="0" y="100379"/>
                </a:lnTo>
                <a:lnTo>
                  <a:pt x="505" y="105019"/>
                </a:lnTo>
                <a:lnTo>
                  <a:pt x="1795" y="109065"/>
                </a:lnTo>
                <a:lnTo>
                  <a:pt x="3607" y="112715"/>
                </a:lnTo>
                <a:lnTo>
                  <a:pt x="4816" y="117054"/>
                </a:lnTo>
                <a:lnTo>
                  <a:pt x="5621" y="121851"/>
                </a:lnTo>
                <a:lnTo>
                  <a:pt x="6158" y="126954"/>
                </a:lnTo>
                <a:lnTo>
                  <a:pt x="8421" y="131308"/>
                </a:lnTo>
                <a:lnTo>
                  <a:pt x="11835" y="135164"/>
                </a:lnTo>
                <a:lnTo>
                  <a:pt x="16015" y="138687"/>
                </a:lnTo>
                <a:lnTo>
                  <a:pt x="18803" y="141988"/>
                </a:lnTo>
                <a:lnTo>
                  <a:pt x="20661" y="145141"/>
                </a:lnTo>
                <a:lnTo>
                  <a:pt x="21899" y="148196"/>
                </a:lnTo>
                <a:lnTo>
                  <a:pt x="24630" y="151185"/>
                </a:lnTo>
                <a:lnTo>
                  <a:pt x="28356" y="154130"/>
                </a:lnTo>
                <a:lnTo>
                  <a:pt x="32745" y="157046"/>
                </a:lnTo>
                <a:lnTo>
                  <a:pt x="36623" y="158990"/>
                </a:lnTo>
                <a:lnTo>
                  <a:pt x="40161" y="160286"/>
                </a:lnTo>
                <a:lnTo>
                  <a:pt x="43472" y="161150"/>
                </a:lnTo>
                <a:lnTo>
                  <a:pt x="47584" y="162678"/>
                </a:lnTo>
                <a:lnTo>
                  <a:pt x="52231" y="164650"/>
                </a:lnTo>
                <a:lnTo>
                  <a:pt x="57234" y="166916"/>
                </a:lnTo>
                <a:lnTo>
                  <a:pt x="61522" y="169380"/>
                </a:lnTo>
                <a:lnTo>
                  <a:pt x="65333" y="171975"/>
                </a:lnTo>
                <a:lnTo>
                  <a:pt x="68826" y="174658"/>
                </a:lnTo>
                <a:lnTo>
                  <a:pt x="72107" y="176446"/>
                </a:lnTo>
                <a:lnTo>
                  <a:pt x="75247" y="177638"/>
                </a:lnTo>
                <a:lnTo>
                  <a:pt x="78293" y="178433"/>
                </a:lnTo>
                <a:lnTo>
                  <a:pt x="81276" y="178963"/>
                </a:lnTo>
                <a:lnTo>
                  <a:pt x="84217" y="179316"/>
                </a:lnTo>
                <a:lnTo>
                  <a:pt x="92957" y="18002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28"/>
          <p:cNvSpPr/>
          <p:nvPr/>
        </p:nvSpPr>
        <p:spPr>
          <a:xfrm>
            <a:off x="1472388" y="3051810"/>
            <a:ext cx="116382" cy="85726"/>
          </a:xfrm>
          <a:custGeom>
            <a:avLst/>
            <a:gdLst/>
            <a:ahLst/>
            <a:cxnLst/>
            <a:rect l="0" t="0" r="0" b="0"/>
            <a:pathLst>
              <a:path w="116382" h="85726">
                <a:moveTo>
                  <a:pt x="4939" y="0"/>
                </a:moveTo>
                <a:lnTo>
                  <a:pt x="0" y="0"/>
                </a:lnTo>
                <a:lnTo>
                  <a:pt x="9468" y="0"/>
                </a:lnTo>
                <a:lnTo>
                  <a:pt x="10816" y="952"/>
                </a:lnTo>
                <a:lnTo>
                  <a:pt x="11714" y="2540"/>
                </a:lnTo>
                <a:lnTo>
                  <a:pt x="12314" y="4551"/>
                </a:lnTo>
                <a:lnTo>
                  <a:pt x="13665" y="6844"/>
                </a:lnTo>
                <a:lnTo>
                  <a:pt x="15519" y="9325"/>
                </a:lnTo>
                <a:lnTo>
                  <a:pt x="17707" y="11931"/>
                </a:lnTo>
                <a:lnTo>
                  <a:pt x="19166" y="15574"/>
                </a:lnTo>
                <a:lnTo>
                  <a:pt x="20139" y="19908"/>
                </a:lnTo>
                <a:lnTo>
                  <a:pt x="20787" y="24702"/>
                </a:lnTo>
                <a:lnTo>
                  <a:pt x="22172" y="28850"/>
                </a:lnTo>
                <a:lnTo>
                  <a:pt x="24048" y="32568"/>
                </a:lnTo>
                <a:lnTo>
                  <a:pt x="26251" y="35999"/>
                </a:lnTo>
                <a:lnTo>
                  <a:pt x="28672" y="39240"/>
                </a:lnTo>
                <a:lnTo>
                  <a:pt x="31238" y="42352"/>
                </a:lnTo>
                <a:lnTo>
                  <a:pt x="33902" y="45380"/>
                </a:lnTo>
                <a:lnTo>
                  <a:pt x="36630" y="48350"/>
                </a:lnTo>
                <a:lnTo>
                  <a:pt x="42201" y="54191"/>
                </a:lnTo>
                <a:lnTo>
                  <a:pt x="50693" y="62835"/>
                </a:lnTo>
                <a:lnTo>
                  <a:pt x="54492" y="65702"/>
                </a:lnTo>
                <a:lnTo>
                  <a:pt x="58929" y="68566"/>
                </a:lnTo>
                <a:lnTo>
                  <a:pt x="63792" y="71428"/>
                </a:lnTo>
                <a:lnTo>
                  <a:pt x="67987" y="74289"/>
                </a:lnTo>
                <a:lnTo>
                  <a:pt x="71736" y="77148"/>
                </a:lnTo>
                <a:lnTo>
                  <a:pt x="75188" y="80007"/>
                </a:lnTo>
                <a:lnTo>
                  <a:pt x="79394" y="81913"/>
                </a:lnTo>
                <a:lnTo>
                  <a:pt x="84103" y="83184"/>
                </a:lnTo>
                <a:lnTo>
                  <a:pt x="89148" y="84030"/>
                </a:lnTo>
                <a:lnTo>
                  <a:pt x="93463" y="84595"/>
                </a:lnTo>
                <a:lnTo>
                  <a:pt x="97293" y="84972"/>
                </a:lnTo>
                <a:lnTo>
                  <a:pt x="100798" y="85222"/>
                </a:lnTo>
                <a:lnTo>
                  <a:pt x="104087" y="85390"/>
                </a:lnTo>
                <a:lnTo>
                  <a:pt x="116381" y="8572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29"/>
          <p:cNvSpPr/>
          <p:nvPr/>
        </p:nvSpPr>
        <p:spPr>
          <a:xfrm>
            <a:off x="1477327" y="3051810"/>
            <a:ext cx="111443" cy="102871"/>
          </a:xfrm>
          <a:custGeom>
            <a:avLst/>
            <a:gdLst/>
            <a:ahLst/>
            <a:cxnLst/>
            <a:rect l="0" t="0" r="0" b="0"/>
            <a:pathLst>
              <a:path w="111443" h="102871">
                <a:moveTo>
                  <a:pt x="111442" y="0"/>
                </a:moveTo>
                <a:lnTo>
                  <a:pt x="111442" y="4551"/>
                </a:lnTo>
                <a:lnTo>
                  <a:pt x="110490" y="5891"/>
                </a:lnTo>
                <a:lnTo>
                  <a:pt x="108902" y="6785"/>
                </a:lnTo>
                <a:lnTo>
                  <a:pt x="106892" y="7380"/>
                </a:lnTo>
                <a:lnTo>
                  <a:pt x="104598" y="8730"/>
                </a:lnTo>
                <a:lnTo>
                  <a:pt x="102117" y="10583"/>
                </a:lnTo>
                <a:lnTo>
                  <a:pt x="99511" y="12770"/>
                </a:lnTo>
                <a:lnTo>
                  <a:pt x="96820" y="15181"/>
                </a:lnTo>
                <a:lnTo>
                  <a:pt x="91291" y="20399"/>
                </a:lnTo>
                <a:lnTo>
                  <a:pt x="87531" y="23124"/>
                </a:lnTo>
                <a:lnTo>
                  <a:pt x="83119" y="25894"/>
                </a:lnTo>
                <a:lnTo>
                  <a:pt x="78273" y="28692"/>
                </a:lnTo>
                <a:lnTo>
                  <a:pt x="67808" y="34342"/>
                </a:lnTo>
                <a:lnTo>
                  <a:pt x="62350" y="37182"/>
                </a:lnTo>
                <a:lnTo>
                  <a:pt x="56807" y="40980"/>
                </a:lnTo>
                <a:lnTo>
                  <a:pt x="51206" y="45418"/>
                </a:lnTo>
                <a:lnTo>
                  <a:pt x="45568" y="50281"/>
                </a:lnTo>
                <a:lnTo>
                  <a:pt x="36762" y="58224"/>
                </a:lnTo>
                <a:lnTo>
                  <a:pt x="33081" y="61676"/>
                </a:lnTo>
                <a:lnTo>
                  <a:pt x="29674" y="65882"/>
                </a:lnTo>
                <a:lnTo>
                  <a:pt x="26450" y="70591"/>
                </a:lnTo>
                <a:lnTo>
                  <a:pt x="23348" y="75636"/>
                </a:lnTo>
                <a:lnTo>
                  <a:pt x="20328" y="78999"/>
                </a:lnTo>
                <a:lnTo>
                  <a:pt x="17362" y="81241"/>
                </a:lnTo>
                <a:lnTo>
                  <a:pt x="14432" y="82735"/>
                </a:lnTo>
                <a:lnTo>
                  <a:pt x="12479" y="84684"/>
                </a:lnTo>
                <a:lnTo>
                  <a:pt x="11177" y="86936"/>
                </a:lnTo>
                <a:lnTo>
                  <a:pt x="10309" y="89390"/>
                </a:lnTo>
                <a:lnTo>
                  <a:pt x="9730" y="91978"/>
                </a:lnTo>
                <a:lnTo>
                  <a:pt x="9344" y="94656"/>
                </a:lnTo>
                <a:lnTo>
                  <a:pt x="9087" y="97394"/>
                </a:lnTo>
                <a:lnTo>
                  <a:pt x="7963" y="99219"/>
                </a:lnTo>
                <a:lnTo>
                  <a:pt x="6261" y="100436"/>
                </a:lnTo>
                <a:lnTo>
                  <a:pt x="0" y="10287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30"/>
          <p:cNvSpPr/>
          <p:nvPr/>
        </p:nvSpPr>
        <p:spPr>
          <a:xfrm>
            <a:off x="1623059" y="2983230"/>
            <a:ext cx="119858" cy="205741"/>
          </a:xfrm>
          <a:custGeom>
            <a:avLst/>
            <a:gdLst/>
            <a:ahLst/>
            <a:cxnLst/>
            <a:rect l="0" t="0" r="0" b="0"/>
            <a:pathLst>
              <a:path w="119858" h="205741">
                <a:moveTo>
                  <a:pt x="0" y="0"/>
                </a:moveTo>
                <a:lnTo>
                  <a:pt x="19073" y="0"/>
                </a:lnTo>
                <a:lnTo>
                  <a:pt x="18431" y="0"/>
                </a:lnTo>
                <a:lnTo>
                  <a:pt x="41122" y="0"/>
                </a:lnTo>
                <a:lnTo>
                  <a:pt x="45512" y="952"/>
                </a:lnTo>
                <a:lnTo>
                  <a:pt x="49392" y="2540"/>
                </a:lnTo>
                <a:lnTo>
                  <a:pt x="52930" y="4551"/>
                </a:lnTo>
                <a:lnTo>
                  <a:pt x="61942" y="9325"/>
                </a:lnTo>
                <a:lnTo>
                  <a:pt x="67013" y="11931"/>
                </a:lnTo>
                <a:lnTo>
                  <a:pt x="71345" y="14622"/>
                </a:lnTo>
                <a:lnTo>
                  <a:pt x="75186" y="17368"/>
                </a:lnTo>
                <a:lnTo>
                  <a:pt x="78699" y="20151"/>
                </a:lnTo>
                <a:lnTo>
                  <a:pt x="82946" y="22959"/>
                </a:lnTo>
                <a:lnTo>
                  <a:pt x="87683" y="25783"/>
                </a:lnTo>
                <a:lnTo>
                  <a:pt x="92745" y="28619"/>
                </a:lnTo>
                <a:lnTo>
                  <a:pt x="97073" y="32414"/>
                </a:lnTo>
                <a:lnTo>
                  <a:pt x="100910" y="36849"/>
                </a:lnTo>
                <a:lnTo>
                  <a:pt x="104421" y="41711"/>
                </a:lnTo>
                <a:lnTo>
                  <a:pt x="107714" y="46857"/>
                </a:lnTo>
                <a:lnTo>
                  <a:pt x="110862" y="52193"/>
                </a:lnTo>
                <a:lnTo>
                  <a:pt x="113913" y="57655"/>
                </a:lnTo>
                <a:lnTo>
                  <a:pt x="115947" y="62249"/>
                </a:lnTo>
                <a:lnTo>
                  <a:pt x="117303" y="66264"/>
                </a:lnTo>
                <a:lnTo>
                  <a:pt x="118207" y="69894"/>
                </a:lnTo>
                <a:lnTo>
                  <a:pt x="118810" y="74218"/>
                </a:lnTo>
                <a:lnTo>
                  <a:pt x="119212" y="79006"/>
                </a:lnTo>
                <a:lnTo>
                  <a:pt x="119480" y="84103"/>
                </a:lnTo>
                <a:lnTo>
                  <a:pt x="119777" y="94846"/>
                </a:lnTo>
                <a:lnTo>
                  <a:pt x="119857" y="100378"/>
                </a:lnTo>
                <a:lnTo>
                  <a:pt x="118957" y="105019"/>
                </a:lnTo>
                <a:lnTo>
                  <a:pt x="117405" y="109065"/>
                </a:lnTo>
                <a:lnTo>
                  <a:pt x="115418" y="112715"/>
                </a:lnTo>
                <a:lnTo>
                  <a:pt x="108070" y="126953"/>
                </a:lnTo>
                <a:lnTo>
                  <a:pt x="99860" y="143237"/>
                </a:lnTo>
                <a:lnTo>
                  <a:pt x="97054" y="147879"/>
                </a:lnTo>
                <a:lnTo>
                  <a:pt x="94230" y="151926"/>
                </a:lnTo>
                <a:lnTo>
                  <a:pt x="91395" y="155576"/>
                </a:lnTo>
                <a:lnTo>
                  <a:pt x="88553" y="158962"/>
                </a:lnTo>
                <a:lnTo>
                  <a:pt x="85705" y="162172"/>
                </a:lnTo>
                <a:lnTo>
                  <a:pt x="82854" y="165265"/>
                </a:lnTo>
                <a:lnTo>
                  <a:pt x="79049" y="168279"/>
                </a:lnTo>
                <a:lnTo>
                  <a:pt x="74607" y="171241"/>
                </a:lnTo>
                <a:lnTo>
                  <a:pt x="69741" y="174168"/>
                </a:lnTo>
                <a:lnTo>
                  <a:pt x="65544" y="177072"/>
                </a:lnTo>
                <a:lnTo>
                  <a:pt x="61794" y="179960"/>
                </a:lnTo>
                <a:lnTo>
                  <a:pt x="58341" y="182838"/>
                </a:lnTo>
                <a:lnTo>
                  <a:pt x="54134" y="185709"/>
                </a:lnTo>
                <a:lnTo>
                  <a:pt x="49425" y="188576"/>
                </a:lnTo>
                <a:lnTo>
                  <a:pt x="44380" y="191440"/>
                </a:lnTo>
                <a:lnTo>
                  <a:pt x="40064" y="193349"/>
                </a:lnTo>
                <a:lnTo>
                  <a:pt x="36235" y="194622"/>
                </a:lnTo>
                <a:lnTo>
                  <a:pt x="32729" y="195470"/>
                </a:lnTo>
                <a:lnTo>
                  <a:pt x="28487" y="196988"/>
                </a:lnTo>
                <a:lnTo>
                  <a:pt x="23754" y="198953"/>
                </a:lnTo>
                <a:lnTo>
                  <a:pt x="8573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31"/>
          <p:cNvSpPr/>
          <p:nvPr/>
        </p:nvSpPr>
        <p:spPr>
          <a:xfrm>
            <a:off x="1828948" y="2948939"/>
            <a:ext cx="85578" cy="222887"/>
          </a:xfrm>
          <a:custGeom>
            <a:avLst/>
            <a:gdLst/>
            <a:ahLst/>
            <a:cxnLst/>
            <a:rect l="0" t="0" r="0" b="0"/>
            <a:pathLst>
              <a:path w="85578" h="222887">
                <a:moveTo>
                  <a:pt x="77004" y="0"/>
                </a:moveTo>
                <a:lnTo>
                  <a:pt x="72453" y="0"/>
                </a:lnTo>
                <a:lnTo>
                  <a:pt x="71112" y="953"/>
                </a:lnTo>
                <a:lnTo>
                  <a:pt x="70219" y="2541"/>
                </a:lnTo>
                <a:lnTo>
                  <a:pt x="69623" y="4552"/>
                </a:lnTo>
                <a:lnTo>
                  <a:pt x="68273" y="6845"/>
                </a:lnTo>
                <a:lnTo>
                  <a:pt x="66421" y="9326"/>
                </a:lnTo>
                <a:lnTo>
                  <a:pt x="64234" y="11932"/>
                </a:lnTo>
                <a:lnTo>
                  <a:pt x="61823" y="14623"/>
                </a:lnTo>
                <a:lnTo>
                  <a:pt x="56604" y="20152"/>
                </a:lnTo>
                <a:lnTo>
                  <a:pt x="53879" y="23912"/>
                </a:lnTo>
                <a:lnTo>
                  <a:pt x="51110" y="28324"/>
                </a:lnTo>
                <a:lnTo>
                  <a:pt x="48311" y="33171"/>
                </a:lnTo>
                <a:lnTo>
                  <a:pt x="45493" y="37354"/>
                </a:lnTo>
                <a:lnTo>
                  <a:pt x="42662" y="41095"/>
                </a:lnTo>
                <a:lnTo>
                  <a:pt x="39822" y="44542"/>
                </a:lnTo>
                <a:lnTo>
                  <a:pt x="36976" y="48745"/>
                </a:lnTo>
                <a:lnTo>
                  <a:pt x="34126" y="53452"/>
                </a:lnTo>
                <a:lnTo>
                  <a:pt x="31274" y="58495"/>
                </a:lnTo>
                <a:lnTo>
                  <a:pt x="25564" y="69178"/>
                </a:lnTo>
                <a:lnTo>
                  <a:pt x="5566" y="108621"/>
                </a:lnTo>
                <a:lnTo>
                  <a:pt x="3661" y="114324"/>
                </a:lnTo>
                <a:lnTo>
                  <a:pt x="2391" y="120031"/>
                </a:lnTo>
                <a:lnTo>
                  <a:pt x="1545" y="125741"/>
                </a:lnTo>
                <a:lnTo>
                  <a:pt x="980" y="131453"/>
                </a:lnTo>
                <a:lnTo>
                  <a:pt x="604" y="137165"/>
                </a:lnTo>
                <a:lnTo>
                  <a:pt x="186" y="147640"/>
                </a:lnTo>
                <a:lnTo>
                  <a:pt x="0" y="155470"/>
                </a:lnTo>
                <a:lnTo>
                  <a:pt x="903" y="159845"/>
                </a:lnTo>
                <a:lnTo>
                  <a:pt x="2458" y="164666"/>
                </a:lnTo>
                <a:lnTo>
                  <a:pt x="4446" y="169785"/>
                </a:lnTo>
                <a:lnTo>
                  <a:pt x="6725" y="174150"/>
                </a:lnTo>
                <a:lnTo>
                  <a:pt x="9196" y="178013"/>
                </a:lnTo>
                <a:lnTo>
                  <a:pt x="11796" y="181540"/>
                </a:lnTo>
                <a:lnTo>
                  <a:pt x="14482" y="184845"/>
                </a:lnTo>
                <a:lnTo>
                  <a:pt x="17225" y="188000"/>
                </a:lnTo>
                <a:lnTo>
                  <a:pt x="20006" y="191056"/>
                </a:lnTo>
                <a:lnTo>
                  <a:pt x="23766" y="194046"/>
                </a:lnTo>
                <a:lnTo>
                  <a:pt x="28177" y="196992"/>
                </a:lnTo>
                <a:lnTo>
                  <a:pt x="33023" y="199908"/>
                </a:lnTo>
                <a:lnTo>
                  <a:pt x="37205" y="202805"/>
                </a:lnTo>
                <a:lnTo>
                  <a:pt x="40947" y="205688"/>
                </a:lnTo>
                <a:lnTo>
                  <a:pt x="44393" y="208563"/>
                </a:lnTo>
                <a:lnTo>
                  <a:pt x="48596" y="210480"/>
                </a:lnTo>
                <a:lnTo>
                  <a:pt x="53303" y="211758"/>
                </a:lnTo>
                <a:lnTo>
                  <a:pt x="58346" y="212609"/>
                </a:lnTo>
                <a:lnTo>
                  <a:pt x="63613" y="213177"/>
                </a:lnTo>
                <a:lnTo>
                  <a:pt x="69029" y="213556"/>
                </a:lnTo>
                <a:lnTo>
                  <a:pt x="74545" y="213808"/>
                </a:lnTo>
                <a:lnTo>
                  <a:pt x="78222" y="214929"/>
                </a:lnTo>
                <a:lnTo>
                  <a:pt x="80674" y="216629"/>
                </a:lnTo>
                <a:lnTo>
                  <a:pt x="85577" y="22288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32"/>
          <p:cNvSpPr/>
          <p:nvPr/>
        </p:nvSpPr>
        <p:spPr>
          <a:xfrm>
            <a:off x="1983104" y="3000384"/>
            <a:ext cx="137161" cy="137141"/>
          </a:xfrm>
          <a:custGeom>
            <a:avLst/>
            <a:gdLst/>
            <a:ahLst/>
            <a:cxnLst/>
            <a:rect l="0" t="0" r="0" b="0"/>
            <a:pathLst>
              <a:path w="137161" h="137141">
                <a:moveTo>
                  <a:pt x="0" y="17136"/>
                </a:moveTo>
                <a:lnTo>
                  <a:pt x="0" y="9755"/>
                </a:lnTo>
                <a:lnTo>
                  <a:pt x="953" y="9358"/>
                </a:lnTo>
                <a:lnTo>
                  <a:pt x="4552" y="8916"/>
                </a:lnTo>
                <a:lnTo>
                  <a:pt x="6844" y="7846"/>
                </a:lnTo>
                <a:lnTo>
                  <a:pt x="9326" y="6180"/>
                </a:lnTo>
                <a:lnTo>
                  <a:pt x="11932" y="4117"/>
                </a:lnTo>
                <a:lnTo>
                  <a:pt x="15575" y="2741"/>
                </a:lnTo>
                <a:lnTo>
                  <a:pt x="19909" y="1824"/>
                </a:lnTo>
                <a:lnTo>
                  <a:pt x="24703" y="1213"/>
                </a:lnTo>
                <a:lnTo>
                  <a:pt x="29803" y="806"/>
                </a:lnTo>
                <a:lnTo>
                  <a:pt x="35109" y="534"/>
                </a:lnTo>
                <a:lnTo>
                  <a:pt x="49138" y="152"/>
                </a:lnTo>
                <a:lnTo>
                  <a:pt x="63923" y="0"/>
                </a:lnTo>
                <a:lnTo>
                  <a:pt x="66428" y="949"/>
                </a:lnTo>
                <a:lnTo>
                  <a:pt x="69050" y="2535"/>
                </a:lnTo>
                <a:lnTo>
                  <a:pt x="75552" y="7372"/>
                </a:lnTo>
                <a:lnTo>
                  <a:pt x="76086" y="8722"/>
                </a:lnTo>
                <a:lnTo>
                  <a:pt x="76679" y="12761"/>
                </a:lnTo>
                <a:lnTo>
                  <a:pt x="76837" y="15172"/>
                </a:lnTo>
                <a:lnTo>
                  <a:pt x="76942" y="17731"/>
                </a:lnTo>
                <a:lnTo>
                  <a:pt x="77059" y="24068"/>
                </a:lnTo>
                <a:lnTo>
                  <a:pt x="77111" y="33234"/>
                </a:lnTo>
                <a:lnTo>
                  <a:pt x="76173" y="37393"/>
                </a:lnTo>
                <a:lnTo>
                  <a:pt x="74595" y="41118"/>
                </a:lnTo>
                <a:lnTo>
                  <a:pt x="72590" y="44554"/>
                </a:lnTo>
                <a:lnTo>
                  <a:pt x="71253" y="47797"/>
                </a:lnTo>
                <a:lnTo>
                  <a:pt x="70363" y="50911"/>
                </a:lnTo>
                <a:lnTo>
                  <a:pt x="69768" y="53941"/>
                </a:lnTo>
                <a:lnTo>
                  <a:pt x="68420" y="56912"/>
                </a:lnTo>
                <a:lnTo>
                  <a:pt x="66568" y="59846"/>
                </a:lnTo>
                <a:lnTo>
                  <a:pt x="64382" y="62754"/>
                </a:lnTo>
                <a:lnTo>
                  <a:pt x="61971" y="66598"/>
                </a:lnTo>
                <a:lnTo>
                  <a:pt x="59412" y="71066"/>
                </a:lnTo>
                <a:lnTo>
                  <a:pt x="56753" y="75949"/>
                </a:lnTo>
                <a:lnTo>
                  <a:pt x="54981" y="80157"/>
                </a:lnTo>
                <a:lnTo>
                  <a:pt x="53799" y="83915"/>
                </a:lnTo>
                <a:lnTo>
                  <a:pt x="53011" y="87373"/>
                </a:lnTo>
                <a:lnTo>
                  <a:pt x="51533" y="90630"/>
                </a:lnTo>
                <a:lnTo>
                  <a:pt x="49596" y="93755"/>
                </a:lnTo>
                <a:lnTo>
                  <a:pt x="47351" y="96790"/>
                </a:lnTo>
                <a:lnTo>
                  <a:pt x="45855" y="99766"/>
                </a:lnTo>
                <a:lnTo>
                  <a:pt x="44858" y="102702"/>
                </a:lnTo>
                <a:lnTo>
                  <a:pt x="44193" y="105613"/>
                </a:lnTo>
                <a:lnTo>
                  <a:pt x="43749" y="108505"/>
                </a:lnTo>
                <a:lnTo>
                  <a:pt x="43454" y="111386"/>
                </a:lnTo>
                <a:lnTo>
                  <a:pt x="43257" y="114259"/>
                </a:lnTo>
                <a:lnTo>
                  <a:pt x="43126" y="117127"/>
                </a:lnTo>
                <a:lnTo>
                  <a:pt x="42980" y="122854"/>
                </a:lnTo>
                <a:lnTo>
                  <a:pt x="43893" y="124762"/>
                </a:lnTo>
                <a:lnTo>
                  <a:pt x="45455" y="126034"/>
                </a:lnTo>
                <a:lnTo>
                  <a:pt x="47448" y="126882"/>
                </a:lnTo>
                <a:lnTo>
                  <a:pt x="49730" y="128400"/>
                </a:lnTo>
                <a:lnTo>
                  <a:pt x="52203" y="130364"/>
                </a:lnTo>
                <a:lnTo>
                  <a:pt x="54805" y="132626"/>
                </a:lnTo>
                <a:lnTo>
                  <a:pt x="57492" y="134134"/>
                </a:lnTo>
                <a:lnTo>
                  <a:pt x="60236" y="135140"/>
                </a:lnTo>
                <a:lnTo>
                  <a:pt x="63017" y="135810"/>
                </a:lnTo>
                <a:lnTo>
                  <a:pt x="66777" y="136257"/>
                </a:lnTo>
                <a:lnTo>
                  <a:pt x="71188" y="136555"/>
                </a:lnTo>
                <a:lnTo>
                  <a:pt x="76034" y="136753"/>
                </a:lnTo>
                <a:lnTo>
                  <a:pt x="86498" y="136974"/>
                </a:lnTo>
                <a:lnTo>
                  <a:pt x="121225" y="137140"/>
                </a:lnTo>
                <a:lnTo>
                  <a:pt x="124632" y="136191"/>
                </a:lnTo>
                <a:lnTo>
                  <a:pt x="127855" y="134606"/>
                </a:lnTo>
                <a:lnTo>
                  <a:pt x="137160" y="12857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33"/>
          <p:cNvSpPr/>
          <p:nvPr/>
        </p:nvSpPr>
        <p:spPr>
          <a:xfrm>
            <a:off x="2197522" y="3000375"/>
            <a:ext cx="94193" cy="137161"/>
          </a:xfrm>
          <a:custGeom>
            <a:avLst/>
            <a:gdLst/>
            <a:ahLst/>
            <a:cxnLst/>
            <a:rect l="0" t="0" r="0" b="0"/>
            <a:pathLst>
              <a:path w="94193" h="137161">
                <a:moveTo>
                  <a:pt x="8467" y="0"/>
                </a:moveTo>
                <a:lnTo>
                  <a:pt x="0" y="0"/>
                </a:lnTo>
                <a:lnTo>
                  <a:pt x="7285" y="0"/>
                </a:lnTo>
                <a:lnTo>
                  <a:pt x="7679" y="952"/>
                </a:lnTo>
                <a:lnTo>
                  <a:pt x="8117" y="4551"/>
                </a:lnTo>
                <a:lnTo>
                  <a:pt x="8234" y="6844"/>
                </a:lnTo>
                <a:lnTo>
                  <a:pt x="8364" y="11931"/>
                </a:lnTo>
                <a:lnTo>
                  <a:pt x="9351" y="14621"/>
                </a:lnTo>
                <a:lnTo>
                  <a:pt x="10961" y="17368"/>
                </a:lnTo>
                <a:lnTo>
                  <a:pt x="12988" y="20151"/>
                </a:lnTo>
                <a:lnTo>
                  <a:pt x="14338" y="23911"/>
                </a:lnTo>
                <a:lnTo>
                  <a:pt x="15239" y="28323"/>
                </a:lnTo>
                <a:lnTo>
                  <a:pt x="15839" y="33170"/>
                </a:lnTo>
                <a:lnTo>
                  <a:pt x="17192" y="37353"/>
                </a:lnTo>
                <a:lnTo>
                  <a:pt x="19046" y="41094"/>
                </a:lnTo>
                <a:lnTo>
                  <a:pt x="21235" y="44541"/>
                </a:lnTo>
                <a:lnTo>
                  <a:pt x="23647" y="48744"/>
                </a:lnTo>
                <a:lnTo>
                  <a:pt x="28866" y="58494"/>
                </a:lnTo>
                <a:lnTo>
                  <a:pt x="31592" y="62808"/>
                </a:lnTo>
                <a:lnTo>
                  <a:pt x="34361" y="66637"/>
                </a:lnTo>
                <a:lnTo>
                  <a:pt x="37160" y="70142"/>
                </a:lnTo>
                <a:lnTo>
                  <a:pt x="39026" y="74384"/>
                </a:lnTo>
                <a:lnTo>
                  <a:pt x="40270" y="79117"/>
                </a:lnTo>
                <a:lnTo>
                  <a:pt x="41099" y="84177"/>
                </a:lnTo>
                <a:lnTo>
                  <a:pt x="43557" y="88503"/>
                </a:lnTo>
                <a:lnTo>
                  <a:pt x="47100" y="92339"/>
                </a:lnTo>
                <a:lnTo>
                  <a:pt x="51368" y="95849"/>
                </a:lnTo>
                <a:lnTo>
                  <a:pt x="54213" y="99142"/>
                </a:lnTo>
                <a:lnTo>
                  <a:pt x="56109" y="102290"/>
                </a:lnTo>
                <a:lnTo>
                  <a:pt x="57374" y="105341"/>
                </a:lnTo>
                <a:lnTo>
                  <a:pt x="59169" y="108327"/>
                </a:lnTo>
                <a:lnTo>
                  <a:pt x="61318" y="111270"/>
                </a:lnTo>
                <a:lnTo>
                  <a:pt x="63704" y="114185"/>
                </a:lnTo>
                <a:lnTo>
                  <a:pt x="66247" y="117081"/>
                </a:lnTo>
                <a:lnTo>
                  <a:pt x="68895" y="119964"/>
                </a:lnTo>
                <a:lnTo>
                  <a:pt x="71612" y="122838"/>
                </a:lnTo>
                <a:lnTo>
                  <a:pt x="74377" y="124754"/>
                </a:lnTo>
                <a:lnTo>
                  <a:pt x="77172" y="126032"/>
                </a:lnTo>
                <a:lnTo>
                  <a:pt x="79988" y="126884"/>
                </a:lnTo>
                <a:lnTo>
                  <a:pt x="81865" y="128404"/>
                </a:lnTo>
                <a:lnTo>
                  <a:pt x="83117" y="130370"/>
                </a:lnTo>
                <a:lnTo>
                  <a:pt x="83951" y="132633"/>
                </a:lnTo>
                <a:lnTo>
                  <a:pt x="85460" y="134142"/>
                </a:lnTo>
                <a:lnTo>
                  <a:pt x="87418" y="135148"/>
                </a:lnTo>
                <a:lnTo>
                  <a:pt x="94192" y="13716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34"/>
          <p:cNvSpPr/>
          <p:nvPr/>
        </p:nvSpPr>
        <p:spPr>
          <a:xfrm>
            <a:off x="2180272" y="3034664"/>
            <a:ext cx="137161" cy="94299"/>
          </a:xfrm>
          <a:custGeom>
            <a:avLst/>
            <a:gdLst/>
            <a:ahLst/>
            <a:cxnLst/>
            <a:rect l="0" t="0" r="0" b="0"/>
            <a:pathLst>
              <a:path w="137161" h="94299">
                <a:moveTo>
                  <a:pt x="137160" y="0"/>
                </a:moveTo>
                <a:lnTo>
                  <a:pt x="122398" y="0"/>
                </a:lnTo>
                <a:lnTo>
                  <a:pt x="121604" y="953"/>
                </a:lnTo>
                <a:lnTo>
                  <a:pt x="121074" y="2541"/>
                </a:lnTo>
                <a:lnTo>
                  <a:pt x="120721" y="4552"/>
                </a:lnTo>
                <a:lnTo>
                  <a:pt x="118581" y="6845"/>
                </a:lnTo>
                <a:lnTo>
                  <a:pt x="115249" y="9326"/>
                </a:lnTo>
                <a:lnTo>
                  <a:pt x="111123" y="11932"/>
                </a:lnTo>
                <a:lnTo>
                  <a:pt x="107419" y="13670"/>
                </a:lnTo>
                <a:lnTo>
                  <a:pt x="103998" y="14829"/>
                </a:lnTo>
                <a:lnTo>
                  <a:pt x="100764" y="15601"/>
                </a:lnTo>
                <a:lnTo>
                  <a:pt x="96704" y="18021"/>
                </a:lnTo>
                <a:lnTo>
                  <a:pt x="92092" y="21539"/>
                </a:lnTo>
                <a:lnTo>
                  <a:pt x="87112" y="25789"/>
                </a:lnTo>
                <a:lnTo>
                  <a:pt x="82840" y="29576"/>
                </a:lnTo>
                <a:lnTo>
                  <a:pt x="75553" y="36322"/>
                </a:lnTo>
                <a:lnTo>
                  <a:pt x="71323" y="39455"/>
                </a:lnTo>
                <a:lnTo>
                  <a:pt x="66599" y="42496"/>
                </a:lnTo>
                <a:lnTo>
                  <a:pt x="61544" y="45476"/>
                </a:lnTo>
                <a:lnTo>
                  <a:pt x="56269" y="48415"/>
                </a:lnTo>
                <a:lnTo>
                  <a:pt x="45329" y="54221"/>
                </a:lnTo>
                <a:lnTo>
                  <a:pt x="40697" y="57102"/>
                </a:lnTo>
                <a:lnTo>
                  <a:pt x="36656" y="59976"/>
                </a:lnTo>
                <a:lnTo>
                  <a:pt x="33010" y="62844"/>
                </a:lnTo>
                <a:lnTo>
                  <a:pt x="28674" y="65709"/>
                </a:lnTo>
                <a:lnTo>
                  <a:pt x="23879" y="68571"/>
                </a:lnTo>
                <a:lnTo>
                  <a:pt x="18777" y="71432"/>
                </a:lnTo>
                <a:lnTo>
                  <a:pt x="14423" y="74291"/>
                </a:lnTo>
                <a:lnTo>
                  <a:pt x="10567" y="77150"/>
                </a:lnTo>
                <a:lnTo>
                  <a:pt x="2087" y="84032"/>
                </a:lnTo>
                <a:lnTo>
                  <a:pt x="1392" y="85549"/>
                </a:lnTo>
                <a:lnTo>
                  <a:pt x="928" y="87513"/>
                </a:lnTo>
                <a:lnTo>
                  <a:pt x="0" y="9429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35"/>
          <p:cNvSpPr/>
          <p:nvPr/>
        </p:nvSpPr>
        <p:spPr>
          <a:xfrm>
            <a:off x="2437447" y="3051810"/>
            <a:ext cx="111443" cy="25718"/>
          </a:xfrm>
          <a:custGeom>
            <a:avLst/>
            <a:gdLst/>
            <a:ahLst/>
            <a:cxnLst/>
            <a:rect l="0" t="0" r="0" b="0"/>
            <a:pathLst>
              <a:path w="111443" h="25718">
                <a:moveTo>
                  <a:pt x="0" y="0"/>
                </a:moveTo>
                <a:lnTo>
                  <a:pt x="11932" y="0"/>
                </a:lnTo>
                <a:lnTo>
                  <a:pt x="14622" y="952"/>
                </a:lnTo>
                <a:lnTo>
                  <a:pt x="17368" y="2540"/>
                </a:lnTo>
                <a:lnTo>
                  <a:pt x="20151" y="4551"/>
                </a:lnTo>
                <a:lnTo>
                  <a:pt x="23912" y="5891"/>
                </a:lnTo>
                <a:lnTo>
                  <a:pt x="28324" y="6785"/>
                </a:lnTo>
                <a:lnTo>
                  <a:pt x="33170" y="7380"/>
                </a:lnTo>
                <a:lnTo>
                  <a:pt x="38306" y="8730"/>
                </a:lnTo>
                <a:lnTo>
                  <a:pt x="43635" y="10583"/>
                </a:lnTo>
                <a:lnTo>
                  <a:pt x="49092" y="12770"/>
                </a:lnTo>
                <a:lnTo>
                  <a:pt x="54636" y="14228"/>
                </a:lnTo>
                <a:lnTo>
                  <a:pt x="60236" y="15200"/>
                </a:lnTo>
                <a:lnTo>
                  <a:pt x="65875" y="15848"/>
                </a:lnTo>
                <a:lnTo>
                  <a:pt x="71539" y="16281"/>
                </a:lnTo>
                <a:lnTo>
                  <a:pt x="77220" y="16568"/>
                </a:lnTo>
                <a:lnTo>
                  <a:pt x="91778" y="16974"/>
                </a:lnTo>
                <a:lnTo>
                  <a:pt x="95475" y="17031"/>
                </a:lnTo>
                <a:lnTo>
                  <a:pt x="98893" y="18021"/>
                </a:lnTo>
                <a:lnTo>
                  <a:pt x="102123" y="19634"/>
                </a:lnTo>
                <a:lnTo>
                  <a:pt x="111442" y="2571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36"/>
          <p:cNvSpPr/>
          <p:nvPr/>
        </p:nvSpPr>
        <p:spPr>
          <a:xfrm>
            <a:off x="2471737" y="3034664"/>
            <a:ext cx="13512" cy="120017"/>
          </a:xfrm>
          <a:custGeom>
            <a:avLst/>
            <a:gdLst/>
            <a:ahLst/>
            <a:cxnLst/>
            <a:rect l="0" t="0" r="0" b="0"/>
            <a:pathLst>
              <a:path w="13512" h="120017">
                <a:moveTo>
                  <a:pt x="8572" y="0"/>
                </a:moveTo>
                <a:lnTo>
                  <a:pt x="8572" y="4552"/>
                </a:lnTo>
                <a:lnTo>
                  <a:pt x="9525" y="6845"/>
                </a:lnTo>
                <a:lnTo>
                  <a:pt x="11113" y="9326"/>
                </a:lnTo>
                <a:lnTo>
                  <a:pt x="13123" y="11932"/>
                </a:lnTo>
                <a:lnTo>
                  <a:pt x="13511" y="14623"/>
                </a:lnTo>
                <a:lnTo>
                  <a:pt x="12818" y="17369"/>
                </a:lnTo>
                <a:lnTo>
                  <a:pt x="11403" y="20152"/>
                </a:lnTo>
                <a:lnTo>
                  <a:pt x="10459" y="22960"/>
                </a:lnTo>
                <a:lnTo>
                  <a:pt x="9830" y="25784"/>
                </a:lnTo>
                <a:lnTo>
                  <a:pt x="9411" y="28620"/>
                </a:lnTo>
                <a:lnTo>
                  <a:pt x="9131" y="31462"/>
                </a:lnTo>
                <a:lnTo>
                  <a:pt x="8945" y="34310"/>
                </a:lnTo>
                <a:lnTo>
                  <a:pt x="8821" y="37161"/>
                </a:lnTo>
                <a:lnTo>
                  <a:pt x="7786" y="40014"/>
                </a:lnTo>
                <a:lnTo>
                  <a:pt x="6143" y="42869"/>
                </a:lnTo>
                <a:lnTo>
                  <a:pt x="4095" y="45725"/>
                </a:lnTo>
                <a:lnTo>
                  <a:pt x="2730" y="49533"/>
                </a:lnTo>
                <a:lnTo>
                  <a:pt x="1820" y="53977"/>
                </a:lnTo>
                <a:lnTo>
                  <a:pt x="1213" y="58845"/>
                </a:lnTo>
                <a:lnTo>
                  <a:pt x="809" y="63043"/>
                </a:lnTo>
                <a:lnTo>
                  <a:pt x="539" y="66794"/>
                </a:lnTo>
                <a:lnTo>
                  <a:pt x="359" y="70247"/>
                </a:lnTo>
                <a:lnTo>
                  <a:pt x="160" y="76623"/>
                </a:lnTo>
                <a:lnTo>
                  <a:pt x="21" y="91371"/>
                </a:lnTo>
                <a:lnTo>
                  <a:pt x="0" y="12001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37"/>
          <p:cNvSpPr/>
          <p:nvPr/>
        </p:nvSpPr>
        <p:spPr>
          <a:xfrm>
            <a:off x="2651864" y="3017520"/>
            <a:ext cx="25614" cy="145733"/>
          </a:xfrm>
          <a:custGeom>
            <a:avLst/>
            <a:gdLst/>
            <a:ahLst/>
            <a:cxnLst/>
            <a:rect l="0" t="0" r="0" b="0"/>
            <a:pathLst>
              <a:path w="25614" h="145733">
                <a:moveTo>
                  <a:pt x="8468" y="0"/>
                </a:moveTo>
                <a:lnTo>
                  <a:pt x="8468" y="50179"/>
                </a:lnTo>
                <a:lnTo>
                  <a:pt x="7515" y="54407"/>
                </a:lnTo>
                <a:lnTo>
                  <a:pt x="5928" y="58179"/>
                </a:lnTo>
                <a:lnTo>
                  <a:pt x="3917" y="61646"/>
                </a:lnTo>
                <a:lnTo>
                  <a:pt x="2576" y="65862"/>
                </a:lnTo>
                <a:lnTo>
                  <a:pt x="1683" y="70578"/>
                </a:lnTo>
                <a:lnTo>
                  <a:pt x="1087" y="75627"/>
                </a:lnTo>
                <a:lnTo>
                  <a:pt x="690" y="80898"/>
                </a:lnTo>
                <a:lnTo>
                  <a:pt x="425" y="86317"/>
                </a:lnTo>
                <a:lnTo>
                  <a:pt x="52" y="100505"/>
                </a:lnTo>
                <a:lnTo>
                  <a:pt x="0" y="104151"/>
                </a:lnTo>
                <a:lnTo>
                  <a:pt x="918" y="107534"/>
                </a:lnTo>
                <a:lnTo>
                  <a:pt x="2482" y="110741"/>
                </a:lnTo>
                <a:lnTo>
                  <a:pt x="4477" y="113832"/>
                </a:lnTo>
                <a:lnTo>
                  <a:pt x="5808" y="116846"/>
                </a:lnTo>
                <a:lnTo>
                  <a:pt x="6695" y="119807"/>
                </a:lnTo>
                <a:lnTo>
                  <a:pt x="7285" y="122734"/>
                </a:lnTo>
                <a:lnTo>
                  <a:pt x="8632" y="125637"/>
                </a:lnTo>
                <a:lnTo>
                  <a:pt x="10482" y="128526"/>
                </a:lnTo>
                <a:lnTo>
                  <a:pt x="12668" y="131404"/>
                </a:lnTo>
                <a:lnTo>
                  <a:pt x="15078" y="133322"/>
                </a:lnTo>
                <a:lnTo>
                  <a:pt x="17637" y="134601"/>
                </a:lnTo>
                <a:lnTo>
                  <a:pt x="20296" y="135454"/>
                </a:lnTo>
                <a:lnTo>
                  <a:pt x="22068" y="136975"/>
                </a:lnTo>
                <a:lnTo>
                  <a:pt x="23250" y="138942"/>
                </a:lnTo>
                <a:lnTo>
                  <a:pt x="25613" y="14573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38"/>
          <p:cNvSpPr/>
          <p:nvPr/>
        </p:nvSpPr>
        <p:spPr>
          <a:xfrm>
            <a:off x="2737484" y="2966085"/>
            <a:ext cx="94149" cy="222886"/>
          </a:xfrm>
          <a:custGeom>
            <a:avLst/>
            <a:gdLst/>
            <a:ahLst/>
            <a:cxnLst/>
            <a:rect l="0" t="0" r="0" b="0"/>
            <a:pathLst>
              <a:path w="94149" h="222886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1" y="6785"/>
                </a:lnTo>
                <a:lnTo>
                  <a:pt x="4551" y="7380"/>
                </a:lnTo>
                <a:lnTo>
                  <a:pt x="6845" y="7778"/>
                </a:lnTo>
                <a:lnTo>
                  <a:pt x="9326" y="8042"/>
                </a:lnTo>
                <a:lnTo>
                  <a:pt x="11932" y="8219"/>
                </a:lnTo>
                <a:lnTo>
                  <a:pt x="14623" y="9289"/>
                </a:lnTo>
                <a:lnTo>
                  <a:pt x="17369" y="10955"/>
                </a:lnTo>
                <a:lnTo>
                  <a:pt x="20152" y="13018"/>
                </a:lnTo>
                <a:lnTo>
                  <a:pt x="23912" y="15346"/>
                </a:lnTo>
                <a:lnTo>
                  <a:pt x="28324" y="17851"/>
                </a:lnTo>
                <a:lnTo>
                  <a:pt x="38306" y="23173"/>
                </a:lnTo>
                <a:lnTo>
                  <a:pt x="49093" y="28714"/>
                </a:lnTo>
                <a:lnTo>
                  <a:pt x="53684" y="32478"/>
                </a:lnTo>
                <a:lnTo>
                  <a:pt x="57697" y="36891"/>
                </a:lnTo>
                <a:lnTo>
                  <a:pt x="61325" y="41739"/>
                </a:lnTo>
                <a:lnTo>
                  <a:pt x="64696" y="45923"/>
                </a:lnTo>
                <a:lnTo>
                  <a:pt x="67896" y="49665"/>
                </a:lnTo>
                <a:lnTo>
                  <a:pt x="70981" y="53113"/>
                </a:lnTo>
                <a:lnTo>
                  <a:pt x="73991" y="57316"/>
                </a:lnTo>
                <a:lnTo>
                  <a:pt x="76950" y="62023"/>
                </a:lnTo>
                <a:lnTo>
                  <a:pt x="79875" y="67066"/>
                </a:lnTo>
                <a:lnTo>
                  <a:pt x="85665" y="77749"/>
                </a:lnTo>
                <a:lnTo>
                  <a:pt x="88543" y="83265"/>
                </a:lnTo>
                <a:lnTo>
                  <a:pt x="90461" y="88848"/>
                </a:lnTo>
                <a:lnTo>
                  <a:pt x="91740" y="94474"/>
                </a:lnTo>
                <a:lnTo>
                  <a:pt x="92593" y="100130"/>
                </a:lnTo>
                <a:lnTo>
                  <a:pt x="93161" y="104853"/>
                </a:lnTo>
                <a:lnTo>
                  <a:pt x="93540" y="108955"/>
                </a:lnTo>
                <a:lnTo>
                  <a:pt x="93793" y="112641"/>
                </a:lnTo>
                <a:lnTo>
                  <a:pt x="93961" y="117004"/>
                </a:lnTo>
                <a:lnTo>
                  <a:pt x="94148" y="126932"/>
                </a:lnTo>
                <a:lnTo>
                  <a:pt x="93246" y="131293"/>
                </a:lnTo>
                <a:lnTo>
                  <a:pt x="91691" y="135154"/>
                </a:lnTo>
                <a:lnTo>
                  <a:pt x="89703" y="138680"/>
                </a:lnTo>
                <a:lnTo>
                  <a:pt x="84953" y="147678"/>
                </a:lnTo>
                <a:lnTo>
                  <a:pt x="82353" y="152744"/>
                </a:lnTo>
                <a:lnTo>
                  <a:pt x="79667" y="157074"/>
                </a:lnTo>
                <a:lnTo>
                  <a:pt x="76924" y="160914"/>
                </a:lnTo>
                <a:lnTo>
                  <a:pt x="74143" y="164426"/>
                </a:lnTo>
                <a:lnTo>
                  <a:pt x="71336" y="167720"/>
                </a:lnTo>
                <a:lnTo>
                  <a:pt x="68513" y="170868"/>
                </a:lnTo>
                <a:lnTo>
                  <a:pt x="65678" y="173919"/>
                </a:lnTo>
                <a:lnTo>
                  <a:pt x="61883" y="176906"/>
                </a:lnTo>
                <a:lnTo>
                  <a:pt x="57448" y="179850"/>
                </a:lnTo>
                <a:lnTo>
                  <a:pt x="52586" y="182765"/>
                </a:lnTo>
                <a:lnTo>
                  <a:pt x="48393" y="185660"/>
                </a:lnTo>
                <a:lnTo>
                  <a:pt x="44645" y="188543"/>
                </a:lnTo>
                <a:lnTo>
                  <a:pt x="41193" y="191418"/>
                </a:lnTo>
                <a:lnTo>
                  <a:pt x="38892" y="194287"/>
                </a:lnTo>
                <a:lnTo>
                  <a:pt x="37358" y="197152"/>
                </a:lnTo>
                <a:lnTo>
                  <a:pt x="36336" y="200014"/>
                </a:lnTo>
                <a:lnTo>
                  <a:pt x="33749" y="202875"/>
                </a:lnTo>
                <a:lnTo>
                  <a:pt x="30120" y="205735"/>
                </a:lnTo>
                <a:lnTo>
                  <a:pt x="19708" y="212618"/>
                </a:lnTo>
                <a:lnTo>
                  <a:pt x="17902" y="214135"/>
                </a:lnTo>
                <a:lnTo>
                  <a:pt x="15745" y="216099"/>
                </a:lnTo>
                <a:lnTo>
                  <a:pt x="13354" y="218361"/>
                </a:lnTo>
                <a:lnTo>
                  <a:pt x="10808" y="219869"/>
                </a:lnTo>
                <a:lnTo>
                  <a:pt x="8158" y="220874"/>
                </a:lnTo>
                <a:lnTo>
                  <a:pt x="0" y="2228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39"/>
          <p:cNvSpPr/>
          <p:nvPr/>
        </p:nvSpPr>
        <p:spPr>
          <a:xfrm>
            <a:off x="2788919" y="3317557"/>
            <a:ext cx="205742" cy="17146"/>
          </a:xfrm>
          <a:custGeom>
            <a:avLst/>
            <a:gdLst/>
            <a:ahLst/>
            <a:cxnLst/>
            <a:rect l="0" t="0" r="0" b="0"/>
            <a:pathLst>
              <a:path w="205742" h="17146">
                <a:moveTo>
                  <a:pt x="0" y="17145"/>
                </a:moveTo>
                <a:lnTo>
                  <a:pt x="4551" y="12594"/>
                </a:lnTo>
                <a:lnTo>
                  <a:pt x="7797" y="11254"/>
                </a:lnTo>
                <a:lnTo>
                  <a:pt x="11866" y="10360"/>
                </a:lnTo>
                <a:lnTo>
                  <a:pt x="16483" y="9764"/>
                </a:lnTo>
                <a:lnTo>
                  <a:pt x="21466" y="9367"/>
                </a:lnTo>
                <a:lnTo>
                  <a:pt x="26694" y="9102"/>
                </a:lnTo>
                <a:lnTo>
                  <a:pt x="37581" y="8808"/>
                </a:lnTo>
                <a:lnTo>
                  <a:pt x="48771" y="8677"/>
                </a:lnTo>
                <a:lnTo>
                  <a:pt x="54421" y="7690"/>
                </a:lnTo>
                <a:lnTo>
                  <a:pt x="60094" y="6079"/>
                </a:lnTo>
                <a:lnTo>
                  <a:pt x="65780" y="4053"/>
                </a:lnTo>
                <a:lnTo>
                  <a:pt x="72429" y="2702"/>
                </a:lnTo>
                <a:lnTo>
                  <a:pt x="79718" y="1801"/>
                </a:lnTo>
                <a:lnTo>
                  <a:pt x="87436" y="1201"/>
                </a:lnTo>
                <a:lnTo>
                  <a:pt x="95438" y="800"/>
                </a:lnTo>
                <a:lnTo>
                  <a:pt x="111950" y="356"/>
                </a:lnTo>
                <a:lnTo>
                  <a:pt x="155541" y="31"/>
                </a:lnTo>
                <a:lnTo>
                  <a:pt x="20574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40"/>
          <p:cNvSpPr/>
          <p:nvPr/>
        </p:nvSpPr>
        <p:spPr>
          <a:xfrm>
            <a:off x="2783981" y="3394710"/>
            <a:ext cx="270687" cy="8570"/>
          </a:xfrm>
          <a:custGeom>
            <a:avLst/>
            <a:gdLst/>
            <a:ahLst/>
            <a:cxnLst/>
            <a:rect l="0" t="0" r="0" b="0"/>
            <a:pathLst>
              <a:path w="270687" h="8570">
                <a:moveTo>
                  <a:pt x="4938" y="0"/>
                </a:moveTo>
                <a:lnTo>
                  <a:pt x="0" y="0"/>
                </a:lnTo>
                <a:lnTo>
                  <a:pt x="4100" y="0"/>
                </a:lnTo>
                <a:lnTo>
                  <a:pt x="5332" y="952"/>
                </a:lnTo>
                <a:lnTo>
                  <a:pt x="7106" y="2540"/>
                </a:lnTo>
                <a:lnTo>
                  <a:pt x="9241" y="4551"/>
                </a:lnTo>
                <a:lnTo>
                  <a:pt x="12569" y="5891"/>
                </a:lnTo>
                <a:lnTo>
                  <a:pt x="16693" y="6785"/>
                </a:lnTo>
                <a:lnTo>
                  <a:pt x="21347" y="7380"/>
                </a:lnTo>
                <a:lnTo>
                  <a:pt x="27308" y="7778"/>
                </a:lnTo>
                <a:lnTo>
                  <a:pt x="34139" y="8043"/>
                </a:lnTo>
                <a:lnTo>
                  <a:pt x="57406" y="8415"/>
                </a:lnTo>
                <a:lnTo>
                  <a:pt x="146667" y="8569"/>
                </a:lnTo>
                <a:lnTo>
                  <a:pt x="156574" y="7618"/>
                </a:lnTo>
                <a:lnTo>
                  <a:pt x="166036" y="6031"/>
                </a:lnTo>
                <a:lnTo>
                  <a:pt x="175202" y="4020"/>
                </a:lnTo>
                <a:lnTo>
                  <a:pt x="184170" y="2680"/>
                </a:lnTo>
                <a:lnTo>
                  <a:pt x="193006" y="1786"/>
                </a:lnTo>
                <a:lnTo>
                  <a:pt x="201755" y="1191"/>
                </a:lnTo>
                <a:lnTo>
                  <a:pt x="210444" y="794"/>
                </a:lnTo>
                <a:lnTo>
                  <a:pt x="227719" y="352"/>
                </a:lnTo>
                <a:lnTo>
                  <a:pt x="27068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41"/>
          <p:cNvSpPr/>
          <p:nvPr/>
        </p:nvSpPr>
        <p:spPr>
          <a:xfrm>
            <a:off x="3191830" y="3137535"/>
            <a:ext cx="17143" cy="304898"/>
          </a:xfrm>
          <a:custGeom>
            <a:avLst/>
            <a:gdLst/>
            <a:ahLst/>
            <a:cxnLst/>
            <a:rect l="0" t="0" r="0" b="0"/>
            <a:pathLst>
              <a:path w="17143" h="304898">
                <a:moveTo>
                  <a:pt x="17142" y="0"/>
                </a:moveTo>
                <a:lnTo>
                  <a:pt x="17142" y="4551"/>
                </a:lnTo>
                <a:lnTo>
                  <a:pt x="16189" y="7796"/>
                </a:lnTo>
                <a:lnTo>
                  <a:pt x="14602" y="11865"/>
                </a:lnTo>
                <a:lnTo>
                  <a:pt x="12591" y="16482"/>
                </a:lnTo>
                <a:lnTo>
                  <a:pt x="11251" y="20513"/>
                </a:lnTo>
                <a:lnTo>
                  <a:pt x="10357" y="24153"/>
                </a:lnTo>
                <a:lnTo>
                  <a:pt x="9761" y="27532"/>
                </a:lnTo>
                <a:lnTo>
                  <a:pt x="9364" y="31689"/>
                </a:lnTo>
                <a:lnTo>
                  <a:pt x="9099" y="36366"/>
                </a:lnTo>
                <a:lnTo>
                  <a:pt x="8805" y="45690"/>
                </a:lnTo>
                <a:lnTo>
                  <a:pt x="8639" y="57246"/>
                </a:lnTo>
                <a:lnTo>
                  <a:pt x="8579" y="83256"/>
                </a:lnTo>
                <a:lnTo>
                  <a:pt x="7623" y="87889"/>
                </a:lnTo>
                <a:lnTo>
                  <a:pt x="6034" y="91930"/>
                </a:lnTo>
                <a:lnTo>
                  <a:pt x="4022" y="95577"/>
                </a:lnTo>
                <a:lnTo>
                  <a:pt x="2680" y="99913"/>
                </a:lnTo>
                <a:lnTo>
                  <a:pt x="1786" y="104708"/>
                </a:lnTo>
                <a:lnTo>
                  <a:pt x="1189" y="109810"/>
                </a:lnTo>
                <a:lnTo>
                  <a:pt x="792" y="116069"/>
                </a:lnTo>
                <a:lnTo>
                  <a:pt x="527" y="123100"/>
                </a:lnTo>
                <a:lnTo>
                  <a:pt x="154" y="144106"/>
                </a:lnTo>
                <a:lnTo>
                  <a:pt x="0" y="202854"/>
                </a:lnTo>
                <a:lnTo>
                  <a:pt x="951" y="208578"/>
                </a:lnTo>
                <a:lnTo>
                  <a:pt x="2538" y="214299"/>
                </a:lnTo>
                <a:lnTo>
                  <a:pt x="4549" y="220018"/>
                </a:lnTo>
                <a:lnTo>
                  <a:pt x="5889" y="224784"/>
                </a:lnTo>
                <a:lnTo>
                  <a:pt x="6782" y="228913"/>
                </a:lnTo>
                <a:lnTo>
                  <a:pt x="7378" y="232618"/>
                </a:lnTo>
                <a:lnTo>
                  <a:pt x="7775" y="236994"/>
                </a:lnTo>
                <a:lnTo>
                  <a:pt x="8040" y="241816"/>
                </a:lnTo>
                <a:lnTo>
                  <a:pt x="8334" y="251301"/>
                </a:lnTo>
                <a:lnTo>
                  <a:pt x="8523" y="265151"/>
                </a:lnTo>
                <a:lnTo>
                  <a:pt x="8560" y="277060"/>
                </a:lnTo>
                <a:lnTo>
                  <a:pt x="9516" y="279956"/>
                </a:lnTo>
                <a:lnTo>
                  <a:pt x="11105" y="282840"/>
                </a:lnTo>
                <a:lnTo>
                  <a:pt x="13118" y="285714"/>
                </a:lnTo>
                <a:lnTo>
                  <a:pt x="13507" y="287631"/>
                </a:lnTo>
                <a:lnTo>
                  <a:pt x="12814" y="288909"/>
                </a:lnTo>
                <a:lnTo>
                  <a:pt x="11399" y="289761"/>
                </a:lnTo>
                <a:lnTo>
                  <a:pt x="10456" y="291282"/>
                </a:lnTo>
                <a:lnTo>
                  <a:pt x="9827" y="293247"/>
                </a:lnTo>
                <a:lnTo>
                  <a:pt x="8643" y="299640"/>
                </a:lnTo>
                <a:lnTo>
                  <a:pt x="9571" y="300724"/>
                </a:lnTo>
                <a:lnTo>
                  <a:pt x="11142" y="302401"/>
                </a:lnTo>
                <a:lnTo>
                  <a:pt x="13142" y="304470"/>
                </a:lnTo>
                <a:lnTo>
                  <a:pt x="14476" y="304897"/>
                </a:lnTo>
                <a:lnTo>
                  <a:pt x="15364" y="304230"/>
                </a:lnTo>
                <a:lnTo>
                  <a:pt x="17142" y="30003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42"/>
          <p:cNvSpPr/>
          <p:nvPr/>
        </p:nvSpPr>
        <p:spPr>
          <a:xfrm>
            <a:off x="3311876" y="3180397"/>
            <a:ext cx="238258" cy="239913"/>
          </a:xfrm>
          <a:custGeom>
            <a:avLst/>
            <a:gdLst/>
            <a:ahLst/>
            <a:cxnLst/>
            <a:rect l="0" t="0" r="0" b="0"/>
            <a:pathLst>
              <a:path w="238258" h="239913">
                <a:moveTo>
                  <a:pt x="85691" y="0"/>
                </a:moveTo>
                <a:lnTo>
                  <a:pt x="73759" y="11932"/>
                </a:lnTo>
                <a:lnTo>
                  <a:pt x="70116" y="14622"/>
                </a:lnTo>
                <a:lnTo>
                  <a:pt x="65783" y="17368"/>
                </a:lnTo>
                <a:lnTo>
                  <a:pt x="60989" y="20151"/>
                </a:lnTo>
                <a:lnTo>
                  <a:pt x="56840" y="22959"/>
                </a:lnTo>
                <a:lnTo>
                  <a:pt x="49691" y="28619"/>
                </a:lnTo>
                <a:lnTo>
                  <a:pt x="46451" y="32415"/>
                </a:lnTo>
                <a:lnTo>
                  <a:pt x="43338" y="36850"/>
                </a:lnTo>
                <a:lnTo>
                  <a:pt x="40311" y="41711"/>
                </a:lnTo>
                <a:lnTo>
                  <a:pt x="37340" y="46858"/>
                </a:lnTo>
                <a:lnTo>
                  <a:pt x="31499" y="57656"/>
                </a:lnTo>
                <a:lnTo>
                  <a:pt x="28608" y="62250"/>
                </a:lnTo>
                <a:lnTo>
                  <a:pt x="25728" y="66265"/>
                </a:lnTo>
                <a:lnTo>
                  <a:pt x="22856" y="69894"/>
                </a:lnTo>
                <a:lnTo>
                  <a:pt x="20941" y="74219"/>
                </a:lnTo>
                <a:lnTo>
                  <a:pt x="19664" y="79007"/>
                </a:lnTo>
                <a:lnTo>
                  <a:pt x="18813" y="84104"/>
                </a:lnTo>
                <a:lnTo>
                  <a:pt x="17293" y="89407"/>
                </a:lnTo>
                <a:lnTo>
                  <a:pt x="15327" y="94847"/>
                </a:lnTo>
                <a:lnTo>
                  <a:pt x="13064" y="100379"/>
                </a:lnTo>
                <a:lnTo>
                  <a:pt x="11556" y="105972"/>
                </a:lnTo>
                <a:lnTo>
                  <a:pt x="10550" y="111605"/>
                </a:lnTo>
                <a:lnTo>
                  <a:pt x="9880" y="117266"/>
                </a:lnTo>
                <a:lnTo>
                  <a:pt x="8480" y="122945"/>
                </a:lnTo>
                <a:lnTo>
                  <a:pt x="6595" y="128636"/>
                </a:lnTo>
                <a:lnTo>
                  <a:pt x="4385" y="134335"/>
                </a:lnTo>
                <a:lnTo>
                  <a:pt x="2912" y="139087"/>
                </a:lnTo>
                <a:lnTo>
                  <a:pt x="1930" y="143207"/>
                </a:lnTo>
                <a:lnTo>
                  <a:pt x="1275" y="146906"/>
                </a:lnTo>
                <a:lnTo>
                  <a:pt x="839" y="151278"/>
                </a:lnTo>
                <a:lnTo>
                  <a:pt x="548" y="156097"/>
                </a:lnTo>
                <a:lnTo>
                  <a:pt x="225" y="165579"/>
                </a:lnTo>
                <a:lnTo>
                  <a:pt x="43" y="177225"/>
                </a:lnTo>
                <a:lnTo>
                  <a:pt x="0" y="187034"/>
                </a:lnTo>
                <a:lnTo>
                  <a:pt x="941" y="191365"/>
                </a:lnTo>
                <a:lnTo>
                  <a:pt x="4527" y="198716"/>
                </a:lnTo>
                <a:lnTo>
                  <a:pt x="9296" y="205158"/>
                </a:lnTo>
                <a:lnTo>
                  <a:pt x="14590" y="211197"/>
                </a:lnTo>
                <a:lnTo>
                  <a:pt x="20118" y="217055"/>
                </a:lnTo>
                <a:lnTo>
                  <a:pt x="23878" y="219951"/>
                </a:lnTo>
                <a:lnTo>
                  <a:pt x="28290" y="222834"/>
                </a:lnTo>
                <a:lnTo>
                  <a:pt x="33136" y="225709"/>
                </a:lnTo>
                <a:lnTo>
                  <a:pt x="37319" y="227625"/>
                </a:lnTo>
                <a:lnTo>
                  <a:pt x="44507" y="229754"/>
                </a:lnTo>
                <a:lnTo>
                  <a:pt x="48710" y="231274"/>
                </a:lnTo>
                <a:lnTo>
                  <a:pt x="53417" y="233241"/>
                </a:lnTo>
                <a:lnTo>
                  <a:pt x="58460" y="235504"/>
                </a:lnTo>
                <a:lnTo>
                  <a:pt x="64679" y="237013"/>
                </a:lnTo>
                <a:lnTo>
                  <a:pt x="71684" y="238018"/>
                </a:lnTo>
                <a:lnTo>
                  <a:pt x="79210" y="238689"/>
                </a:lnTo>
                <a:lnTo>
                  <a:pt x="86133" y="239136"/>
                </a:lnTo>
                <a:lnTo>
                  <a:pt x="98905" y="239633"/>
                </a:lnTo>
                <a:lnTo>
                  <a:pt x="121357" y="239912"/>
                </a:lnTo>
                <a:lnTo>
                  <a:pt x="129470" y="238999"/>
                </a:lnTo>
                <a:lnTo>
                  <a:pt x="137737" y="237438"/>
                </a:lnTo>
                <a:lnTo>
                  <a:pt x="146106" y="235444"/>
                </a:lnTo>
                <a:lnTo>
                  <a:pt x="153590" y="233163"/>
                </a:lnTo>
                <a:lnTo>
                  <a:pt x="160484" y="230690"/>
                </a:lnTo>
                <a:lnTo>
                  <a:pt x="166986" y="228088"/>
                </a:lnTo>
                <a:lnTo>
                  <a:pt x="173225" y="225401"/>
                </a:lnTo>
                <a:lnTo>
                  <a:pt x="185238" y="219876"/>
                </a:lnTo>
                <a:lnTo>
                  <a:pt x="202711" y="211410"/>
                </a:lnTo>
                <a:lnTo>
                  <a:pt x="207519" y="208568"/>
                </a:lnTo>
                <a:lnTo>
                  <a:pt x="211677" y="205720"/>
                </a:lnTo>
                <a:lnTo>
                  <a:pt x="215402" y="202869"/>
                </a:lnTo>
                <a:lnTo>
                  <a:pt x="218837" y="199064"/>
                </a:lnTo>
                <a:lnTo>
                  <a:pt x="222080" y="194622"/>
                </a:lnTo>
                <a:lnTo>
                  <a:pt x="225194" y="189755"/>
                </a:lnTo>
                <a:lnTo>
                  <a:pt x="228223" y="184606"/>
                </a:lnTo>
                <a:lnTo>
                  <a:pt x="231195" y="179268"/>
                </a:lnTo>
                <a:lnTo>
                  <a:pt x="234128" y="173805"/>
                </a:lnTo>
                <a:lnTo>
                  <a:pt x="236084" y="168257"/>
                </a:lnTo>
                <a:lnTo>
                  <a:pt x="237388" y="162654"/>
                </a:lnTo>
                <a:lnTo>
                  <a:pt x="238257" y="157014"/>
                </a:lnTo>
                <a:lnTo>
                  <a:pt x="237885" y="152301"/>
                </a:lnTo>
                <a:lnTo>
                  <a:pt x="236683" y="148206"/>
                </a:lnTo>
                <a:lnTo>
                  <a:pt x="234930" y="144524"/>
                </a:lnTo>
                <a:lnTo>
                  <a:pt x="233761" y="140165"/>
                </a:lnTo>
                <a:lnTo>
                  <a:pt x="232982" y="135353"/>
                </a:lnTo>
                <a:lnTo>
                  <a:pt x="232463" y="130240"/>
                </a:lnTo>
                <a:lnTo>
                  <a:pt x="230211" y="124927"/>
                </a:lnTo>
                <a:lnTo>
                  <a:pt x="226806" y="119480"/>
                </a:lnTo>
                <a:lnTo>
                  <a:pt x="222629" y="113943"/>
                </a:lnTo>
                <a:lnTo>
                  <a:pt x="217941" y="108347"/>
                </a:lnTo>
                <a:lnTo>
                  <a:pt x="212910" y="102711"/>
                </a:lnTo>
                <a:lnTo>
                  <a:pt x="202240" y="91369"/>
                </a:lnTo>
                <a:lnTo>
                  <a:pt x="191148" y="79979"/>
                </a:lnTo>
                <a:lnTo>
                  <a:pt x="184571" y="75227"/>
                </a:lnTo>
                <a:lnTo>
                  <a:pt x="177328" y="71106"/>
                </a:lnTo>
                <a:lnTo>
                  <a:pt x="169642" y="67407"/>
                </a:lnTo>
                <a:lnTo>
                  <a:pt x="163566" y="63988"/>
                </a:lnTo>
                <a:lnTo>
                  <a:pt x="158563" y="60756"/>
                </a:lnTo>
                <a:lnTo>
                  <a:pt x="154275" y="57649"/>
                </a:lnTo>
                <a:lnTo>
                  <a:pt x="148558" y="54625"/>
                </a:lnTo>
                <a:lnTo>
                  <a:pt x="141890" y="51657"/>
                </a:lnTo>
                <a:lnTo>
                  <a:pt x="134587" y="48726"/>
                </a:lnTo>
                <a:lnTo>
                  <a:pt x="128766" y="45819"/>
                </a:lnTo>
                <a:lnTo>
                  <a:pt x="123933" y="42928"/>
                </a:lnTo>
                <a:lnTo>
                  <a:pt x="119758" y="40049"/>
                </a:lnTo>
                <a:lnTo>
                  <a:pt x="112580" y="36850"/>
                </a:lnTo>
                <a:lnTo>
                  <a:pt x="109332" y="35996"/>
                </a:lnTo>
                <a:lnTo>
                  <a:pt x="103183" y="32509"/>
                </a:lnTo>
                <a:lnTo>
                  <a:pt x="100210" y="30245"/>
                </a:lnTo>
                <a:lnTo>
                  <a:pt x="94366" y="27730"/>
                </a:lnTo>
                <a:lnTo>
                  <a:pt x="85691" y="2571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43"/>
          <p:cNvSpPr/>
          <p:nvPr/>
        </p:nvSpPr>
        <p:spPr>
          <a:xfrm>
            <a:off x="3629025" y="2957512"/>
            <a:ext cx="1" cy="197169"/>
          </a:xfrm>
          <a:custGeom>
            <a:avLst/>
            <a:gdLst/>
            <a:ahLst/>
            <a:cxnLst/>
            <a:rect l="0" t="0" r="0" b="0"/>
            <a:pathLst>
              <a:path w="1" h="197169">
                <a:moveTo>
                  <a:pt x="0" y="0"/>
                </a:moveTo>
                <a:lnTo>
                  <a:pt x="0" y="1971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44"/>
          <p:cNvSpPr/>
          <p:nvPr/>
        </p:nvSpPr>
        <p:spPr>
          <a:xfrm>
            <a:off x="3732011" y="3060382"/>
            <a:ext cx="119395" cy="90586"/>
          </a:xfrm>
          <a:custGeom>
            <a:avLst/>
            <a:gdLst/>
            <a:ahLst/>
            <a:cxnLst/>
            <a:rect l="0" t="0" r="0" b="0"/>
            <a:pathLst>
              <a:path w="119395" h="90586">
                <a:moveTo>
                  <a:pt x="34173" y="0"/>
                </a:moveTo>
                <a:lnTo>
                  <a:pt x="25954" y="0"/>
                </a:lnTo>
                <a:lnTo>
                  <a:pt x="25758" y="2540"/>
                </a:lnTo>
                <a:lnTo>
                  <a:pt x="25632" y="7381"/>
                </a:lnTo>
                <a:lnTo>
                  <a:pt x="25610" y="12770"/>
                </a:lnTo>
                <a:lnTo>
                  <a:pt x="24655" y="15181"/>
                </a:lnTo>
                <a:lnTo>
                  <a:pt x="23065" y="17741"/>
                </a:lnTo>
                <a:lnTo>
                  <a:pt x="21053" y="20400"/>
                </a:lnTo>
                <a:lnTo>
                  <a:pt x="18759" y="23125"/>
                </a:lnTo>
                <a:lnTo>
                  <a:pt x="16277" y="25894"/>
                </a:lnTo>
                <a:lnTo>
                  <a:pt x="13670" y="28693"/>
                </a:lnTo>
                <a:lnTo>
                  <a:pt x="11932" y="31511"/>
                </a:lnTo>
                <a:lnTo>
                  <a:pt x="10773" y="34342"/>
                </a:lnTo>
                <a:lnTo>
                  <a:pt x="10001" y="37182"/>
                </a:lnTo>
                <a:lnTo>
                  <a:pt x="8533" y="40981"/>
                </a:lnTo>
                <a:lnTo>
                  <a:pt x="6603" y="45418"/>
                </a:lnTo>
                <a:lnTo>
                  <a:pt x="4363" y="50281"/>
                </a:lnTo>
                <a:lnTo>
                  <a:pt x="2870" y="54476"/>
                </a:lnTo>
                <a:lnTo>
                  <a:pt x="1874" y="58225"/>
                </a:lnTo>
                <a:lnTo>
                  <a:pt x="1211" y="61676"/>
                </a:lnTo>
                <a:lnTo>
                  <a:pt x="768" y="64930"/>
                </a:lnTo>
                <a:lnTo>
                  <a:pt x="473" y="68052"/>
                </a:lnTo>
                <a:lnTo>
                  <a:pt x="0" y="75355"/>
                </a:lnTo>
                <a:lnTo>
                  <a:pt x="914" y="76907"/>
                </a:lnTo>
                <a:lnTo>
                  <a:pt x="2476" y="78894"/>
                </a:lnTo>
                <a:lnTo>
                  <a:pt x="4469" y="81171"/>
                </a:lnTo>
                <a:lnTo>
                  <a:pt x="6750" y="82689"/>
                </a:lnTo>
                <a:lnTo>
                  <a:pt x="9224" y="83701"/>
                </a:lnTo>
                <a:lnTo>
                  <a:pt x="11825" y="84376"/>
                </a:lnTo>
                <a:lnTo>
                  <a:pt x="14512" y="84825"/>
                </a:lnTo>
                <a:lnTo>
                  <a:pt x="17256" y="85126"/>
                </a:lnTo>
                <a:lnTo>
                  <a:pt x="20037" y="85325"/>
                </a:lnTo>
                <a:lnTo>
                  <a:pt x="22845" y="86411"/>
                </a:lnTo>
                <a:lnTo>
                  <a:pt x="25668" y="88087"/>
                </a:lnTo>
                <a:lnTo>
                  <a:pt x="28503" y="90158"/>
                </a:lnTo>
                <a:lnTo>
                  <a:pt x="31346" y="90585"/>
                </a:lnTo>
                <a:lnTo>
                  <a:pt x="34193" y="89918"/>
                </a:lnTo>
                <a:lnTo>
                  <a:pt x="37044" y="88520"/>
                </a:lnTo>
                <a:lnTo>
                  <a:pt x="40850" y="87589"/>
                </a:lnTo>
                <a:lnTo>
                  <a:pt x="45292" y="86967"/>
                </a:lnTo>
                <a:lnTo>
                  <a:pt x="50158" y="86553"/>
                </a:lnTo>
                <a:lnTo>
                  <a:pt x="54355" y="86277"/>
                </a:lnTo>
                <a:lnTo>
                  <a:pt x="61558" y="85970"/>
                </a:lnTo>
                <a:lnTo>
                  <a:pt x="65765" y="84936"/>
                </a:lnTo>
                <a:lnTo>
                  <a:pt x="70475" y="83294"/>
                </a:lnTo>
                <a:lnTo>
                  <a:pt x="75519" y="81247"/>
                </a:lnTo>
                <a:lnTo>
                  <a:pt x="79835" y="78930"/>
                </a:lnTo>
                <a:lnTo>
                  <a:pt x="83664" y="76432"/>
                </a:lnTo>
                <a:lnTo>
                  <a:pt x="87170" y="73815"/>
                </a:lnTo>
                <a:lnTo>
                  <a:pt x="90459" y="71117"/>
                </a:lnTo>
                <a:lnTo>
                  <a:pt x="93605" y="68367"/>
                </a:lnTo>
                <a:lnTo>
                  <a:pt x="96655" y="65580"/>
                </a:lnTo>
                <a:lnTo>
                  <a:pt x="102583" y="59944"/>
                </a:lnTo>
                <a:lnTo>
                  <a:pt x="114150" y="48565"/>
                </a:lnTo>
                <a:lnTo>
                  <a:pt x="116066" y="45712"/>
                </a:lnTo>
                <a:lnTo>
                  <a:pt x="117343" y="42857"/>
                </a:lnTo>
                <a:lnTo>
                  <a:pt x="118195" y="40001"/>
                </a:lnTo>
                <a:lnTo>
                  <a:pt x="118763" y="36192"/>
                </a:lnTo>
                <a:lnTo>
                  <a:pt x="119141" y="31749"/>
                </a:lnTo>
                <a:lnTo>
                  <a:pt x="119394" y="26881"/>
                </a:lnTo>
                <a:lnTo>
                  <a:pt x="118609" y="23635"/>
                </a:lnTo>
                <a:lnTo>
                  <a:pt x="117134" y="21472"/>
                </a:lnTo>
                <a:lnTo>
                  <a:pt x="115198" y="20030"/>
                </a:lnTo>
                <a:lnTo>
                  <a:pt x="112955" y="18116"/>
                </a:lnTo>
                <a:lnTo>
                  <a:pt x="110507" y="15887"/>
                </a:lnTo>
                <a:lnTo>
                  <a:pt x="105247" y="10871"/>
                </a:lnTo>
                <a:lnTo>
                  <a:pt x="99734" y="5466"/>
                </a:lnTo>
                <a:lnTo>
                  <a:pt x="95978" y="3644"/>
                </a:lnTo>
                <a:lnTo>
                  <a:pt x="91569" y="2430"/>
                </a:lnTo>
                <a:lnTo>
                  <a:pt x="86724" y="1620"/>
                </a:lnTo>
                <a:lnTo>
                  <a:pt x="82543" y="1080"/>
                </a:lnTo>
                <a:lnTo>
                  <a:pt x="78802" y="720"/>
                </a:lnTo>
                <a:lnTo>
                  <a:pt x="75356" y="480"/>
                </a:lnTo>
                <a:lnTo>
                  <a:pt x="63907" y="213"/>
                </a:lnTo>
                <a:lnTo>
                  <a:pt x="2560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45"/>
          <p:cNvSpPr/>
          <p:nvPr/>
        </p:nvSpPr>
        <p:spPr>
          <a:xfrm>
            <a:off x="3877627" y="3051810"/>
            <a:ext cx="145731" cy="197059"/>
          </a:xfrm>
          <a:custGeom>
            <a:avLst/>
            <a:gdLst/>
            <a:ahLst/>
            <a:cxnLst/>
            <a:rect l="0" t="0" r="0" b="0"/>
            <a:pathLst>
              <a:path w="145731" h="197059">
                <a:moveTo>
                  <a:pt x="102870" y="0"/>
                </a:moveTo>
                <a:lnTo>
                  <a:pt x="98319" y="0"/>
                </a:lnTo>
                <a:lnTo>
                  <a:pt x="96026" y="952"/>
                </a:lnTo>
                <a:lnTo>
                  <a:pt x="93545" y="2540"/>
                </a:lnTo>
                <a:lnTo>
                  <a:pt x="90938" y="4551"/>
                </a:lnTo>
                <a:lnTo>
                  <a:pt x="87296" y="5891"/>
                </a:lnTo>
                <a:lnTo>
                  <a:pt x="82962" y="6785"/>
                </a:lnTo>
                <a:lnTo>
                  <a:pt x="78168" y="7380"/>
                </a:lnTo>
                <a:lnTo>
                  <a:pt x="73067" y="8730"/>
                </a:lnTo>
                <a:lnTo>
                  <a:pt x="67761" y="10583"/>
                </a:lnTo>
                <a:lnTo>
                  <a:pt x="62319" y="12770"/>
                </a:lnTo>
                <a:lnTo>
                  <a:pt x="57739" y="15181"/>
                </a:lnTo>
                <a:lnTo>
                  <a:pt x="53733" y="17740"/>
                </a:lnTo>
                <a:lnTo>
                  <a:pt x="50109" y="20399"/>
                </a:lnTo>
                <a:lnTo>
                  <a:pt x="45789" y="22172"/>
                </a:lnTo>
                <a:lnTo>
                  <a:pt x="41003" y="23354"/>
                </a:lnTo>
                <a:lnTo>
                  <a:pt x="35908" y="24142"/>
                </a:lnTo>
                <a:lnTo>
                  <a:pt x="30606" y="25619"/>
                </a:lnTo>
                <a:lnTo>
                  <a:pt x="25166" y="27557"/>
                </a:lnTo>
                <a:lnTo>
                  <a:pt x="19635" y="29801"/>
                </a:lnTo>
                <a:lnTo>
                  <a:pt x="15947" y="32250"/>
                </a:lnTo>
                <a:lnTo>
                  <a:pt x="13489" y="34835"/>
                </a:lnTo>
                <a:lnTo>
                  <a:pt x="11851" y="37510"/>
                </a:lnTo>
                <a:lnTo>
                  <a:pt x="10030" y="43024"/>
                </a:lnTo>
                <a:lnTo>
                  <a:pt x="9220" y="48649"/>
                </a:lnTo>
                <a:lnTo>
                  <a:pt x="8860" y="54324"/>
                </a:lnTo>
                <a:lnTo>
                  <a:pt x="8658" y="58323"/>
                </a:lnTo>
                <a:lnTo>
                  <a:pt x="9582" y="58885"/>
                </a:lnTo>
                <a:lnTo>
                  <a:pt x="13149" y="59508"/>
                </a:lnTo>
                <a:lnTo>
                  <a:pt x="15433" y="60627"/>
                </a:lnTo>
                <a:lnTo>
                  <a:pt x="17909" y="62325"/>
                </a:lnTo>
                <a:lnTo>
                  <a:pt x="20511" y="64410"/>
                </a:lnTo>
                <a:lnTo>
                  <a:pt x="24152" y="65800"/>
                </a:lnTo>
                <a:lnTo>
                  <a:pt x="28484" y="66726"/>
                </a:lnTo>
                <a:lnTo>
                  <a:pt x="33276" y="67344"/>
                </a:lnTo>
                <a:lnTo>
                  <a:pt x="37425" y="66803"/>
                </a:lnTo>
                <a:lnTo>
                  <a:pt x="41142" y="65491"/>
                </a:lnTo>
                <a:lnTo>
                  <a:pt x="44573" y="63663"/>
                </a:lnTo>
                <a:lnTo>
                  <a:pt x="48765" y="62444"/>
                </a:lnTo>
                <a:lnTo>
                  <a:pt x="53465" y="61632"/>
                </a:lnTo>
                <a:lnTo>
                  <a:pt x="58503" y="61090"/>
                </a:lnTo>
                <a:lnTo>
                  <a:pt x="62815" y="60729"/>
                </a:lnTo>
                <a:lnTo>
                  <a:pt x="66641" y="60488"/>
                </a:lnTo>
                <a:lnTo>
                  <a:pt x="70145" y="60328"/>
                </a:lnTo>
                <a:lnTo>
                  <a:pt x="73433" y="59269"/>
                </a:lnTo>
                <a:lnTo>
                  <a:pt x="76578" y="57610"/>
                </a:lnTo>
                <a:lnTo>
                  <a:pt x="79627" y="55551"/>
                </a:lnTo>
                <a:lnTo>
                  <a:pt x="83564" y="53227"/>
                </a:lnTo>
                <a:lnTo>
                  <a:pt x="88095" y="50724"/>
                </a:lnTo>
                <a:lnTo>
                  <a:pt x="93020" y="48104"/>
                </a:lnTo>
                <a:lnTo>
                  <a:pt x="97256" y="45404"/>
                </a:lnTo>
                <a:lnTo>
                  <a:pt x="101032" y="42652"/>
                </a:lnTo>
                <a:lnTo>
                  <a:pt x="104502" y="39864"/>
                </a:lnTo>
                <a:lnTo>
                  <a:pt x="107768" y="38006"/>
                </a:lnTo>
                <a:lnTo>
                  <a:pt x="110898" y="36767"/>
                </a:lnTo>
                <a:lnTo>
                  <a:pt x="113937" y="35941"/>
                </a:lnTo>
                <a:lnTo>
                  <a:pt x="116915" y="34438"/>
                </a:lnTo>
                <a:lnTo>
                  <a:pt x="119854" y="32484"/>
                </a:lnTo>
                <a:lnTo>
                  <a:pt x="122765" y="30228"/>
                </a:lnTo>
                <a:lnTo>
                  <a:pt x="125658" y="28725"/>
                </a:lnTo>
                <a:lnTo>
                  <a:pt x="128540" y="27722"/>
                </a:lnTo>
                <a:lnTo>
                  <a:pt x="131413" y="27054"/>
                </a:lnTo>
                <a:lnTo>
                  <a:pt x="133329" y="25656"/>
                </a:lnTo>
                <a:lnTo>
                  <a:pt x="134606" y="23771"/>
                </a:lnTo>
                <a:lnTo>
                  <a:pt x="136656" y="18453"/>
                </a:lnTo>
                <a:lnTo>
                  <a:pt x="137060" y="12464"/>
                </a:lnTo>
                <a:lnTo>
                  <a:pt x="137147" y="16340"/>
                </a:lnTo>
                <a:lnTo>
                  <a:pt x="138104" y="16608"/>
                </a:lnTo>
                <a:lnTo>
                  <a:pt x="141707" y="16906"/>
                </a:lnTo>
                <a:lnTo>
                  <a:pt x="143049" y="17938"/>
                </a:lnTo>
                <a:lnTo>
                  <a:pt x="143944" y="19579"/>
                </a:lnTo>
                <a:lnTo>
                  <a:pt x="144937" y="23941"/>
                </a:lnTo>
                <a:lnTo>
                  <a:pt x="145379" y="29055"/>
                </a:lnTo>
                <a:lnTo>
                  <a:pt x="145575" y="34503"/>
                </a:lnTo>
                <a:lnTo>
                  <a:pt x="145686" y="45465"/>
                </a:lnTo>
                <a:lnTo>
                  <a:pt x="145730" y="75639"/>
                </a:lnTo>
                <a:lnTo>
                  <a:pt x="144778" y="80906"/>
                </a:lnTo>
                <a:lnTo>
                  <a:pt x="143191" y="86322"/>
                </a:lnTo>
                <a:lnTo>
                  <a:pt x="141181" y="91838"/>
                </a:lnTo>
                <a:lnTo>
                  <a:pt x="139840" y="97420"/>
                </a:lnTo>
                <a:lnTo>
                  <a:pt x="138947" y="103047"/>
                </a:lnTo>
                <a:lnTo>
                  <a:pt x="138351" y="108702"/>
                </a:lnTo>
                <a:lnTo>
                  <a:pt x="137954" y="113426"/>
                </a:lnTo>
                <a:lnTo>
                  <a:pt x="137689" y="117527"/>
                </a:lnTo>
                <a:lnTo>
                  <a:pt x="137513" y="121214"/>
                </a:lnTo>
                <a:lnTo>
                  <a:pt x="137317" y="130390"/>
                </a:lnTo>
                <a:lnTo>
                  <a:pt x="137191" y="147253"/>
                </a:lnTo>
                <a:lnTo>
                  <a:pt x="135276" y="150556"/>
                </a:lnTo>
                <a:lnTo>
                  <a:pt x="132094" y="153711"/>
                </a:lnTo>
                <a:lnTo>
                  <a:pt x="128068" y="156766"/>
                </a:lnTo>
                <a:lnTo>
                  <a:pt x="125383" y="159755"/>
                </a:lnTo>
                <a:lnTo>
                  <a:pt x="123594" y="162701"/>
                </a:lnTo>
                <a:lnTo>
                  <a:pt x="122401" y="165617"/>
                </a:lnTo>
                <a:lnTo>
                  <a:pt x="118535" y="171397"/>
                </a:lnTo>
                <a:lnTo>
                  <a:pt x="116171" y="174272"/>
                </a:lnTo>
                <a:lnTo>
                  <a:pt x="112690" y="177141"/>
                </a:lnTo>
                <a:lnTo>
                  <a:pt x="108464" y="180007"/>
                </a:lnTo>
                <a:lnTo>
                  <a:pt x="103741" y="182869"/>
                </a:lnTo>
                <a:lnTo>
                  <a:pt x="99641" y="184778"/>
                </a:lnTo>
                <a:lnTo>
                  <a:pt x="95955" y="186050"/>
                </a:lnTo>
                <a:lnTo>
                  <a:pt x="92545" y="186898"/>
                </a:lnTo>
                <a:lnTo>
                  <a:pt x="89319" y="187464"/>
                </a:lnTo>
                <a:lnTo>
                  <a:pt x="86216" y="187841"/>
                </a:lnTo>
                <a:lnTo>
                  <a:pt x="83195" y="188092"/>
                </a:lnTo>
                <a:lnTo>
                  <a:pt x="79276" y="189212"/>
                </a:lnTo>
                <a:lnTo>
                  <a:pt x="74758" y="190911"/>
                </a:lnTo>
                <a:lnTo>
                  <a:pt x="69842" y="192996"/>
                </a:lnTo>
                <a:lnTo>
                  <a:pt x="64658" y="194387"/>
                </a:lnTo>
                <a:lnTo>
                  <a:pt x="59298" y="195314"/>
                </a:lnTo>
                <a:lnTo>
                  <a:pt x="53820" y="195931"/>
                </a:lnTo>
                <a:lnTo>
                  <a:pt x="49215" y="196343"/>
                </a:lnTo>
                <a:lnTo>
                  <a:pt x="45192" y="196618"/>
                </a:lnTo>
                <a:lnTo>
                  <a:pt x="41558" y="196801"/>
                </a:lnTo>
                <a:lnTo>
                  <a:pt x="32440" y="197004"/>
                </a:lnTo>
                <a:lnTo>
                  <a:pt x="27342" y="197058"/>
                </a:lnTo>
                <a:lnTo>
                  <a:pt x="23942" y="196142"/>
                </a:lnTo>
                <a:lnTo>
                  <a:pt x="21677" y="194579"/>
                </a:lnTo>
                <a:lnTo>
                  <a:pt x="20166" y="192584"/>
                </a:lnTo>
                <a:lnTo>
                  <a:pt x="18206" y="191254"/>
                </a:lnTo>
                <a:lnTo>
                  <a:pt x="15948" y="190368"/>
                </a:lnTo>
                <a:lnTo>
                  <a:pt x="13489" y="189777"/>
                </a:lnTo>
                <a:lnTo>
                  <a:pt x="10898" y="189383"/>
                </a:lnTo>
                <a:lnTo>
                  <a:pt x="8218" y="189120"/>
                </a:lnTo>
                <a:lnTo>
                  <a:pt x="0" y="1885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46"/>
          <p:cNvSpPr/>
          <p:nvPr/>
        </p:nvSpPr>
        <p:spPr>
          <a:xfrm>
            <a:off x="4014787" y="2966085"/>
            <a:ext cx="248599" cy="171451"/>
          </a:xfrm>
          <a:custGeom>
            <a:avLst/>
            <a:gdLst/>
            <a:ahLst/>
            <a:cxnLst/>
            <a:rect l="0" t="0" r="0" b="0"/>
            <a:pathLst>
              <a:path w="248599" h="171451">
                <a:moveTo>
                  <a:pt x="0" y="17145"/>
                </a:moveTo>
                <a:lnTo>
                  <a:pt x="0" y="12594"/>
                </a:lnTo>
                <a:lnTo>
                  <a:pt x="953" y="11253"/>
                </a:lnTo>
                <a:lnTo>
                  <a:pt x="2540" y="10359"/>
                </a:lnTo>
                <a:lnTo>
                  <a:pt x="6844" y="9367"/>
                </a:lnTo>
                <a:lnTo>
                  <a:pt x="11931" y="8925"/>
                </a:lnTo>
                <a:lnTo>
                  <a:pt x="14622" y="7855"/>
                </a:lnTo>
                <a:lnTo>
                  <a:pt x="20151" y="4126"/>
                </a:lnTo>
                <a:lnTo>
                  <a:pt x="23911" y="2750"/>
                </a:lnTo>
                <a:lnTo>
                  <a:pt x="28323" y="1834"/>
                </a:lnTo>
                <a:lnTo>
                  <a:pt x="33170" y="1222"/>
                </a:lnTo>
                <a:lnTo>
                  <a:pt x="38306" y="815"/>
                </a:lnTo>
                <a:lnTo>
                  <a:pt x="43635" y="543"/>
                </a:lnTo>
                <a:lnTo>
                  <a:pt x="54635" y="241"/>
                </a:lnTo>
                <a:lnTo>
                  <a:pt x="132762" y="2"/>
                </a:lnTo>
                <a:lnTo>
                  <a:pt x="224015" y="0"/>
                </a:lnTo>
                <a:lnTo>
                  <a:pt x="227448" y="952"/>
                </a:lnTo>
                <a:lnTo>
                  <a:pt x="233803" y="4551"/>
                </a:lnTo>
                <a:lnTo>
                  <a:pt x="239802" y="6785"/>
                </a:lnTo>
                <a:lnTo>
                  <a:pt x="246864" y="8219"/>
                </a:lnTo>
                <a:lnTo>
                  <a:pt x="247443" y="9289"/>
                </a:lnTo>
                <a:lnTo>
                  <a:pt x="248088" y="13018"/>
                </a:lnTo>
                <a:lnTo>
                  <a:pt x="248374" y="17851"/>
                </a:lnTo>
                <a:lnTo>
                  <a:pt x="248501" y="23173"/>
                </a:lnTo>
                <a:lnTo>
                  <a:pt x="248598" y="53113"/>
                </a:lnTo>
                <a:lnTo>
                  <a:pt x="247647" y="57316"/>
                </a:lnTo>
                <a:lnTo>
                  <a:pt x="246061" y="62023"/>
                </a:lnTo>
                <a:lnTo>
                  <a:pt x="244051" y="67066"/>
                </a:lnTo>
                <a:lnTo>
                  <a:pt x="242710" y="71381"/>
                </a:lnTo>
                <a:lnTo>
                  <a:pt x="241817" y="75209"/>
                </a:lnTo>
                <a:lnTo>
                  <a:pt x="241221" y="78714"/>
                </a:lnTo>
                <a:lnTo>
                  <a:pt x="239871" y="82956"/>
                </a:lnTo>
                <a:lnTo>
                  <a:pt x="238020" y="87689"/>
                </a:lnTo>
                <a:lnTo>
                  <a:pt x="235832" y="92749"/>
                </a:lnTo>
                <a:lnTo>
                  <a:pt x="233422" y="97075"/>
                </a:lnTo>
                <a:lnTo>
                  <a:pt x="230862" y="100912"/>
                </a:lnTo>
                <a:lnTo>
                  <a:pt x="228203" y="104422"/>
                </a:lnTo>
                <a:lnTo>
                  <a:pt x="226430" y="108667"/>
                </a:lnTo>
                <a:lnTo>
                  <a:pt x="225248" y="113402"/>
                </a:lnTo>
                <a:lnTo>
                  <a:pt x="224461" y="118464"/>
                </a:lnTo>
                <a:lnTo>
                  <a:pt x="223936" y="122790"/>
                </a:lnTo>
                <a:lnTo>
                  <a:pt x="223586" y="126628"/>
                </a:lnTo>
                <a:lnTo>
                  <a:pt x="223352" y="130138"/>
                </a:lnTo>
                <a:lnTo>
                  <a:pt x="223196" y="133431"/>
                </a:lnTo>
                <a:lnTo>
                  <a:pt x="223023" y="139630"/>
                </a:lnTo>
                <a:lnTo>
                  <a:pt x="222885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47"/>
          <p:cNvSpPr/>
          <p:nvPr/>
        </p:nvSpPr>
        <p:spPr>
          <a:xfrm>
            <a:off x="748664" y="3789045"/>
            <a:ext cx="282894" cy="240031"/>
          </a:xfrm>
          <a:custGeom>
            <a:avLst/>
            <a:gdLst/>
            <a:ahLst/>
            <a:cxnLst/>
            <a:rect l="0" t="0" r="0" b="0"/>
            <a:pathLst>
              <a:path w="282894" h="240031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9326" y="10583"/>
                </a:lnTo>
                <a:lnTo>
                  <a:pt x="15575" y="16133"/>
                </a:lnTo>
                <a:lnTo>
                  <a:pt x="24702" y="24950"/>
                </a:lnTo>
                <a:lnTo>
                  <a:pt x="29803" y="29016"/>
                </a:lnTo>
                <a:lnTo>
                  <a:pt x="35109" y="32679"/>
                </a:lnTo>
                <a:lnTo>
                  <a:pt x="47037" y="40241"/>
                </a:lnTo>
                <a:lnTo>
                  <a:pt x="61863" y="49952"/>
                </a:lnTo>
                <a:lnTo>
                  <a:pt x="68865" y="54256"/>
                </a:lnTo>
                <a:lnTo>
                  <a:pt x="75437" y="58078"/>
                </a:lnTo>
                <a:lnTo>
                  <a:pt x="81724" y="61579"/>
                </a:lnTo>
                <a:lnTo>
                  <a:pt x="88773" y="65818"/>
                </a:lnTo>
                <a:lnTo>
                  <a:pt x="104225" y="75607"/>
                </a:lnTo>
                <a:lnTo>
                  <a:pt x="111393" y="80885"/>
                </a:lnTo>
                <a:lnTo>
                  <a:pt x="118077" y="86308"/>
                </a:lnTo>
                <a:lnTo>
                  <a:pt x="124438" y="91828"/>
                </a:lnTo>
                <a:lnTo>
                  <a:pt x="131537" y="97414"/>
                </a:lnTo>
                <a:lnTo>
                  <a:pt x="139126" y="103043"/>
                </a:lnTo>
                <a:lnTo>
                  <a:pt x="155179" y="114376"/>
                </a:lnTo>
                <a:lnTo>
                  <a:pt x="171839" y="125764"/>
                </a:lnTo>
                <a:lnTo>
                  <a:pt x="179329" y="131468"/>
                </a:lnTo>
                <a:lnTo>
                  <a:pt x="186228" y="137175"/>
                </a:lnTo>
                <a:lnTo>
                  <a:pt x="192732" y="142885"/>
                </a:lnTo>
                <a:lnTo>
                  <a:pt x="198973" y="148596"/>
                </a:lnTo>
                <a:lnTo>
                  <a:pt x="210988" y="160023"/>
                </a:lnTo>
                <a:lnTo>
                  <a:pt x="268100" y="216668"/>
                </a:lnTo>
                <a:lnTo>
                  <a:pt x="270174" y="219693"/>
                </a:lnTo>
                <a:lnTo>
                  <a:pt x="272477" y="225594"/>
                </a:lnTo>
                <a:lnTo>
                  <a:pt x="274044" y="227548"/>
                </a:lnTo>
                <a:lnTo>
                  <a:pt x="276041" y="228851"/>
                </a:lnTo>
                <a:lnTo>
                  <a:pt x="281539" y="230942"/>
                </a:lnTo>
                <a:lnTo>
                  <a:pt x="281991" y="232066"/>
                </a:lnTo>
                <a:lnTo>
                  <a:pt x="282840" y="239480"/>
                </a:lnTo>
                <a:lnTo>
                  <a:pt x="282893" y="2400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48"/>
          <p:cNvSpPr/>
          <p:nvPr/>
        </p:nvSpPr>
        <p:spPr>
          <a:xfrm>
            <a:off x="765809" y="3789045"/>
            <a:ext cx="265749" cy="154306"/>
          </a:xfrm>
          <a:custGeom>
            <a:avLst/>
            <a:gdLst/>
            <a:ahLst/>
            <a:cxnLst/>
            <a:rect l="0" t="0" r="0" b="0"/>
            <a:pathLst>
              <a:path w="265749" h="154306">
                <a:moveTo>
                  <a:pt x="265748" y="0"/>
                </a:moveTo>
                <a:lnTo>
                  <a:pt x="245348" y="0"/>
                </a:lnTo>
                <a:lnTo>
                  <a:pt x="242623" y="952"/>
                </a:lnTo>
                <a:lnTo>
                  <a:pt x="237055" y="4550"/>
                </a:lnTo>
                <a:lnTo>
                  <a:pt x="233284" y="7796"/>
                </a:lnTo>
                <a:lnTo>
                  <a:pt x="228866" y="11865"/>
                </a:lnTo>
                <a:lnTo>
                  <a:pt x="224015" y="16482"/>
                </a:lnTo>
                <a:lnTo>
                  <a:pt x="217923" y="20513"/>
                </a:lnTo>
                <a:lnTo>
                  <a:pt x="211005" y="24153"/>
                </a:lnTo>
                <a:lnTo>
                  <a:pt x="203535" y="27532"/>
                </a:lnTo>
                <a:lnTo>
                  <a:pt x="195698" y="31690"/>
                </a:lnTo>
                <a:lnTo>
                  <a:pt x="187615" y="36366"/>
                </a:lnTo>
                <a:lnTo>
                  <a:pt x="179370" y="41389"/>
                </a:lnTo>
                <a:lnTo>
                  <a:pt x="162588" y="52050"/>
                </a:lnTo>
                <a:lnTo>
                  <a:pt x="154112" y="57560"/>
                </a:lnTo>
                <a:lnTo>
                  <a:pt x="146556" y="63138"/>
                </a:lnTo>
                <a:lnTo>
                  <a:pt x="139614" y="68762"/>
                </a:lnTo>
                <a:lnTo>
                  <a:pt x="133081" y="74416"/>
                </a:lnTo>
                <a:lnTo>
                  <a:pt x="125869" y="79138"/>
                </a:lnTo>
                <a:lnTo>
                  <a:pt x="118203" y="83239"/>
                </a:lnTo>
                <a:lnTo>
                  <a:pt x="110234" y="86925"/>
                </a:lnTo>
                <a:lnTo>
                  <a:pt x="102065" y="91287"/>
                </a:lnTo>
                <a:lnTo>
                  <a:pt x="93761" y="96101"/>
                </a:lnTo>
                <a:lnTo>
                  <a:pt x="85367" y="101214"/>
                </a:lnTo>
                <a:lnTo>
                  <a:pt x="77867" y="105576"/>
                </a:lnTo>
                <a:lnTo>
                  <a:pt x="64453" y="112962"/>
                </a:lnTo>
                <a:lnTo>
                  <a:pt x="58209" y="117218"/>
                </a:lnTo>
                <a:lnTo>
                  <a:pt x="52141" y="121960"/>
                </a:lnTo>
                <a:lnTo>
                  <a:pt x="46191" y="127027"/>
                </a:lnTo>
                <a:lnTo>
                  <a:pt x="40319" y="131357"/>
                </a:lnTo>
                <a:lnTo>
                  <a:pt x="34499" y="135196"/>
                </a:lnTo>
                <a:lnTo>
                  <a:pt x="28715" y="138708"/>
                </a:lnTo>
                <a:lnTo>
                  <a:pt x="23906" y="142002"/>
                </a:lnTo>
                <a:lnTo>
                  <a:pt x="19747" y="145150"/>
                </a:lnTo>
                <a:lnTo>
                  <a:pt x="16023" y="148202"/>
                </a:lnTo>
                <a:lnTo>
                  <a:pt x="9344" y="151592"/>
                </a:lnTo>
                <a:lnTo>
                  <a:pt x="0" y="15430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49"/>
          <p:cNvSpPr/>
          <p:nvPr/>
        </p:nvSpPr>
        <p:spPr>
          <a:xfrm>
            <a:off x="577260" y="3669134"/>
            <a:ext cx="154260" cy="377087"/>
          </a:xfrm>
          <a:custGeom>
            <a:avLst/>
            <a:gdLst/>
            <a:ahLst/>
            <a:cxnLst/>
            <a:rect l="0" t="0" r="0" b="0"/>
            <a:pathLst>
              <a:path w="154260" h="377087">
                <a:moveTo>
                  <a:pt x="154259" y="8468"/>
                </a:moveTo>
                <a:lnTo>
                  <a:pt x="154259" y="3917"/>
                </a:lnTo>
                <a:lnTo>
                  <a:pt x="153307" y="2577"/>
                </a:lnTo>
                <a:lnTo>
                  <a:pt x="151719" y="1683"/>
                </a:lnTo>
                <a:lnTo>
                  <a:pt x="146879" y="249"/>
                </a:lnTo>
                <a:lnTo>
                  <a:pt x="143677" y="52"/>
                </a:lnTo>
                <a:lnTo>
                  <a:pt x="141489" y="0"/>
                </a:lnTo>
                <a:lnTo>
                  <a:pt x="139078" y="918"/>
                </a:lnTo>
                <a:lnTo>
                  <a:pt x="136519" y="2482"/>
                </a:lnTo>
                <a:lnTo>
                  <a:pt x="133860" y="4477"/>
                </a:lnTo>
                <a:lnTo>
                  <a:pt x="131135" y="6760"/>
                </a:lnTo>
                <a:lnTo>
                  <a:pt x="128365" y="9235"/>
                </a:lnTo>
                <a:lnTo>
                  <a:pt x="122749" y="14524"/>
                </a:lnTo>
                <a:lnTo>
                  <a:pt x="103978" y="33066"/>
                </a:lnTo>
                <a:lnTo>
                  <a:pt x="98831" y="37249"/>
                </a:lnTo>
                <a:lnTo>
                  <a:pt x="93495" y="40991"/>
                </a:lnTo>
                <a:lnTo>
                  <a:pt x="88032" y="44437"/>
                </a:lnTo>
                <a:lnTo>
                  <a:pt x="82485" y="49593"/>
                </a:lnTo>
                <a:lnTo>
                  <a:pt x="76883" y="55887"/>
                </a:lnTo>
                <a:lnTo>
                  <a:pt x="71242" y="62941"/>
                </a:lnTo>
                <a:lnTo>
                  <a:pt x="65577" y="70501"/>
                </a:lnTo>
                <a:lnTo>
                  <a:pt x="54203" y="86521"/>
                </a:lnTo>
                <a:lnTo>
                  <a:pt x="48502" y="93841"/>
                </a:lnTo>
                <a:lnTo>
                  <a:pt x="42797" y="100626"/>
                </a:lnTo>
                <a:lnTo>
                  <a:pt x="37089" y="107054"/>
                </a:lnTo>
                <a:lnTo>
                  <a:pt x="32331" y="114197"/>
                </a:lnTo>
                <a:lnTo>
                  <a:pt x="28206" y="121817"/>
                </a:lnTo>
                <a:lnTo>
                  <a:pt x="24504" y="129754"/>
                </a:lnTo>
                <a:lnTo>
                  <a:pt x="21083" y="137903"/>
                </a:lnTo>
                <a:lnTo>
                  <a:pt x="17850" y="146193"/>
                </a:lnTo>
                <a:lnTo>
                  <a:pt x="11718" y="163024"/>
                </a:lnTo>
                <a:lnTo>
                  <a:pt x="5818" y="180030"/>
                </a:lnTo>
                <a:lnTo>
                  <a:pt x="3863" y="188565"/>
                </a:lnTo>
                <a:lnTo>
                  <a:pt x="2560" y="197113"/>
                </a:lnTo>
                <a:lnTo>
                  <a:pt x="1692" y="205669"/>
                </a:lnTo>
                <a:lnTo>
                  <a:pt x="1113" y="214230"/>
                </a:lnTo>
                <a:lnTo>
                  <a:pt x="727" y="222795"/>
                </a:lnTo>
                <a:lnTo>
                  <a:pt x="183" y="245963"/>
                </a:lnTo>
                <a:lnTo>
                  <a:pt x="0" y="270857"/>
                </a:lnTo>
                <a:lnTo>
                  <a:pt x="2515" y="282566"/>
                </a:lnTo>
                <a:lnTo>
                  <a:pt x="4519" y="288355"/>
                </a:lnTo>
                <a:lnTo>
                  <a:pt x="7760" y="294119"/>
                </a:lnTo>
                <a:lnTo>
                  <a:pt x="11825" y="299867"/>
                </a:lnTo>
                <a:lnTo>
                  <a:pt x="16441" y="305604"/>
                </a:lnTo>
                <a:lnTo>
                  <a:pt x="21423" y="311334"/>
                </a:lnTo>
                <a:lnTo>
                  <a:pt x="26649" y="317059"/>
                </a:lnTo>
                <a:lnTo>
                  <a:pt x="37536" y="328499"/>
                </a:lnTo>
                <a:lnTo>
                  <a:pt x="48725" y="339934"/>
                </a:lnTo>
                <a:lnTo>
                  <a:pt x="54376" y="344698"/>
                </a:lnTo>
                <a:lnTo>
                  <a:pt x="60048" y="348826"/>
                </a:lnTo>
                <a:lnTo>
                  <a:pt x="65734" y="352531"/>
                </a:lnTo>
                <a:lnTo>
                  <a:pt x="71430" y="355954"/>
                </a:lnTo>
                <a:lnTo>
                  <a:pt x="77132" y="359188"/>
                </a:lnTo>
                <a:lnTo>
                  <a:pt x="88548" y="365321"/>
                </a:lnTo>
                <a:lnTo>
                  <a:pt x="111397" y="37708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50"/>
          <p:cNvSpPr/>
          <p:nvPr/>
        </p:nvSpPr>
        <p:spPr>
          <a:xfrm>
            <a:off x="1177289" y="3695100"/>
            <a:ext cx="158810" cy="342548"/>
          </a:xfrm>
          <a:custGeom>
            <a:avLst/>
            <a:gdLst/>
            <a:ahLst/>
            <a:cxnLst/>
            <a:rect l="0" t="0" r="0" b="0"/>
            <a:pathLst>
              <a:path w="158810" h="342548">
                <a:moveTo>
                  <a:pt x="0" y="8220"/>
                </a:moveTo>
                <a:lnTo>
                  <a:pt x="0" y="0"/>
                </a:lnTo>
                <a:lnTo>
                  <a:pt x="4551" y="4302"/>
                </a:lnTo>
                <a:lnTo>
                  <a:pt x="7797" y="5608"/>
                </a:lnTo>
                <a:lnTo>
                  <a:pt x="11866" y="6479"/>
                </a:lnTo>
                <a:lnTo>
                  <a:pt x="16483" y="7059"/>
                </a:lnTo>
                <a:lnTo>
                  <a:pt x="22419" y="8399"/>
                </a:lnTo>
                <a:lnTo>
                  <a:pt x="29234" y="10244"/>
                </a:lnTo>
                <a:lnTo>
                  <a:pt x="36634" y="12427"/>
                </a:lnTo>
                <a:lnTo>
                  <a:pt x="43473" y="14834"/>
                </a:lnTo>
                <a:lnTo>
                  <a:pt x="49937" y="17392"/>
                </a:lnTo>
                <a:lnTo>
                  <a:pt x="56152" y="20049"/>
                </a:lnTo>
                <a:lnTo>
                  <a:pt x="63152" y="23726"/>
                </a:lnTo>
                <a:lnTo>
                  <a:pt x="70676" y="28082"/>
                </a:lnTo>
                <a:lnTo>
                  <a:pt x="78550" y="32891"/>
                </a:lnTo>
                <a:lnTo>
                  <a:pt x="85705" y="38955"/>
                </a:lnTo>
                <a:lnTo>
                  <a:pt x="92379" y="45855"/>
                </a:lnTo>
                <a:lnTo>
                  <a:pt x="98734" y="53312"/>
                </a:lnTo>
                <a:lnTo>
                  <a:pt x="104875" y="60189"/>
                </a:lnTo>
                <a:lnTo>
                  <a:pt x="116779" y="72910"/>
                </a:lnTo>
                <a:lnTo>
                  <a:pt x="122620" y="79921"/>
                </a:lnTo>
                <a:lnTo>
                  <a:pt x="128419" y="87453"/>
                </a:lnTo>
                <a:lnTo>
                  <a:pt x="134191" y="95332"/>
                </a:lnTo>
                <a:lnTo>
                  <a:pt x="138991" y="103442"/>
                </a:lnTo>
                <a:lnTo>
                  <a:pt x="143143" y="111706"/>
                </a:lnTo>
                <a:lnTo>
                  <a:pt x="146864" y="120073"/>
                </a:lnTo>
                <a:lnTo>
                  <a:pt x="149344" y="128509"/>
                </a:lnTo>
                <a:lnTo>
                  <a:pt x="150998" y="136990"/>
                </a:lnTo>
                <a:lnTo>
                  <a:pt x="152101" y="145502"/>
                </a:lnTo>
                <a:lnTo>
                  <a:pt x="153788" y="154034"/>
                </a:lnTo>
                <a:lnTo>
                  <a:pt x="155865" y="162579"/>
                </a:lnTo>
                <a:lnTo>
                  <a:pt x="158203" y="171133"/>
                </a:lnTo>
                <a:lnTo>
                  <a:pt x="158809" y="178741"/>
                </a:lnTo>
                <a:lnTo>
                  <a:pt x="158260" y="185718"/>
                </a:lnTo>
                <a:lnTo>
                  <a:pt x="156942" y="192274"/>
                </a:lnTo>
                <a:lnTo>
                  <a:pt x="156063" y="199503"/>
                </a:lnTo>
                <a:lnTo>
                  <a:pt x="155477" y="207180"/>
                </a:lnTo>
                <a:lnTo>
                  <a:pt x="155087" y="215154"/>
                </a:lnTo>
                <a:lnTo>
                  <a:pt x="153874" y="222376"/>
                </a:lnTo>
                <a:lnTo>
                  <a:pt x="152113" y="229096"/>
                </a:lnTo>
                <a:lnTo>
                  <a:pt x="149986" y="235480"/>
                </a:lnTo>
                <a:lnTo>
                  <a:pt x="147616" y="241641"/>
                </a:lnTo>
                <a:lnTo>
                  <a:pt x="145083" y="247655"/>
                </a:lnTo>
                <a:lnTo>
                  <a:pt x="142442" y="253568"/>
                </a:lnTo>
                <a:lnTo>
                  <a:pt x="138777" y="259415"/>
                </a:lnTo>
                <a:lnTo>
                  <a:pt x="134428" y="265218"/>
                </a:lnTo>
                <a:lnTo>
                  <a:pt x="129624" y="270992"/>
                </a:lnTo>
                <a:lnTo>
                  <a:pt x="124516" y="276746"/>
                </a:lnTo>
                <a:lnTo>
                  <a:pt x="113761" y="288220"/>
                </a:lnTo>
                <a:lnTo>
                  <a:pt x="108226" y="292994"/>
                </a:lnTo>
                <a:lnTo>
                  <a:pt x="102631" y="297129"/>
                </a:lnTo>
                <a:lnTo>
                  <a:pt x="96996" y="300839"/>
                </a:lnTo>
                <a:lnTo>
                  <a:pt x="92286" y="304264"/>
                </a:lnTo>
                <a:lnTo>
                  <a:pt x="88194" y="307500"/>
                </a:lnTo>
                <a:lnTo>
                  <a:pt x="84514" y="310610"/>
                </a:lnTo>
                <a:lnTo>
                  <a:pt x="81108" y="313635"/>
                </a:lnTo>
                <a:lnTo>
                  <a:pt x="74783" y="319538"/>
                </a:lnTo>
                <a:lnTo>
                  <a:pt x="70810" y="322445"/>
                </a:lnTo>
                <a:lnTo>
                  <a:pt x="66257" y="325335"/>
                </a:lnTo>
                <a:lnTo>
                  <a:pt x="54363" y="332268"/>
                </a:lnTo>
                <a:lnTo>
                  <a:pt x="53387" y="333789"/>
                </a:lnTo>
                <a:lnTo>
                  <a:pt x="51435" y="34254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51"/>
          <p:cNvSpPr/>
          <p:nvPr/>
        </p:nvSpPr>
        <p:spPr>
          <a:xfrm>
            <a:off x="1503308" y="3677602"/>
            <a:ext cx="171187" cy="342901"/>
          </a:xfrm>
          <a:custGeom>
            <a:avLst/>
            <a:gdLst/>
            <a:ahLst/>
            <a:cxnLst/>
            <a:rect l="0" t="0" r="0" b="0"/>
            <a:pathLst>
              <a:path w="171187" h="342901">
                <a:moveTo>
                  <a:pt x="111179" y="0"/>
                </a:moveTo>
                <a:lnTo>
                  <a:pt x="111179" y="4551"/>
                </a:lnTo>
                <a:lnTo>
                  <a:pt x="109274" y="6844"/>
                </a:lnTo>
                <a:lnTo>
                  <a:pt x="106099" y="9325"/>
                </a:lnTo>
                <a:lnTo>
                  <a:pt x="102077" y="11932"/>
                </a:lnTo>
                <a:lnTo>
                  <a:pt x="97491" y="15575"/>
                </a:lnTo>
                <a:lnTo>
                  <a:pt x="92529" y="19908"/>
                </a:lnTo>
                <a:lnTo>
                  <a:pt x="87315" y="24702"/>
                </a:lnTo>
                <a:lnTo>
                  <a:pt x="82887" y="29803"/>
                </a:lnTo>
                <a:lnTo>
                  <a:pt x="78983" y="35109"/>
                </a:lnTo>
                <a:lnTo>
                  <a:pt x="75428" y="40551"/>
                </a:lnTo>
                <a:lnTo>
                  <a:pt x="71152" y="46084"/>
                </a:lnTo>
                <a:lnTo>
                  <a:pt x="66397" y="51678"/>
                </a:lnTo>
                <a:lnTo>
                  <a:pt x="61322" y="57312"/>
                </a:lnTo>
                <a:lnTo>
                  <a:pt x="56986" y="63925"/>
                </a:lnTo>
                <a:lnTo>
                  <a:pt x="53143" y="71192"/>
                </a:lnTo>
                <a:lnTo>
                  <a:pt x="49628" y="78894"/>
                </a:lnTo>
                <a:lnTo>
                  <a:pt x="45380" y="86886"/>
                </a:lnTo>
                <a:lnTo>
                  <a:pt x="40643" y="95071"/>
                </a:lnTo>
                <a:lnTo>
                  <a:pt x="35580" y="103386"/>
                </a:lnTo>
                <a:lnTo>
                  <a:pt x="31252" y="111787"/>
                </a:lnTo>
                <a:lnTo>
                  <a:pt x="27414" y="120244"/>
                </a:lnTo>
                <a:lnTo>
                  <a:pt x="23904" y="128740"/>
                </a:lnTo>
                <a:lnTo>
                  <a:pt x="19658" y="137262"/>
                </a:lnTo>
                <a:lnTo>
                  <a:pt x="14922" y="145801"/>
                </a:lnTo>
                <a:lnTo>
                  <a:pt x="9860" y="154350"/>
                </a:lnTo>
                <a:lnTo>
                  <a:pt x="6486" y="162908"/>
                </a:lnTo>
                <a:lnTo>
                  <a:pt x="4236" y="171470"/>
                </a:lnTo>
                <a:lnTo>
                  <a:pt x="2736" y="180036"/>
                </a:lnTo>
                <a:lnTo>
                  <a:pt x="1736" y="187652"/>
                </a:lnTo>
                <a:lnTo>
                  <a:pt x="1070" y="194634"/>
                </a:lnTo>
                <a:lnTo>
                  <a:pt x="625" y="201193"/>
                </a:lnTo>
                <a:lnTo>
                  <a:pt x="329" y="207472"/>
                </a:lnTo>
                <a:lnTo>
                  <a:pt x="0" y="219527"/>
                </a:lnTo>
                <a:lnTo>
                  <a:pt x="865" y="225409"/>
                </a:lnTo>
                <a:lnTo>
                  <a:pt x="2394" y="231235"/>
                </a:lnTo>
                <a:lnTo>
                  <a:pt x="4365" y="237024"/>
                </a:lnTo>
                <a:lnTo>
                  <a:pt x="6632" y="242789"/>
                </a:lnTo>
                <a:lnTo>
                  <a:pt x="9096" y="248537"/>
                </a:lnTo>
                <a:lnTo>
                  <a:pt x="14374" y="260003"/>
                </a:lnTo>
                <a:lnTo>
                  <a:pt x="19894" y="271449"/>
                </a:lnTo>
                <a:lnTo>
                  <a:pt x="23653" y="277169"/>
                </a:lnTo>
                <a:lnTo>
                  <a:pt x="28063" y="282887"/>
                </a:lnTo>
                <a:lnTo>
                  <a:pt x="32908" y="288604"/>
                </a:lnTo>
                <a:lnTo>
                  <a:pt x="38043" y="293368"/>
                </a:lnTo>
                <a:lnTo>
                  <a:pt x="43372" y="297496"/>
                </a:lnTo>
                <a:lnTo>
                  <a:pt x="48830" y="301201"/>
                </a:lnTo>
                <a:lnTo>
                  <a:pt x="54372" y="304623"/>
                </a:lnTo>
                <a:lnTo>
                  <a:pt x="59973" y="307857"/>
                </a:lnTo>
                <a:lnTo>
                  <a:pt x="65612" y="310966"/>
                </a:lnTo>
                <a:lnTo>
                  <a:pt x="72228" y="313990"/>
                </a:lnTo>
                <a:lnTo>
                  <a:pt x="79497" y="316959"/>
                </a:lnTo>
                <a:lnTo>
                  <a:pt x="87200" y="319891"/>
                </a:lnTo>
                <a:lnTo>
                  <a:pt x="103379" y="325689"/>
                </a:lnTo>
                <a:lnTo>
                  <a:pt x="111694" y="328568"/>
                </a:lnTo>
                <a:lnTo>
                  <a:pt x="120095" y="330488"/>
                </a:lnTo>
                <a:lnTo>
                  <a:pt x="128553" y="331768"/>
                </a:lnTo>
                <a:lnTo>
                  <a:pt x="137049" y="332621"/>
                </a:lnTo>
                <a:lnTo>
                  <a:pt x="143666" y="334143"/>
                </a:lnTo>
                <a:lnTo>
                  <a:pt x="149029" y="336109"/>
                </a:lnTo>
                <a:lnTo>
                  <a:pt x="153558" y="338373"/>
                </a:lnTo>
                <a:lnTo>
                  <a:pt x="157529" y="339882"/>
                </a:lnTo>
                <a:lnTo>
                  <a:pt x="161129" y="340888"/>
                </a:lnTo>
                <a:lnTo>
                  <a:pt x="171186" y="3429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52"/>
          <p:cNvSpPr/>
          <p:nvPr/>
        </p:nvSpPr>
        <p:spPr>
          <a:xfrm>
            <a:off x="1743075" y="3737612"/>
            <a:ext cx="197168" cy="222884"/>
          </a:xfrm>
          <a:custGeom>
            <a:avLst/>
            <a:gdLst/>
            <a:ahLst/>
            <a:cxnLst/>
            <a:rect l="0" t="0" r="0" b="0"/>
            <a:pathLst>
              <a:path w="197168" h="222884">
                <a:moveTo>
                  <a:pt x="0" y="8570"/>
                </a:moveTo>
                <a:lnTo>
                  <a:pt x="4550" y="4019"/>
                </a:lnTo>
                <a:lnTo>
                  <a:pt x="6843" y="2679"/>
                </a:lnTo>
                <a:lnTo>
                  <a:pt x="11931" y="1189"/>
                </a:lnTo>
                <a:lnTo>
                  <a:pt x="17368" y="527"/>
                </a:lnTo>
                <a:lnTo>
                  <a:pt x="22959" y="233"/>
                </a:lnTo>
                <a:lnTo>
                  <a:pt x="28618" y="102"/>
                </a:lnTo>
                <a:lnTo>
                  <a:pt x="74444" y="0"/>
                </a:lnTo>
                <a:lnTo>
                  <a:pt x="81062" y="952"/>
                </a:lnTo>
                <a:lnTo>
                  <a:pt x="88331" y="2539"/>
                </a:lnTo>
                <a:lnTo>
                  <a:pt x="96035" y="4549"/>
                </a:lnTo>
                <a:lnTo>
                  <a:pt x="103075" y="5890"/>
                </a:lnTo>
                <a:lnTo>
                  <a:pt x="109674" y="6783"/>
                </a:lnTo>
                <a:lnTo>
                  <a:pt x="115978" y="7379"/>
                </a:lnTo>
                <a:lnTo>
                  <a:pt x="122086" y="8728"/>
                </a:lnTo>
                <a:lnTo>
                  <a:pt x="128063" y="10580"/>
                </a:lnTo>
                <a:lnTo>
                  <a:pt x="133953" y="12768"/>
                </a:lnTo>
                <a:lnTo>
                  <a:pt x="139784" y="15179"/>
                </a:lnTo>
                <a:lnTo>
                  <a:pt x="145577" y="17738"/>
                </a:lnTo>
                <a:lnTo>
                  <a:pt x="151344" y="20397"/>
                </a:lnTo>
                <a:lnTo>
                  <a:pt x="156140" y="23123"/>
                </a:lnTo>
                <a:lnTo>
                  <a:pt x="160291" y="25892"/>
                </a:lnTo>
                <a:lnTo>
                  <a:pt x="164010" y="28691"/>
                </a:lnTo>
                <a:lnTo>
                  <a:pt x="166490" y="31509"/>
                </a:lnTo>
                <a:lnTo>
                  <a:pt x="168143" y="34340"/>
                </a:lnTo>
                <a:lnTo>
                  <a:pt x="169245" y="37180"/>
                </a:lnTo>
                <a:lnTo>
                  <a:pt x="169980" y="40978"/>
                </a:lnTo>
                <a:lnTo>
                  <a:pt x="170470" y="45416"/>
                </a:lnTo>
                <a:lnTo>
                  <a:pt x="170796" y="50279"/>
                </a:lnTo>
                <a:lnTo>
                  <a:pt x="171014" y="55426"/>
                </a:lnTo>
                <a:lnTo>
                  <a:pt x="171256" y="66225"/>
                </a:lnTo>
                <a:lnTo>
                  <a:pt x="171392" y="83015"/>
                </a:lnTo>
                <a:lnTo>
                  <a:pt x="169506" y="87727"/>
                </a:lnTo>
                <a:lnTo>
                  <a:pt x="166344" y="91822"/>
                </a:lnTo>
                <a:lnTo>
                  <a:pt x="162331" y="95504"/>
                </a:lnTo>
                <a:lnTo>
                  <a:pt x="152792" y="104675"/>
                </a:lnTo>
                <a:lnTo>
                  <a:pt x="131146" y="126085"/>
                </a:lnTo>
                <a:lnTo>
                  <a:pt x="125530" y="130728"/>
                </a:lnTo>
                <a:lnTo>
                  <a:pt x="119882" y="134776"/>
                </a:lnTo>
                <a:lnTo>
                  <a:pt x="114211" y="138428"/>
                </a:lnTo>
                <a:lnTo>
                  <a:pt x="108525" y="141814"/>
                </a:lnTo>
                <a:lnTo>
                  <a:pt x="102830" y="145025"/>
                </a:lnTo>
                <a:lnTo>
                  <a:pt x="97128" y="148117"/>
                </a:lnTo>
                <a:lnTo>
                  <a:pt x="90470" y="151132"/>
                </a:lnTo>
                <a:lnTo>
                  <a:pt x="83173" y="154093"/>
                </a:lnTo>
                <a:lnTo>
                  <a:pt x="75451" y="157021"/>
                </a:lnTo>
                <a:lnTo>
                  <a:pt x="69350" y="159925"/>
                </a:lnTo>
                <a:lnTo>
                  <a:pt x="64331" y="162813"/>
                </a:lnTo>
                <a:lnTo>
                  <a:pt x="60032" y="165691"/>
                </a:lnTo>
                <a:lnTo>
                  <a:pt x="56214" y="168563"/>
                </a:lnTo>
                <a:lnTo>
                  <a:pt x="52715" y="171429"/>
                </a:lnTo>
                <a:lnTo>
                  <a:pt x="49431" y="174293"/>
                </a:lnTo>
                <a:lnTo>
                  <a:pt x="46289" y="176202"/>
                </a:lnTo>
                <a:lnTo>
                  <a:pt x="40258" y="178323"/>
                </a:lnTo>
                <a:lnTo>
                  <a:pt x="34402" y="181806"/>
                </a:lnTo>
                <a:lnTo>
                  <a:pt x="27433" y="187252"/>
                </a:lnTo>
                <a:lnTo>
                  <a:pt x="27813" y="188651"/>
                </a:lnTo>
                <a:lnTo>
                  <a:pt x="30776" y="192746"/>
                </a:lnTo>
                <a:lnTo>
                  <a:pt x="32900" y="194219"/>
                </a:lnTo>
                <a:lnTo>
                  <a:pt x="37799" y="195856"/>
                </a:lnTo>
                <a:lnTo>
                  <a:pt x="39487" y="197245"/>
                </a:lnTo>
                <a:lnTo>
                  <a:pt x="40612" y="199123"/>
                </a:lnTo>
                <a:lnTo>
                  <a:pt x="41362" y="201328"/>
                </a:lnTo>
                <a:lnTo>
                  <a:pt x="43767" y="202798"/>
                </a:lnTo>
                <a:lnTo>
                  <a:pt x="47275" y="203778"/>
                </a:lnTo>
                <a:lnTo>
                  <a:pt x="51519" y="204431"/>
                </a:lnTo>
                <a:lnTo>
                  <a:pt x="56253" y="205819"/>
                </a:lnTo>
                <a:lnTo>
                  <a:pt x="61315" y="207697"/>
                </a:lnTo>
                <a:lnTo>
                  <a:pt x="66594" y="209901"/>
                </a:lnTo>
                <a:lnTo>
                  <a:pt x="72971" y="211371"/>
                </a:lnTo>
                <a:lnTo>
                  <a:pt x="80079" y="212351"/>
                </a:lnTo>
                <a:lnTo>
                  <a:pt x="87676" y="213004"/>
                </a:lnTo>
                <a:lnTo>
                  <a:pt x="94646" y="214392"/>
                </a:lnTo>
                <a:lnTo>
                  <a:pt x="101197" y="216269"/>
                </a:lnTo>
                <a:lnTo>
                  <a:pt x="107469" y="218474"/>
                </a:lnTo>
                <a:lnTo>
                  <a:pt x="114509" y="219943"/>
                </a:lnTo>
                <a:lnTo>
                  <a:pt x="122059" y="220923"/>
                </a:lnTo>
                <a:lnTo>
                  <a:pt x="129950" y="221576"/>
                </a:lnTo>
                <a:lnTo>
                  <a:pt x="138068" y="222012"/>
                </a:lnTo>
                <a:lnTo>
                  <a:pt x="154708" y="222496"/>
                </a:lnTo>
                <a:lnTo>
                  <a:pt x="175939" y="222806"/>
                </a:lnTo>
                <a:lnTo>
                  <a:pt x="197167" y="22288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53"/>
          <p:cNvSpPr/>
          <p:nvPr/>
        </p:nvSpPr>
        <p:spPr>
          <a:xfrm>
            <a:off x="2094547" y="3754754"/>
            <a:ext cx="128588" cy="188597"/>
          </a:xfrm>
          <a:custGeom>
            <a:avLst/>
            <a:gdLst/>
            <a:ahLst/>
            <a:cxnLst/>
            <a:rect l="0" t="0" r="0" b="0"/>
            <a:pathLst>
              <a:path w="128588" h="188597">
                <a:moveTo>
                  <a:pt x="0" y="0"/>
                </a:moveTo>
                <a:lnTo>
                  <a:pt x="0" y="20400"/>
                </a:lnTo>
                <a:lnTo>
                  <a:pt x="1905" y="24078"/>
                </a:lnTo>
                <a:lnTo>
                  <a:pt x="5080" y="28435"/>
                </a:lnTo>
                <a:lnTo>
                  <a:pt x="9102" y="33244"/>
                </a:lnTo>
                <a:lnTo>
                  <a:pt x="12735" y="38355"/>
                </a:lnTo>
                <a:lnTo>
                  <a:pt x="16110" y="43668"/>
                </a:lnTo>
                <a:lnTo>
                  <a:pt x="19313" y="49114"/>
                </a:lnTo>
                <a:lnTo>
                  <a:pt x="21448" y="54651"/>
                </a:lnTo>
                <a:lnTo>
                  <a:pt x="22871" y="60247"/>
                </a:lnTo>
                <a:lnTo>
                  <a:pt x="23820" y="65882"/>
                </a:lnTo>
                <a:lnTo>
                  <a:pt x="25405" y="71544"/>
                </a:lnTo>
                <a:lnTo>
                  <a:pt x="27414" y="77224"/>
                </a:lnTo>
                <a:lnTo>
                  <a:pt x="29706" y="82916"/>
                </a:lnTo>
                <a:lnTo>
                  <a:pt x="32187" y="87662"/>
                </a:lnTo>
                <a:lnTo>
                  <a:pt x="34793" y="91779"/>
                </a:lnTo>
                <a:lnTo>
                  <a:pt x="37483" y="95476"/>
                </a:lnTo>
                <a:lnTo>
                  <a:pt x="41181" y="99846"/>
                </a:lnTo>
                <a:lnTo>
                  <a:pt x="45552" y="104664"/>
                </a:lnTo>
                <a:lnTo>
                  <a:pt x="50370" y="109781"/>
                </a:lnTo>
                <a:lnTo>
                  <a:pt x="54535" y="115098"/>
                </a:lnTo>
                <a:lnTo>
                  <a:pt x="58264" y="120547"/>
                </a:lnTo>
                <a:lnTo>
                  <a:pt x="61703" y="126085"/>
                </a:lnTo>
                <a:lnTo>
                  <a:pt x="64948" y="131682"/>
                </a:lnTo>
                <a:lnTo>
                  <a:pt x="71093" y="142981"/>
                </a:lnTo>
                <a:lnTo>
                  <a:pt x="75018" y="147708"/>
                </a:lnTo>
                <a:lnTo>
                  <a:pt x="79539" y="151812"/>
                </a:lnTo>
                <a:lnTo>
                  <a:pt x="84459" y="155501"/>
                </a:lnTo>
                <a:lnTo>
                  <a:pt x="89643" y="158912"/>
                </a:lnTo>
                <a:lnTo>
                  <a:pt x="95005" y="162139"/>
                </a:lnTo>
                <a:lnTo>
                  <a:pt x="100484" y="165243"/>
                </a:lnTo>
                <a:lnTo>
                  <a:pt x="105089" y="168265"/>
                </a:lnTo>
                <a:lnTo>
                  <a:pt x="109112" y="171232"/>
                </a:lnTo>
                <a:lnTo>
                  <a:pt x="112746" y="174162"/>
                </a:lnTo>
                <a:lnTo>
                  <a:pt x="116122" y="177068"/>
                </a:lnTo>
                <a:lnTo>
                  <a:pt x="119325" y="179958"/>
                </a:lnTo>
                <a:lnTo>
                  <a:pt x="128587" y="18859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54"/>
          <p:cNvSpPr/>
          <p:nvPr/>
        </p:nvSpPr>
        <p:spPr>
          <a:xfrm>
            <a:off x="2060257" y="3780472"/>
            <a:ext cx="257176" cy="145733"/>
          </a:xfrm>
          <a:custGeom>
            <a:avLst/>
            <a:gdLst/>
            <a:ahLst/>
            <a:cxnLst/>
            <a:rect l="0" t="0" r="0" b="0"/>
            <a:pathLst>
              <a:path w="257176" h="145733">
                <a:moveTo>
                  <a:pt x="257175" y="0"/>
                </a:moveTo>
                <a:lnTo>
                  <a:pt x="252624" y="0"/>
                </a:lnTo>
                <a:lnTo>
                  <a:pt x="251283" y="953"/>
                </a:lnTo>
                <a:lnTo>
                  <a:pt x="250390" y="2540"/>
                </a:lnTo>
                <a:lnTo>
                  <a:pt x="249794" y="4551"/>
                </a:lnTo>
                <a:lnTo>
                  <a:pt x="247492" y="6844"/>
                </a:lnTo>
                <a:lnTo>
                  <a:pt x="244052" y="9325"/>
                </a:lnTo>
                <a:lnTo>
                  <a:pt x="239854" y="11932"/>
                </a:lnTo>
                <a:lnTo>
                  <a:pt x="236103" y="14622"/>
                </a:lnTo>
                <a:lnTo>
                  <a:pt x="232649" y="17368"/>
                </a:lnTo>
                <a:lnTo>
                  <a:pt x="229394" y="20151"/>
                </a:lnTo>
                <a:lnTo>
                  <a:pt x="224367" y="22959"/>
                </a:lnTo>
                <a:lnTo>
                  <a:pt x="218158" y="25784"/>
                </a:lnTo>
                <a:lnTo>
                  <a:pt x="211161" y="28619"/>
                </a:lnTo>
                <a:lnTo>
                  <a:pt x="203639" y="32415"/>
                </a:lnTo>
                <a:lnTo>
                  <a:pt x="195767" y="36850"/>
                </a:lnTo>
                <a:lnTo>
                  <a:pt x="187661" y="41712"/>
                </a:lnTo>
                <a:lnTo>
                  <a:pt x="171035" y="52194"/>
                </a:lnTo>
                <a:lnTo>
                  <a:pt x="162601" y="57656"/>
                </a:lnTo>
                <a:lnTo>
                  <a:pt x="154121" y="62250"/>
                </a:lnTo>
                <a:lnTo>
                  <a:pt x="145609" y="66265"/>
                </a:lnTo>
                <a:lnTo>
                  <a:pt x="137078" y="69894"/>
                </a:lnTo>
                <a:lnTo>
                  <a:pt x="128533" y="74219"/>
                </a:lnTo>
                <a:lnTo>
                  <a:pt x="119979" y="79007"/>
                </a:lnTo>
                <a:lnTo>
                  <a:pt x="111418" y="84104"/>
                </a:lnTo>
                <a:lnTo>
                  <a:pt x="102854" y="88454"/>
                </a:lnTo>
                <a:lnTo>
                  <a:pt x="94287" y="92307"/>
                </a:lnTo>
                <a:lnTo>
                  <a:pt x="85718" y="95828"/>
                </a:lnTo>
                <a:lnTo>
                  <a:pt x="78100" y="99128"/>
                </a:lnTo>
                <a:lnTo>
                  <a:pt x="64556" y="105335"/>
                </a:lnTo>
                <a:lnTo>
                  <a:pt x="40339" y="117080"/>
                </a:lnTo>
                <a:lnTo>
                  <a:pt x="28723" y="122838"/>
                </a:lnTo>
                <a:lnTo>
                  <a:pt x="23912" y="125707"/>
                </a:lnTo>
                <a:lnTo>
                  <a:pt x="19751" y="128572"/>
                </a:lnTo>
                <a:lnTo>
                  <a:pt x="16025" y="131435"/>
                </a:lnTo>
                <a:lnTo>
                  <a:pt x="9345" y="134616"/>
                </a:lnTo>
                <a:lnTo>
                  <a:pt x="6230" y="135464"/>
                </a:lnTo>
                <a:lnTo>
                  <a:pt x="4153" y="136982"/>
                </a:lnTo>
                <a:lnTo>
                  <a:pt x="2769" y="138946"/>
                </a:lnTo>
                <a:lnTo>
                  <a:pt x="0" y="14573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55"/>
          <p:cNvSpPr/>
          <p:nvPr/>
        </p:nvSpPr>
        <p:spPr>
          <a:xfrm>
            <a:off x="2428875" y="3814762"/>
            <a:ext cx="197168" cy="1"/>
          </a:xfrm>
          <a:custGeom>
            <a:avLst/>
            <a:gdLst/>
            <a:ahLst/>
            <a:cxnLst/>
            <a:rect l="0" t="0" r="0" b="0"/>
            <a:pathLst>
              <a:path w="197168" h="1">
                <a:moveTo>
                  <a:pt x="0" y="0"/>
                </a:move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56"/>
          <p:cNvSpPr/>
          <p:nvPr/>
        </p:nvSpPr>
        <p:spPr>
          <a:xfrm>
            <a:off x="2534825" y="3746182"/>
            <a:ext cx="31210" cy="214314"/>
          </a:xfrm>
          <a:custGeom>
            <a:avLst/>
            <a:gdLst/>
            <a:ahLst/>
            <a:cxnLst/>
            <a:rect l="0" t="0" r="0" b="0"/>
            <a:pathLst>
              <a:path w="31210" h="214314">
                <a:moveTo>
                  <a:pt x="31209" y="0"/>
                </a:moveTo>
                <a:lnTo>
                  <a:pt x="23829" y="0"/>
                </a:lnTo>
                <a:lnTo>
                  <a:pt x="23432" y="953"/>
                </a:lnTo>
                <a:lnTo>
                  <a:pt x="22872" y="6844"/>
                </a:lnTo>
                <a:lnTo>
                  <a:pt x="22742" y="11932"/>
                </a:lnTo>
                <a:lnTo>
                  <a:pt x="21754" y="15575"/>
                </a:lnTo>
                <a:lnTo>
                  <a:pt x="20144" y="19908"/>
                </a:lnTo>
                <a:lnTo>
                  <a:pt x="18117" y="24702"/>
                </a:lnTo>
                <a:lnTo>
                  <a:pt x="16766" y="28851"/>
                </a:lnTo>
                <a:lnTo>
                  <a:pt x="15866" y="32569"/>
                </a:lnTo>
                <a:lnTo>
                  <a:pt x="15265" y="36000"/>
                </a:lnTo>
                <a:lnTo>
                  <a:pt x="14865" y="40193"/>
                </a:lnTo>
                <a:lnTo>
                  <a:pt x="14598" y="44893"/>
                </a:lnTo>
                <a:lnTo>
                  <a:pt x="14420" y="49931"/>
                </a:lnTo>
                <a:lnTo>
                  <a:pt x="13349" y="55195"/>
                </a:lnTo>
                <a:lnTo>
                  <a:pt x="11683" y="60609"/>
                </a:lnTo>
                <a:lnTo>
                  <a:pt x="9619" y="66124"/>
                </a:lnTo>
                <a:lnTo>
                  <a:pt x="8243" y="72658"/>
                </a:lnTo>
                <a:lnTo>
                  <a:pt x="7326" y="79871"/>
                </a:lnTo>
                <a:lnTo>
                  <a:pt x="6715" y="87537"/>
                </a:lnTo>
                <a:lnTo>
                  <a:pt x="6307" y="94553"/>
                </a:lnTo>
                <a:lnTo>
                  <a:pt x="5854" y="107429"/>
                </a:lnTo>
                <a:lnTo>
                  <a:pt x="4781" y="113529"/>
                </a:lnTo>
                <a:lnTo>
                  <a:pt x="3113" y="119501"/>
                </a:lnTo>
                <a:lnTo>
                  <a:pt x="1048" y="125387"/>
                </a:lnTo>
                <a:lnTo>
                  <a:pt x="625" y="131217"/>
                </a:lnTo>
                <a:lnTo>
                  <a:pt x="1295" y="137008"/>
                </a:lnTo>
                <a:lnTo>
                  <a:pt x="2694" y="142774"/>
                </a:lnTo>
                <a:lnTo>
                  <a:pt x="2674" y="148522"/>
                </a:lnTo>
                <a:lnTo>
                  <a:pt x="1708" y="154260"/>
                </a:lnTo>
                <a:lnTo>
                  <a:pt x="112" y="159990"/>
                </a:lnTo>
                <a:lnTo>
                  <a:pt x="0" y="164763"/>
                </a:lnTo>
                <a:lnTo>
                  <a:pt x="878" y="168897"/>
                </a:lnTo>
                <a:lnTo>
                  <a:pt x="2416" y="172605"/>
                </a:lnTo>
                <a:lnTo>
                  <a:pt x="3441" y="176030"/>
                </a:lnTo>
                <a:lnTo>
                  <a:pt x="4125" y="179266"/>
                </a:lnTo>
                <a:lnTo>
                  <a:pt x="4581" y="182375"/>
                </a:lnTo>
                <a:lnTo>
                  <a:pt x="5837" y="186354"/>
                </a:lnTo>
                <a:lnTo>
                  <a:pt x="7627" y="190911"/>
                </a:lnTo>
                <a:lnTo>
                  <a:pt x="12793" y="202811"/>
                </a:lnTo>
                <a:lnTo>
                  <a:pt x="14169" y="204740"/>
                </a:lnTo>
                <a:lnTo>
                  <a:pt x="16039" y="206978"/>
                </a:lnTo>
                <a:lnTo>
                  <a:pt x="22637" y="2143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57"/>
          <p:cNvSpPr/>
          <p:nvPr/>
        </p:nvSpPr>
        <p:spPr>
          <a:xfrm>
            <a:off x="2728912" y="3694855"/>
            <a:ext cx="162729" cy="257068"/>
          </a:xfrm>
          <a:custGeom>
            <a:avLst/>
            <a:gdLst/>
            <a:ahLst/>
            <a:cxnLst/>
            <a:rect l="0" t="0" r="0" b="0"/>
            <a:pathLst>
              <a:path w="162729" h="257068">
                <a:moveTo>
                  <a:pt x="0" y="34182"/>
                </a:moveTo>
                <a:lnTo>
                  <a:pt x="0" y="29632"/>
                </a:lnTo>
                <a:lnTo>
                  <a:pt x="952" y="28290"/>
                </a:lnTo>
                <a:lnTo>
                  <a:pt x="2540" y="27397"/>
                </a:lnTo>
                <a:lnTo>
                  <a:pt x="6844" y="26404"/>
                </a:lnTo>
                <a:lnTo>
                  <a:pt x="9325" y="26139"/>
                </a:lnTo>
                <a:lnTo>
                  <a:pt x="11932" y="25962"/>
                </a:lnTo>
                <a:lnTo>
                  <a:pt x="15574" y="24893"/>
                </a:lnTo>
                <a:lnTo>
                  <a:pt x="19908" y="23226"/>
                </a:lnTo>
                <a:lnTo>
                  <a:pt x="24702" y="21163"/>
                </a:lnTo>
                <a:lnTo>
                  <a:pt x="28851" y="19788"/>
                </a:lnTo>
                <a:lnTo>
                  <a:pt x="32569" y="18871"/>
                </a:lnTo>
                <a:lnTo>
                  <a:pt x="36000" y="18260"/>
                </a:lnTo>
                <a:lnTo>
                  <a:pt x="39240" y="17852"/>
                </a:lnTo>
                <a:lnTo>
                  <a:pt x="42353" y="17580"/>
                </a:lnTo>
                <a:lnTo>
                  <a:pt x="45380" y="17399"/>
                </a:lnTo>
                <a:lnTo>
                  <a:pt x="49303" y="16326"/>
                </a:lnTo>
                <a:lnTo>
                  <a:pt x="53824" y="14658"/>
                </a:lnTo>
                <a:lnTo>
                  <a:pt x="58743" y="12593"/>
                </a:lnTo>
                <a:lnTo>
                  <a:pt x="63927" y="11217"/>
                </a:lnTo>
                <a:lnTo>
                  <a:pt x="69288" y="10300"/>
                </a:lnTo>
                <a:lnTo>
                  <a:pt x="74767" y="9688"/>
                </a:lnTo>
                <a:lnTo>
                  <a:pt x="79372" y="9280"/>
                </a:lnTo>
                <a:lnTo>
                  <a:pt x="83395" y="9008"/>
                </a:lnTo>
                <a:lnTo>
                  <a:pt x="87029" y="8827"/>
                </a:lnTo>
                <a:lnTo>
                  <a:pt x="91357" y="7754"/>
                </a:lnTo>
                <a:lnTo>
                  <a:pt x="96147" y="6086"/>
                </a:lnTo>
                <a:lnTo>
                  <a:pt x="101246" y="4021"/>
                </a:lnTo>
                <a:lnTo>
                  <a:pt x="106550" y="2645"/>
                </a:lnTo>
                <a:lnTo>
                  <a:pt x="111990" y="1727"/>
                </a:lnTo>
                <a:lnTo>
                  <a:pt x="117523" y="1116"/>
                </a:lnTo>
                <a:lnTo>
                  <a:pt x="122163" y="708"/>
                </a:lnTo>
                <a:lnTo>
                  <a:pt x="126210" y="436"/>
                </a:lnTo>
                <a:lnTo>
                  <a:pt x="133246" y="134"/>
                </a:lnTo>
                <a:lnTo>
                  <a:pt x="139548" y="0"/>
                </a:lnTo>
                <a:lnTo>
                  <a:pt x="142562" y="916"/>
                </a:lnTo>
                <a:lnTo>
                  <a:pt x="145524" y="2480"/>
                </a:lnTo>
                <a:lnTo>
                  <a:pt x="148451" y="4475"/>
                </a:lnTo>
                <a:lnTo>
                  <a:pt x="151355" y="5805"/>
                </a:lnTo>
                <a:lnTo>
                  <a:pt x="154243" y="6691"/>
                </a:lnTo>
                <a:lnTo>
                  <a:pt x="157121" y="7282"/>
                </a:lnTo>
                <a:lnTo>
                  <a:pt x="159040" y="8629"/>
                </a:lnTo>
                <a:lnTo>
                  <a:pt x="160319" y="10479"/>
                </a:lnTo>
                <a:lnTo>
                  <a:pt x="162372" y="15742"/>
                </a:lnTo>
                <a:lnTo>
                  <a:pt x="162728" y="21204"/>
                </a:lnTo>
                <a:lnTo>
                  <a:pt x="160271" y="28732"/>
                </a:lnTo>
                <a:lnTo>
                  <a:pt x="158282" y="33406"/>
                </a:lnTo>
                <a:lnTo>
                  <a:pt x="153533" y="41140"/>
                </a:lnTo>
                <a:lnTo>
                  <a:pt x="150932" y="44536"/>
                </a:lnTo>
                <a:lnTo>
                  <a:pt x="149199" y="48704"/>
                </a:lnTo>
                <a:lnTo>
                  <a:pt x="148044" y="53389"/>
                </a:lnTo>
                <a:lnTo>
                  <a:pt x="147273" y="58417"/>
                </a:lnTo>
                <a:lnTo>
                  <a:pt x="145807" y="63673"/>
                </a:lnTo>
                <a:lnTo>
                  <a:pt x="143877" y="69083"/>
                </a:lnTo>
                <a:lnTo>
                  <a:pt x="141638" y="74594"/>
                </a:lnTo>
                <a:lnTo>
                  <a:pt x="139193" y="80174"/>
                </a:lnTo>
                <a:lnTo>
                  <a:pt x="133936" y="91453"/>
                </a:lnTo>
                <a:lnTo>
                  <a:pt x="131201" y="98080"/>
                </a:lnTo>
                <a:lnTo>
                  <a:pt x="128425" y="105356"/>
                </a:lnTo>
                <a:lnTo>
                  <a:pt x="125622" y="113064"/>
                </a:lnTo>
                <a:lnTo>
                  <a:pt x="122800" y="120107"/>
                </a:lnTo>
                <a:lnTo>
                  <a:pt x="119967" y="126708"/>
                </a:lnTo>
                <a:lnTo>
                  <a:pt x="117125" y="133014"/>
                </a:lnTo>
                <a:lnTo>
                  <a:pt x="115231" y="139122"/>
                </a:lnTo>
                <a:lnTo>
                  <a:pt x="113968" y="145100"/>
                </a:lnTo>
                <a:lnTo>
                  <a:pt x="113126" y="150990"/>
                </a:lnTo>
                <a:lnTo>
                  <a:pt x="111613" y="156821"/>
                </a:lnTo>
                <a:lnTo>
                  <a:pt x="109651" y="162614"/>
                </a:lnTo>
                <a:lnTo>
                  <a:pt x="107391" y="168381"/>
                </a:lnTo>
                <a:lnTo>
                  <a:pt x="105884" y="174130"/>
                </a:lnTo>
                <a:lnTo>
                  <a:pt x="104879" y="179868"/>
                </a:lnTo>
                <a:lnTo>
                  <a:pt x="104209" y="185599"/>
                </a:lnTo>
                <a:lnTo>
                  <a:pt x="102811" y="191324"/>
                </a:lnTo>
                <a:lnTo>
                  <a:pt x="100925" y="197046"/>
                </a:lnTo>
                <a:lnTo>
                  <a:pt x="98716" y="202766"/>
                </a:lnTo>
                <a:lnTo>
                  <a:pt x="97243" y="207531"/>
                </a:lnTo>
                <a:lnTo>
                  <a:pt x="95607" y="215366"/>
                </a:lnTo>
                <a:lnTo>
                  <a:pt x="94879" y="222023"/>
                </a:lnTo>
                <a:lnTo>
                  <a:pt x="94556" y="228157"/>
                </a:lnTo>
                <a:lnTo>
                  <a:pt x="94412" y="234058"/>
                </a:lnTo>
                <a:lnTo>
                  <a:pt x="94331" y="242736"/>
                </a:lnTo>
                <a:lnTo>
                  <a:pt x="95273" y="245608"/>
                </a:lnTo>
                <a:lnTo>
                  <a:pt x="100195" y="253248"/>
                </a:lnTo>
                <a:lnTo>
                  <a:pt x="102870" y="25706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58"/>
          <p:cNvSpPr/>
          <p:nvPr/>
        </p:nvSpPr>
        <p:spPr>
          <a:xfrm>
            <a:off x="2960369" y="3634740"/>
            <a:ext cx="187966" cy="308611"/>
          </a:xfrm>
          <a:custGeom>
            <a:avLst/>
            <a:gdLst/>
            <a:ahLst/>
            <a:cxnLst/>
            <a:rect l="0" t="0" r="0" b="0"/>
            <a:pathLst>
              <a:path w="187966" h="308611">
                <a:moveTo>
                  <a:pt x="0" y="0"/>
                </a:moveTo>
                <a:lnTo>
                  <a:pt x="11932" y="0"/>
                </a:lnTo>
                <a:lnTo>
                  <a:pt x="13670" y="952"/>
                </a:lnTo>
                <a:lnTo>
                  <a:pt x="14829" y="2539"/>
                </a:lnTo>
                <a:lnTo>
                  <a:pt x="15601" y="4551"/>
                </a:lnTo>
                <a:lnTo>
                  <a:pt x="18021" y="6843"/>
                </a:lnTo>
                <a:lnTo>
                  <a:pt x="21539" y="9325"/>
                </a:lnTo>
                <a:lnTo>
                  <a:pt x="25789" y="11931"/>
                </a:lnTo>
                <a:lnTo>
                  <a:pt x="30528" y="14622"/>
                </a:lnTo>
                <a:lnTo>
                  <a:pt x="40873" y="20151"/>
                </a:lnTo>
                <a:lnTo>
                  <a:pt x="47252" y="23911"/>
                </a:lnTo>
                <a:lnTo>
                  <a:pt x="61959" y="33170"/>
                </a:lnTo>
                <a:lnTo>
                  <a:pt x="70833" y="39258"/>
                </a:lnTo>
                <a:lnTo>
                  <a:pt x="90854" y="53643"/>
                </a:lnTo>
                <a:lnTo>
                  <a:pt x="99622" y="60527"/>
                </a:lnTo>
                <a:lnTo>
                  <a:pt x="107373" y="67021"/>
                </a:lnTo>
                <a:lnTo>
                  <a:pt x="114444" y="73256"/>
                </a:lnTo>
                <a:lnTo>
                  <a:pt x="122017" y="79317"/>
                </a:lnTo>
                <a:lnTo>
                  <a:pt x="129922" y="85263"/>
                </a:lnTo>
                <a:lnTo>
                  <a:pt x="138050" y="91132"/>
                </a:lnTo>
                <a:lnTo>
                  <a:pt x="144421" y="96949"/>
                </a:lnTo>
                <a:lnTo>
                  <a:pt x="149621" y="102733"/>
                </a:lnTo>
                <a:lnTo>
                  <a:pt x="154040" y="108493"/>
                </a:lnTo>
                <a:lnTo>
                  <a:pt x="158891" y="115191"/>
                </a:lnTo>
                <a:lnTo>
                  <a:pt x="169361" y="130254"/>
                </a:lnTo>
                <a:lnTo>
                  <a:pt x="173867" y="137318"/>
                </a:lnTo>
                <a:lnTo>
                  <a:pt x="177824" y="143933"/>
                </a:lnTo>
                <a:lnTo>
                  <a:pt x="181415" y="150247"/>
                </a:lnTo>
                <a:lnTo>
                  <a:pt x="183809" y="157315"/>
                </a:lnTo>
                <a:lnTo>
                  <a:pt x="185404" y="164884"/>
                </a:lnTo>
                <a:lnTo>
                  <a:pt x="186468" y="172788"/>
                </a:lnTo>
                <a:lnTo>
                  <a:pt x="187177" y="179962"/>
                </a:lnTo>
                <a:lnTo>
                  <a:pt x="187650" y="186649"/>
                </a:lnTo>
                <a:lnTo>
                  <a:pt x="187965" y="193013"/>
                </a:lnTo>
                <a:lnTo>
                  <a:pt x="187223" y="199160"/>
                </a:lnTo>
                <a:lnTo>
                  <a:pt x="185775" y="205163"/>
                </a:lnTo>
                <a:lnTo>
                  <a:pt x="183858" y="211070"/>
                </a:lnTo>
                <a:lnTo>
                  <a:pt x="179187" y="220174"/>
                </a:lnTo>
                <a:lnTo>
                  <a:pt x="173936" y="228347"/>
                </a:lnTo>
                <a:lnTo>
                  <a:pt x="171203" y="233194"/>
                </a:lnTo>
                <a:lnTo>
                  <a:pt x="168428" y="238330"/>
                </a:lnTo>
                <a:lnTo>
                  <a:pt x="164673" y="242707"/>
                </a:lnTo>
                <a:lnTo>
                  <a:pt x="160265" y="246577"/>
                </a:lnTo>
                <a:lnTo>
                  <a:pt x="155421" y="250109"/>
                </a:lnTo>
                <a:lnTo>
                  <a:pt x="151239" y="253417"/>
                </a:lnTo>
                <a:lnTo>
                  <a:pt x="147499" y="256574"/>
                </a:lnTo>
                <a:lnTo>
                  <a:pt x="144053" y="259632"/>
                </a:lnTo>
                <a:lnTo>
                  <a:pt x="138898" y="262623"/>
                </a:lnTo>
                <a:lnTo>
                  <a:pt x="132604" y="265569"/>
                </a:lnTo>
                <a:lnTo>
                  <a:pt x="125550" y="268486"/>
                </a:lnTo>
                <a:lnTo>
                  <a:pt x="118943" y="271383"/>
                </a:lnTo>
                <a:lnTo>
                  <a:pt x="106521" y="277142"/>
                </a:lnTo>
                <a:lnTo>
                  <a:pt x="88818" y="285740"/>
                </a:lnTo>
                <a:lnTo>
                  <a:pt x="83025" y="287648"/>
                </a:lnTo>
                <a:lnTo>
                  <a:pt x="77258" y="288920"/>
                </a:lnTo>
                <a:lnTo>
                  <a:pt x="71508" y="289768"/>
                </a:lnTo>
                <a:lnTo>
                  <a:pt x="65769" y="291286"/>
                </a:lnTo>
                <a:lnTo>
                  <a:pt x="60039" y="293251"/>
                </a:lnTo>
                <a:lnTo>
                  <a:pt x="54314" y="295513"/>
                </a:lnTo>
                <a:lnTo>
                  <a:pt x="49544" y="297973"/>
                </a:lnTo>
                <a:lnTo>
                  <a:pt x="45412" y="300566"/>
                </a:lnTo>
                <a:lnTo>
                  <a:pt x="41705" y="303247"/>
                </a:lnTo>
                <a:lnTo>
                  <a:pt x="38281" y="305035"/>
                </a:lnTo>
                <a:lnTo>
                  <a:pt x="35046" y="306227"/>
                </a:lnTo>
                <a:lnTo>
                  <a:pt x="31936" y="307021"/>
                </a:lnTo>
                <a:lnTo>
                  <a:pt x="28911" y="307551"/>
                </a:lnTo>
                <a:lnTo>
                  <a:pt x="25942" y="307903"/>
                </a:lnTo>
                <a:lnTo>
                  <a:pt x="20102" y="308296"/>
                </a:lnTo>
                <a:lnTo>
                  <a:pt x="8723" y="308606"/>
                </a:lnTo>
                <a:lnTo>
                  <a:pt x="8573" y="30861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59"/>
          <p:cNvSpPr/>
          <p:nvPr/>
        </p:nvSpPr>
        <p:spPr>
          <a:xfrm>
            <a:off x="2711767" y="3951922"/>
            <a:ext cx="308611" cy="8574"/>
          </a:xfrm>
          <a:custGeom>
            <a:avLst/>
            <a:gdLst/>
            <a:ahLst/>
            <a:cxnLst/>
            <a:rect l="0" t="0" r="0" b="0"/>
            <a:pathLst>
              <a:path w="308611" h="8574">
                <a:moveTo>
                  <a:pt x="0" y="8573"/>
                </a:moveTo>
                <a:lnTo>
                  <a:pt x="0" y="353"/>
                </a:lnTo>
                <a:lnTo>
                  <a:pt x="4551" y="105"/>
                </a:lnTo>
                <a:lnTo>
                  <a:pt x="13123" y="14"/>
                </a:lnTo>
                <a:lnTo>
                  <a:pt x="30861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60"/>
          <p:cNvSpPr/>
          <p:nvPr/>
        </p:nvSpPr>
        <p:spPr>
          <a:xfrm>
            <a:off x="3457575" y="3746182"/>
            <a:ext cx="265748" cy="25719"/>
          </a:xfrm>
          <a:custGeom>
            <a:avLst/>
            <a:gdLst/>
            <a:ahLst/>
            <a:cxnLst/>
            <a:rect l="0" t="0" r="0" b="0"/>
            <a:pathLst>
              <a:path w="265748" h="25719">
                <a:moveTo>
                  <a:pt x="0" y="0"/>
                </a:moveTo>
                <a:lnTo>
                  <a:pt x="7380" y="0"/>
                </a:lnTo>
                <a:lnTo>
                  <a:pt x="8730" y="953"/>
                </a:lnTo>
                <a:lnTo>
                  <a:pt x="10583" y="2540"/>
                </a:lnTo>
                <a:lnTo>
                  <a:pt x="12770" y="4551"/>
                </a:lnTo>
                <a:lnTo>
                  <a:pt x="16133" y="5892"/>
                </a:lnTo>
                <a:lnTo>
                  <a:pt x="20280" y="6785"/>
                </a:lnTo>
                <a:lnTo>
                  <a:pt x="24950" y="7381"/>
                </a:lnTo>
                <a:lnTo>
                  <a:pt x="29968" y="7778"/>
                </a:lnTo>
                <a:lnTo>
                  <a:pt x="35219" y="8043"/>
                </a:lnTo>
                <a:lnTo>
                  <a:pt x="46133" y="8338"/>
                </a:lnTo>
                <a:lnTo>
                  <a:pt x="103387" y="8564"/>
                </a:lnTo>
                <a:lnTo>
                  <a:pt x="111787" y="9519"/>
                </a:lnTo>
                <a:lnTo>
                  <a:pt x="120244" y="11109"/>
                </a:lnTo>
                <a:lnTo>
                  <a:pt x="128740" y="13121"/>
                </a:lnTo>
                <a:lnTo>
                  <a:pt x="137262" y="14462"/>
                </a:lnTo>
                <a:lnTo>
                  <a:pt x="145800" y="15357"/>
                </a:lnTo>
                <a:lnTo>
                  <a:pt x="154350" y="15953"/>
                </a:lnTo>
                <a:lnTo>
                  <a:pt x="161955" y="16350"/>
                </a:lnTo>
                <a:lnTo>
                  <a:pt x="175485" y="16792"/>
                </a:lnTo>
                <a:lnTo>
                  <a:pt x="218688" y="17114"/>
                </a:lnTo>
                <a:lnTo>
                  <a:pt x="224849" y="18077"/>
                </a:lnTo>
                <a:lnTo>
                  <a:pt x="230862" y="19671"/>
                </a:lnTo>
                <a:lnTo>
                  <a:pt x="236775" y="21687"/>
                </a:lnTo>
                <a:lnTo>
                  <a:pt x="242623" y="23030"/>
                </a:lnTo>
                <a:lnTo>
                  <a:pt x="248426" y="23926"/>
                </a:lnTo>
                <a:lnTo>
                  <a:pt x="265747" y="257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61"/>
          <p:cNvSpPr/>
          <p:nvPr/>
        </p:nvSpPr>
        <p:spPr>
          <a:xfrm>
            <a:off x="3500437" y="3840479"/>
            <a:ext cx="274321" cy="8574"/>
          </a:xfrm>
          <a:custGeom>
            <a:avLst/>
            <a:gdLst/>
            <a:ahLst/>
            <a:cxnLst/>
            <a:rect l="0" t="0" r="0" b="0"/>
            <a:pathLst>
              <a:path w="274321" h="8574">
                <a:moveTo>
                  <a:pt x="0" y="0"/>
                </a:moveTo>
                <a:lnTo>
                  <a:pt x="0" y="4552"/>
                </a:lnTo>
                <a:lnTo>
                  <a:pt x="953" y="5892"/>
                </a:lnTo>
                <a:lnTo>
                  <a:pt x="2540" y="6786"/>
                </a:lnTo>
                <a:lnTo>
                  <a:pt x="4551" y="7381"/>
                </a:lnTo>
                <a:lnTo>
                  <a:pt x="6844" y="7779"/>
                </a:lnTo>
                <a:lnTo>
                  <a:pt x="9325" y="8044"/>
                </a:lnTo>
                <a:lnTo>
                  <a:pt x="11931" y="8220"/>
                </a:lnTo>
                <a:lnTo>
                  <a:pt x="20151" y="8469"/>
                </a:lnTo>
                <a:lnTo>
                  <a:pt x="104577" y="8573"/>
                </a:lnTo>
                <a:lnTo>
                  <a:pt x="112580" y="7621"/>
                </a:lnTo>
                <a:lnTo>
                  <a:pt x="120774" y="6033"/>
                </a:lnTo>
                <a:lnTo>
                  <a:pt x="129093" y="4022"/>
                </a:lnTo>
                <a:lnTo>
                  <a:pt x="136545" y="2682"/>
                </a:lnTo>
                <a:lnTo>
                  <a:pt x="143417" y="1788"/>
                </a:lnTo>
                <a:lnTo>
                  <a:pt x="149904" y="1192"/>
                </a:lnTo>
                <a:lnTo>
                  <a:pt x="157086" y="795"/>
                </a:lnTo>
                <a:lnTo>
                  <a:pt x="172686" y="354"/>
                </a:lnTo>
                <a:lnTo>
                  <a:pt x="211062" y="32"/>
                </a:lnTo>
                <a:lnTo>
                  <a:pt x="216908" y="974"/>
                </a:lnTo>
                <a:lnTo>
                  <a:pt x="222710" y="2555"/>
                </a:lnTo>
                <a:lnTo>
                  <a:pt x="228483" y="4561"/>
                </a:lnTo>
                <a:lnTo>
                  <a:pt x="234237" y="5898"/>
                </a:lnTo>
                <a:lnTo>
                  <a:pt x="239978" y="6790"/>
                </a:lnTo>
                <a:lnTo>
                  <a:pt x="245711" y="7384"/>
                </a:lnTo>
                <a:lnTo>
                  <a:pt x="250484" y="7781"/>
                </a:lnTo>
                <a:lnTo>
                  <a:pt x="254619" y="8045"/>
                </a:lnTo>
                <a:lnTo>
                  <a:pt x="261754" y="8338"/>
                </a:lnTo>
                <a:lnTo>
                  <a:pt x="274320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62"/>
          <p:cNvSpPr/>
          <p:nvPr/>
        </p:nvSpPr>
        <p:spPr>
          <a:xfrm>
            <a:off x="3903345" y="3609035"/>
            <a:ext cx="256660" cy="368606"/>
          </a:xfrm>
          <a:custGeom>
            <a:avLst/>
            <a:gdLst/>
            <a:ahLst/>
            <a:cxnLst/>
            <a:rect l="0" t="0" r="0" b="0"/>
            <a:pathLst>
              <a:path w="256660" h="368606">
                <a:moveTo>
                  <a:pt x="0" y="68567"/>
                </a:moveTo>
                <a:lnTo>
                  <a:pt x="0" y="64016"/>
                </a:lnTo>
                <a:lnTo>
                  <a:pt x="952" y="62676"/>
                </a:lnTo>
                <a:lnTo>
                  <a:pt x="2540" y="61782"/>
                </a:lnTo>
                <a:lnTo>
                  <a:pt x="7381" y="60348"/>
                </a:lnTo>
                <a:lnTo>
                  <a:pt x="12770" y="55549"/>
                </a:lnTo>
                <a:lnTo>
                  <a:pt x="16133" y="54173"/>
                </a:lnTo>
                <a:lnTo>
                  <a:pt x="20280" y="53256"/>
                </a:lnTo>
                <a:lnTo>
                  <a:pt x="24950" y="52644"/>
                </a:lnTo>
                <a:lnTo>
                  <a:pt x="29968" y="51285"/>
                </a:lnTo>
                <a:lnTo>
                  <a:pt x="35219" y="49425"/>
                </a:lnTo>
                <a:lnTo>
                  <a:pt x="40624" y="47234"/>
                </a:lnTo>
                <a:lnTo>
                  <a:pt x="46133" y="44820"/>
                </a:lnTo>
                <a:lnTo>
                  <a:pt x="57333" y="39598"/>
                </a:lnTo>
                <a:lnTo>
                  <a:pt x="63939" y="36872"/>
                </a:lnTo>
                <a:lnTo>
                  <a:pt x="71201" y="34102"/>
                </a:lnTo>
                <a:lnTo>
                  <a:pt x="86890" y="28484"/>
                </a:lnTo>
                <a:lnTo>
                  <a:pt x="103387" y="22813"/>
                </a:lnTo>
                <a:lnTo>
                  <a:pt x="110835" y="19967"/>
                </a:lnTo>
                <a:lnTo>
                  <a:pt x="117704" y="17117"/>
                </a:lnTo>
                <a:lnTo>
                  <a:pt x="124190" y="14264"/>
                </a:lnTo>
                <a:lnTo>
                  <a:pt x="136475" y="8555"/>
                </a:lnTo>
                <a:lnTo>
                  <a:pt x="142418" y="5699"/>
                </a:lnTo>
                <a:lnTo>
                  <a:pt x="149238" y="3795"/>
                </a:lnTo>
                <a:lnTo>
                  <a:pt x="156642" y="2526"/>
                </a:lnTo>
                <a:lnTo>
                  <a:pt x="164435" y="1679"/>
                </a:lnTo>
                <a:lnTo>
                  <a:pt x="171536" y="1115"/>
                </a:lnTo>
                <a:lnTo>
                  <a:pt x="178174" y="739"/>
                </a:lnTo>
                <a:lnTo>
                  <a:pt x="190631" y="321"/>
                </a:lnTo>
                <a:lnTo>
                  <a:pt x="214150" y="53"/>
                </a:lnTo>
                <a:lnTo>
                  <a:pt x="232589" y="0"/>
                </a:lnTo>
                <a:lnTo>
                  <a:pt x="236022" y="948"/>
                </a:lnTo>
                <a:lnTo>
                  <a:pt x="242375" y="4542"/>
                </a:lnTo>
                <a:lnTo>
                  <a:pt x="248375" y="9314"/>
                </a:lnTo>
                <a:lnTo>
                  <a:pt x="251308" y="11920"/>
                </a:lnTo>
                <a:lnTo>
                  <a:pt x="253263" y="14610"/>
                </a:lnTo>
                <a:lnTo>
                  <a:pt x="255436" y="20138"/>
                </a:lnTo>
                <a:lnTo>
                  <a:pt x="256659" y="28606"/>
                </a:lnTo>
                <a:lnTo>
                  <a:pt x="254406" y="36837"/>
                </a:lnTo>
                <a:lnTo>
                  <a:pt x="250229" y="46844"/>
                </a:lnTo>
                <a:lnTo>
                  <a:pt x="245197" y="57643"/>
                </a:lnTo>
                <a:lnTo>
                  <a:pt x="242326" y="68792"/>
                </a:lnTo>
                <a:lnTo>
                  <a:pt x="241561" y="74432"/>
                </a:lnTo>
                <a:lnTo>
                  <a:pt x="240098" y="81049"/>
                </a:lnTo>
                <a:lnTo>
                  <a:pt x="238170" y="88319"/>
                </a:lnTo>
                <a:lnTo>
                  <a:pt x="235932" y="96022"/>
                </a:lnTo>
                <a:lnTo>
                  <a:pt x="233488" y="103063"/>
                </a:lnTo>
                <a:lnTo>
                  <a:pt x="230906" y="109662"/>
                </a:lnTo>
                <a:lnTo>
                  <a:pt x="228232" y="115966"/>
                </a:lnTo>
                <a:lnTo>
                  <a:pt x="226450" y="123027"/>
                </a:lnTo>
                <a:lnTo>
                  <a:pt x="225261" y="130591"/>
                </a:lnTo>
                <a:lnTo>
                  <a:pt x="224469" y="138491"/>
                </a:lnTo>
                <a:lnTo>
                  <a:pt x="222988" y="145663"/>
                </a:lnTo>
                <a:lnTo>
                  <a:pt x="221048" y="152350"/>
                </a:lnTo>
                <a:lnTo>
                  <a:pt x="218803" y="158712"/>
                </a:lnTo>
                <a:lnTo>
                  <a:pt x="215401" y="165811"/>
                </a:lnTo>
                <a:lnTo>
                  <a:pt x="211228" y="173401"/>
                </a:lnTo>
                <a:lnTo>
                  <a:pt x="206541" y="181319"/>
                </a:lnTo>
                <a:lnTo>
                  <a:pt x="203416" y="189456"/>
                </a:lnTo>
                <a:lnTo>
                  <a:pt x="201333" y="197737"/>
                </a:lnTo>
                <a:lnTo>
                  <a:pt x="199945" y="206115"/>
                </a:lnTo>
                <a:lnTo>
                  <a:pt x="198067" y="214558"/>
                </a:lnTo>
                <a:lnTo>
                  <a:pt x="195862" y="223045"/>
                </a:lnTo>
                <a:lnTo>
                  <a:pt x="193439" y="231560"/>
                </a:lnTo>
                <a:lnTo>
                  <a:pt x="188208" y="248641"/>
                </a:lnTo>
                <a:lnTo>
                  <a:pt x="185479" y="257196"/>
                </a:lnTo>
                <a:lnTo>
                  <a:pt x="183660" y="264805"/>
                </a:lnTo>
                <a:lnTo>
                  <a:pt x="182448" y="271782"/>
                </a:lnTo>
                <a:lnTo>
                  <a:pt x="181639" y="278339"/>
                </a:lnTo>
                <a:lnTo>
                  <a:pt x="180147" y="285567"/>
                </a:lnTo>
                <a:lnTo>
                  <a:pt x="178201" y="293244"/>
                </a:lnTo>
                <a:lnTo>
                  <a:pt x="175950" y="301219"/>
                </a:lnTo>
                <a:lnTo>
                  <a:pt x="173498" y="308441"/>
                </a:lnTo>
                <a:lnTo>
                  <a:pt x="170910" y="315161"/>
                </a:lnTo>
                <a:lnTo>
                  <a:pt x="168232" y="321545"/>
                </a:lnTo>
                <a:lnTo>
                  <a:pt x="165257" y="331179"/>
                </a:lnTo>
                <a:lnTo>
                  <a:pt x="163582" y="341958"/>
                </a:lnTo>
                <a:lnTo>
                  <a:pt x="163086" y="351184"/>
                </a:lnTo>
                <a:lnTo>
                  <a:pt x="162939" y="359951"/>
                </a:lnTo>
                <a:lnTo>
                  <a:pt x="162877" y="36860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63"/>
          <p:cNvSpPr/>
          <p:nvPr/>
        </p:nvSpPr>
        <p:spPr>
          <a:xfrm>
            <a:off x="3971925" y="3754754"/>
            <a:ext cx="300038" cy="42864"/>
          </a:xfrm>
          <a:custGeom>
            <a:avLst/>
            <a:gdLst/>
            <a:ahLst/>
            <a:cxnLst/>
            <a:rect l="0" t="0" r="0" b="0"/>
            <a:pathLst>
              <a:path w="300038" h="42864">
                <a:moveTo>
                  <a:pt x="0" y="42863"/>
                </a:moveTo>
                <a:lnTo>
                  <a:pt x="4550" y="42863"/>
                </a:lnTo>
                <a:lnTo>
                  <a:pt x="6843" y="41911"/>
                </a:lnTo>
                <a:lnTo>
                  <a:pt x="9325" y="40323"/>
                </a:lnTo>
                <a:lnTo>
                  <a:pt x="11931" y="38312"/>
                </a:lnTo>
                <a:lnTo>
                  <a:pt x="15574" y="36971"/>
                </a:lnTo>
                <a:lnTo>
                  <a:pt x="19908" y="36078"/>
                </a:lnTo>
                <a:lnTo>
                  <a:pt x="24701" y="35482"/>
                </a:lnTo>
                <a:lnTo>
                  <a:pt x="29802" y="35085"/>
                </a:lnTo>
                <a:lnTo>
                  <a:pt x="35108" y="34820"/>
                </a:lnTo>
                <a:lnTo>
                  <a:pt x="46084" y="34526"/>
                </a:lnTo>
                <a:lnTo>
                  <a:pt x="57312" y="34395"/>
                </a:lnTo>
                <a:lnTo>
                  <a:pt x="63925" y="33408"/>
                </a:lnTo>
                <a:lnTo>
                  <a:pt x="71191" y="31797"/>
                </a:lnTo>
                <a:lnTo>
                  <a:pt x="78893" y="29771"/>
                </a:lnTo>
                <a:lnTo>
                  <a:pt x="86886" y="28420"/>
                </a:lnTo>
                <a:lnTo>
                  <a:pt x="95071" y="27519"/>
                </a:lnTo>
                <a:lnTo>
                  <a:pt x="103385" y="26919"/>
                </a:lnTo>
                <a:lnTo>
                  <a:pt x="111786" y="25566"/>
                </a:lnTo>
                <a:lnTo>
                  <a:pt x="120244" y="23712"/>
                </a:lnTo>
                <a:lnTo>
                  <a:pt x="128740" y="21523"/>
                </a:lnTo>
                <a:lnTo>
                  <a:pt x="137262" y="20064"/>
                </a:lnTo>
                <a:lnTo>
                  <a:pt x="145800" y="19091"/>
                </a:lnTo>
                <a:lnTo>
                  <a:pt x="154350" y="18443"/>
                </a:lnTo>
                <a:lnTo>
                  <a:pt x="161954" y="17058"/>
                </a:lnTo>
                <a:lnTo>
                  <a:pt x="168929" y="15182"/>
                </a:lnTo>
                <a:lnTo>
                  <a:pt x="175485" y="12979"/>
                </a:lnTo>
                <a:lnTo>
                  <a:pt x="182712" y="11511"/>
                </a:lnTo>
                <a:lnTo>
                  <a:pt x="190388" y="10532"/>
                </a:lnTo>
                <a:lnTo>
                  <a:pt x="198363" y="9879"/>
                </a:lnTo>
                <a:lnTo>
                  <a:pt x="206537" y="8491"/>
                </a:lnTo>
                <a:lnTo>
                  <a:pt x="214844" y="6613"/>
                </a:lnTo>
                <a:lnTo>
                  <a:pt x="223239" y="4409"/>
                </a:lnTo>
                <a:lnTo>
                  <a:pt x="230741" y="2939"/>
                </a:lnTo>
                <a:lnTo>
                  <a:pt x="237647" y="1960"/>
                </a:lnTo>
                <a:lnTo>
                  <a:pt x="244156" y="1307"/>
                </a:lnTo>
                <a:lnTo>
                  <a:pt x="251353" y="871"/>
                </a:lnTo>
                <a:lnTo>
                  <a:pt x="266970" y="388"/>
                </a:lnTo>
                <a:lnTo>
                  <a:pt x="30003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64"/>
          <p:cNvSpPr/>
          <p:nvPr/>
        </p:nvSpPr>
        <p:spPr>
          <a:xfrm>
            <a:off x="1108709" y="4260927"/>
            <a:ext cx="282894" cy="325361"/>
          </a:xfrm>
          <a:custGeom>
            <a:avLst/>
            <a:gdLst/>
            <a:ahLst/>
            <a:cxnLst/>
            <a:rect l="0" t="0" r="0" b="0"/>
            <a:pathLst>
              <a:path w="282894" h="325361">
                <a:moveTo>
                  <a:pt x="0" y="42468"/>
                </a:moveTo>
                <a:lnTo>
                  <a:pt x="11932" y="30536"/>
                </a:lnTo>
                <a:lnTo>
                  <a:pt x="14622" y="28798"/>
                </a:lnTo>
                <a:lnTo>
                  <a:pt x="22960" y="25400"/>
                </a:lnTo>
                <a:lnTo>
                  <a:pt x="31462" y="18784"/>
                </a:lnTo>
                <a:lnTo>
                  <a:pt x="37161" y="13526"/>
                </a:lnTo>
                <a:lnTo>
                  <a:pt x="40967" y="11743"/>
                </a:lnTo>
                <a:lnTo>
                  <a:pt x="45409" y="10555"/>
                </a:lnTo>
                <a:lnTo>
                  <a:pt x="50275" y="9763"/>
                </a:lnTo>
                <a:lnTo>
                  <a:pt x="55424" y="8282"/>
                </a:lnTo>
                <a:lnTo>
                  <a:pt x="60762" y="6342"/>
                </a:lnTo>
                <a:lnTo>
                  <a:pt x="66226" y="4096"/>
                </a:lnTo>
                <a:lnTo>
                  <a:pt x="71773" y="2599"/>
                </a:lnTo>
                <a:lnTo>
                  <a:pt x="77376" y="1601"/>
                </a:lnTo>
                <a:lnTo>
                  <a:pt x="83017" y="936"/>
                </a:lnTo>
                <a:lnTo>
                  <a:pt x="88682" y="492"/>
                </a:lnTo>
                <a:lnTo>
                  <a:pt x="94364" y="197"/>
                </a:lnTo>
                <a:lnTo>
                  <a:pt x="100057" y="0"/>
                </a:lnTo>
                <a:lnTo>
                  <a:pt x="105757" y="821"/>
                </a:lnTo>
                <a:lnTo>
                  <a:pt x="111463" y="2320"/>
                </a:lnTo>
                <a:lnTo>
                  <a:pt x="117171" y="4273"/>
                </a:lnTo>
                <a:lnTo>
                  <a:pt x="122882" y="5574"/>
                </a:lnTo>
                <a:lnTo>
                  <a:pt x="128594" y="6442"/>
                </a:lnTo>
                <a:lnTo>
                  <a:pt x="134307" y="7021"/>
                </a:lnTo>
                <a:lnTo>
                  <a:pt x="140020" y="8359"/>
                </a:lnTo>
                <a:lnTo>
                  <a:pt x="145735" y="10204"/>
                </a:lnTo>
                <a:lnTo>
                  <a:pt x="151449" y="12386"/>
                </a:lnTo>
                <a:lnTo>
                  <a:pt x="156211" y="15746"/>
                </a:lnTo>
                <a:lnTo>
                  <a:pt x="164042" y="24559"/>
                </a:lnTo>
                <a:lnTo>
                  <a:pt x="170698" y="32286"/>
                </a:lnTo>
                <a:lnTo>
                  <a:pt x="177783" y="40800"/>
                </a:lnTo>
                <a:lnTo>
                  <a:pt x="182340" y="47071"/>
                </a:lnTo>
                <a:lnTo>
                  <a:pt x="187283" y="54109"/>
                </a:lnTo>
                <a:lnTo>
                  <a:pt x="190578" y="60706"/>
                </a:lnTo>
                <a:lnTo>
                  <a:pt x="192774" y="67009"/>
                </a:lnTo>
                <a:lnTo>
                  <a:pt x="194239" y="73116"/>
                </a:lnTo>
                <a:lnTo>
                  <a:pt x="195215" y="80045"/>
                </a:lnTo>
                <a:lnTo>
                  <a:pt x="195866" y="87521"/>
                </a:lnTo>
                <a:lnTo>
                  <a:pt x="196300" y="95364"/>
                </a:lnTo>
                <a:lnTo>
                  <a:pt x="196782" y="111697"/>
                </a:lnTo>
                <a:lnTo>
                  <a:pt x="197092" y="145466"/>
                </a:lnTo>
                <a:lnTo>
                  <a:pt x="195212" y="154948"/>
                </a:lnTo>
                <a:lnTo>
                  <a:pt x="192054" y="165080"/>
                </a:lnTo>
                <a:lnTo>
                  <a:pt x="184417" y="185544"/>
                </a:lnTo>
                <a:lnTo>
                  <a:pt x="177849" y="204165"/>
                </a:lnTo>
                <a:lnTo>
                  <a:pt x="174764" y="212179"/>
                </a:lnTo>
                <a:lnTo>
                  <a:pt x="171754" y="219425"/>
                </a:lnTo>
                <a:lnTo>
                  <a:pt x="168795" y="226162"/>
                </a:lnTo>
                <a:lnTo>
                  <a:pt x="164918" y="233511"/>
                </a:lnTo>
                <a:lnTo>
                  <a:pt x="160428" y="241267"/>
                </a:lnTo>
                <a:lnTo>
                  <a:pt x="155530" y="249295"/>
                </a:lnTo>
                <a:lnTo>
                  <a:pt x="151312" y="256553"/>
                </a:lnTo>
                <a:lnTo>
                  <a:pt x="144085" y="269696"/>
                </a:lnTo>
                <a:lnTo>
                  <a:pt x="139872" y="275868"/>
                </a:lnTo>
                <a:lnTo>
                  <a:pt x="135158" y="281888"/>
                </a:lnTo>
                <a:lnTo>
                  <a:pt x="130111" y="287806"/>
                </a:lnTo>
                <a:lnTo>
                  <a:pt x="124840" y="292704"/>
                </a:lnTo>
                <a:lnTo>
                  <a:pt x="119422" y="296922"/>
                </a:lnTo>
                <a:lnTo>
                  <a:pt x="113905" y="300686"/>
                </a:lnTo>
                <a:lnTo>
                  <a:pt x="110227" y="304149"/>
                </a:lnTo>
                <a:lnTo>
                  <a:pt x="107775" y="307409"/>
                </a:lnTo>
                <a:lnTo>
                  <a:pt x="106140" y="310535"/>
                </a:lnTo>
                <a:lnTo>
                  <a:pt x="99244" y="316549"/>
                </a:lnTo>
                <a:lnTo>
                  <a:pt x="90781" y="321444"/>
                </a:lnTo>
                <a:lnTo>
                  <a:pt x="83845" y="323620"/>
                </a:lnTo>
                <a:lnTo>
                  <a:pt x="75047" y="324587"/>
                </a:lnTo>
                <a:lnTo>
                  <a:pt x="65740" y="325016"/>
                </a:lnTo>
                <a:lnTo>
                  <a:pt x="58428" y="325207"/>
                </a:lnTo>
                <a:lnTo>
                  <a:pt x="55145" y="324306"/>
                </a:lnTo>
                <a:lnTo>
                  <a:pt x="48956" y="320764"/>
                </a:lnTo>
                <a:lnTo>
                  <a:pt x="40118" y="313415"/>
                </a:lnTo>
                <a:lnTo>
                  <a:pt x="37223" y="311682"/>
                </a:lnTo>
                <a:lnTo>
                  <a:pt x="28598" y="308290"/>
                </a:lnTo>
                <a:lnTo>
                  <a:pt x="22870" y="304121"/>
                </a:lnTo>
                <a:lnTo>
                  <a:pt x="20962" y="300723"/>
                </a:lnTo>
                <a:lnTo>
                  <a:pt x="18842" y="291868"/>
                </a:lnTo>
                <a:lnTo>
                  <a:pt x="17899" y="284122"/>
                </a:lnTo>
                <a:lnTo>
                  <a:pt x="17369" y="274407"/>
                </a:lnTo>
                <a:lnTo>
                  <a:pt x="17294" y="271388"/>
                </a:lnTo>
                <a:lnTo>
                  <a:pt x="19752" y="262955"/>
                </a:lnTo>
                <a:lnTo>
                  <a:pt x="23066" y="253810"/>
                </a:lnTo>
                <a:lnTo>
                  <a:pt x="24539" y="246570"/>
                </a:lnTo>
                <a:lnTo>
                  <a:pt x="30274" y="237637"/>
                </a:lnTo>
                <a:lnTo>
                  <a:pt x="34470" y="232588"/>
                </a:lnTo>
                <a:lnTo>
                  <a:pt x="38220" y="227318"/>
                </a:lnTo>
                <a:lnTo>
                  <a:pt x="41673" y="221898"/>
                </a:lnTo>
                <a:lnTo>
                  <a:pt x="44927" y="216380"/>
                </a:lnTo>
                <a:lnTo>
                  <a:pt x="53623" y="207709"/>
                </a:lnTo>
                <a:lnTo>
                  <a:pt x="58609" y="204064"/>
                </a:lnTo>
                <a:lnTo>
                  <a:pt x="66689" y="200013"/>
                </a:lnTo>
                <a:lnTo>
                  <a:pt x="75360" y="197260"/>
                </a:lnTo>
                <a:lnTo>
                  <a:pt x="88738" y="192862"/>
                </a:lnTo>
                <a:lnTo>
                  <a:pt x="95354" y="191308"/>
                </a:lnTo>
                <a:lnTo>
                  <a:pt x="101670" y="190272"/>
                </a:lnTo>
                <a:lnTo>
                  <a:pt x="107785" y="189581"/>
                </a:lnTo>
                <a:lnTo>
                  <a:pt x="114719" y="190074"/>
                </a:lnTo>
                <a:lnTo>
                  <a:pt x="122200" y="191354"/>
                </a:lnTo>
                <a:lnTo>
                  <a:pt x="130044" y="193160"/>
                </a:lnTo>
                <a:lnTo>
                  <a:pt x="137179" y="194364"/>
                </a:lnTo>
                <a:lnTo>
                  <a:pt x="143840" y="195167"/>
                </a:lnTo>
                <a:lnTo>
                  <a:pt x="150186" y="195702"/>
                </a:lnTo>
                <a:lnTo>
                  <a:pt x="156322" y="197964"/>
                </a:lnTo>
                <a:lnTo>
                  <a:pt x="162317" y="201377"/>
                </a:lnTo>
                <a:lnTo>
                  <a:pt x="168219" y="205557"/>
                </a:lnTo>
                <a:lnTo>
                  <a:pt x="175011" y="209297"/>
                </a:lnTo>
                <a:lnTo>
                  <a:pt x="182397" y="212742"/>
                </a:lnTo>
                <a:lnTo>
                  <a:pt x="190178" y="215991"/>
                </a:lnTo>
                <a:lnTo>
                  <a:pt x="196318" y="220062"/>
                </a:lnTo>
                <a:lnTo>
                  <a:pt x="201364" y="224682"/>
                </a:lnTo>
                <a:lnTo>
                  <a:pt x="205680" y="229666"/>
                </a:lnTo>
                <a:lnTo>
                  <a:pt x="210463" y="233942"/>
                </a:lnTo>
                <a:lnTo>
                  <a:pt x="215556" y="237745"/>
                </a:lnTo>
                <a:lnTo>
                  <a:pt x="220857" y="241233"/>
                </a:lnTo>
                <a:lnTo>
                  <a:pt x="229286" y="250187"/>
                </a:lnTo>
                <a:lnTo>
                  <a:pt x="236208" y="259565"/>
                </a:lnTo>
                <a:lnTo>
                  <a:pt x="242459" y="266908"/>
                </a:lnTo>
                <a:lnTo>
                  <a:pt x="248412" y="275886"/>
                </a:lnTo>
                <a:lnTo>
                  <a:pt x="251333" y="280948"/>
                </a:lnTo>
                <a:lnTo>
                  <a:pt x="257119" y="291651"/>
                </a:lnTo>
                <a:lnTo>
                  <a:pt x="262865" y="301806"/>
                </a:lnTo>
                <a:lnTo>
                  <a:pt x="268594" y="309494"/>
                </a:lnTo>
                <a:lnTo>
                  <a:pt x="271775" y="316086"/>
                </a:lnTo>
                <a:lnTo>
                  <a:pt x="272624" y="319178"/>
                </a:lnTo>
                <a:lnTo>
                  <a:pt x="274142" y="321239"/>
                </a:lnTo>
                <a:lnTo>
                  <a:pt x="276106" y="322612"/>
                </a:lnTo>
                <a:lnTo>
                  <a:pt x="282893" y="32536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65"/>
          <p:cNvSpPr/>
          <p:nvPr/>
        </p:nvSpPr>
        <p:spPr>
          <a:xfrm>
            <a:off x="1480960" y="4311967"/>
            <a:ext cx="236398" cy="257176"/>
          </a:xfrm>
          <a:custGeom>
            <a:avLst/>
            <a:gdLst/>
            <a:ahLst/>
            <a:cxnLst/>
            <a:rect l="0" t="0" r="0" b="0"/>
            <a:pathLst>
              <a:path w="236398" h="257176">
                <a:moveTo>
                  <a:pt x="4939" y="0"/>
                </a:moveTo>
                <a:lnTo>
                  <a:pt x="0" y="0"/>
                </a:lnTo>
                <a:lnTo>
                  <a:pt x="4101" y="0"/>
                </a:lnTo>
                <a:lnTo>
                  <a:pt x="4380" y="953"/>
                </a:lnTo>
                <a:lnTo>
                  <a:pt x="4691" y="4551"/>
                </a:lnTo>
                <a:lnTo>
                  <a:pt x="5726" y="5891"/>
                </a:lnTo>
                <a:lnTo>
                  <a:pt x="7369" y="6785"/>
                </a:lnTo>
                <a:lnTo>
                  <a:pt x="9417" y="7381"/>
                </a:lnTo>
                <a:lnTo>
                  <a:pt x="10782" y="8731"/>
                </a:lnTo>
                <a:lnTo>
                  <a:pt x="11692" y="10583"/>
                </a:lnTo>
                <a:lnTo>
                  <a:pt x="12299" y="12770"/>
                </a:lnTo>
                <a:lnTo>
                  <a:pt x="15513" y="17741"/>
                </a:lnTo>
                <a:lnTo>
                  <a:pt x="20116" y="24077"/>
                </a:lnTo>
                <a:lnTo>
                  <a:pt x="22677" y="28434"/>
                </a:lnTo>
                <a:lnTo>
                  <a:pt x="25337" y="33244"/>
                </a:lnTo>
                <a:lnTo>
                  <a:pt x="28063" y="36450"/>
                </a:lnTo>
                <a:lnTo>
                  <a:pt x="30832" y="38587"/>
                </a:lnTo>
                <a:lnTo>
                  <a:pt x="33631" y="40013"/>
                </a:lnTo>
                <a:lnTo>
                  <a:pt x="37403" y="42867"/>
                </a:lnTo>
                <a:lnTo>
                  <a:pt x="41821" y="46676"/>
                </a:lnTo>
                <a:lnTo>
                  <a:pt x="50859" y="55035"/>
                </a:lnTo>
                <a:lnTo>
                  <a:pt x="58051" y="61925"/>
                </a:lnTo>
                <a:lnTo>
                  <a:pt x="61302" y="66049"/>
                </a:lnTo>
                <a:lnTo>
                  <a:pt x="64422" y="70702"/>
                </a:lnTo>
                <a:lnTo>
                  <a:pt x="67454" y="75710"/>
                </a:lnTo>
                <a:lnTo>
                  <a:pt x="71381" y="80001"/>
                </a:lnTo>
                <a:lnTo>
                  <a:pt x="75904" y="83814"/>
                </a:lnTo>
                <a:lnTo>
                  <a:pt x="80824" y="87309"/>
                </a:lnTo>
                <a:lnTo>
                  <a:pt x="86009" y="91543"/>
                </a:lnTo>
                <a:lnTo>
                  <a:pt x="91371" y="96271"/>
                </a:lnTo>
                <a:lnTo>
                  <a:pt x="96850" y="101329"/>
                </a:lnTo>
                <a:lnTo>
                  <a:pt x="101456" y="106605"/>
                </a:lnTo>
                <a:lnTo>
                  <a:pt x="105479" y="112028"/>
                </a:lnTo>
                <a:lnTo>
                  <a:pt x="109113" y="117547"/>
                </a:lnTo>
                <a:lnTo>
                  <a:pt x="113441" y="123132"/>
                </a:lnTo>
                <a:lnTo>
                  <a:pt x="118232" y="128761"/>
                </a:lnTo>
                <a:lnTo>
                  <a:pt x="123330" y="134418"/>
                </a:lnTo>
                <a:lnTo>
                  <a:pt x="134075" y="145784"/>
                </a:lnTo>
                <a:lnTo>
                  <a:pt x="156495" y="168603"/>
                </a:lnTo>
                <a:lnTo>
                  <a:pt x="161222" y="174314"/>
                </a:lnTo>
                <a:lnTo>
                  <a:pt x="165325" y="180027"/>
                </a:lnTo>
                <a:lnTo>
                  <a:pt x="169013" y="185741"/>
                </a:lnTo>
                <a:lnTo>
                  <a:pt x="172424" y="190502"/>
                </a:lnTo>
                <a:lnTo>
                  <a:pt x="178755" y="198333"/>
                </a:lnTo>
                <a:lnTo>
                  <a:pt x="182729" y="202707"/>
                </a:lnTo>
                <a:lnTo>
                  <a:pt x="192225" y="212647"/>
                </a:lnTo>
                <a:lnTo>
                  <a:pt x="222001" y="242770"/>
                </a:lnTo>
                <a:lnTo>
                  <a:pt x="223942" y="245667"/>
                </a:lnTo>
                <a:lnTo>
                  <a:pt x="226099" y="251425"/>
                </a:lnTo>
                <a:lnTo>
                  <a:pt x="227627" y="253342"/>
                </a:lnTo>
                <a:lnTo>
                  <a:pt x="229598" y="254620"/>
                </a:lnTo>
                <a:lnTo>
                  <a:pt x="236397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66"/>
          <p:cNvSpPr/>
          <p:nvPr/>
        </p:nvSpPr>
        <p:spPr>
          <a:xfrm>
            <a:off x="1563052" y="4303395"/>
            <a:ext cx="145733" cy="231458"/>
          </a:xfrm>
          <a:custGeom>
            <a:avLst/>
            <a:gdLst/>
            <a:ahLst/>
            <a:cxnLst/>
            <a:rect l="0" t="0" r="0" b="0"/>
            <a:pathLst>
              <a:path w="145733" h="231458">
                <a:moveTo>
                  <a:pt x="145732" y="0"/>
                </a:moveTo>
                <a:lnTo>
                  <a:pt x="137513" y="0"/>
                </a:lnTo>
                <a:lnTo>
                  <a:pt x="134777" y="2540"/>
                </a:lnTo>
                <a:lnTo>
                  <a:pt x="132714" y="4550"/>
                </a:lnTo>
                <a:lnTo>
                  <a:pt x="131338" y="6843"/>
                </a:lnTo>
                <a:lnTo>
                  <a:pt x="129810" y="11931"/>
                </a:lnTo>
                <a:lnTo>
                  <a:pt x="129403" y="15574"/>
                </a:lnTo>
                <a:lnTo>
                  <a:pt x="129131" y="19908"/>
                </a:lnTo>
                <a:lnTo>
                  <a:pt x="128950" y="24702"/>
                </a:lnTo>
                <a:lnTo>
                  <a:pt x="126924" y="29803"/>
                </a:lnTo>
                <a:lnTo>
                  <a:pt x="123669" y="35108"/>
                </a:lnTo>
                <a:lnTo>
                  <a:pt x="119593" y="40550"/>
                </a:lnTo>
                <a:lnTo>
                  <a:pt x="115924" y="46083"/>
                </a:lnTo>
                <a:lnTo>
                  <a:pt x="112525" y="51677"/>
                </a:lnTo>
                <a:lnTo>
                  <a:pt x="109307" y="57312"/>
                </a:lnTo>
                <a:lnTo>
                  <a:pt x="106209" y="63925"/>
                </a:lnTo>
                <a:lnTo>
                  <a:pt x="103191" y="71191"/>
                </a:lnTo>
                <a:lnTo>
                  <a:pt x="100226" y="78893"/>
                </a:lnTo>
                <a:lnTo>
                  <a:pt x="96345" y="86886"/>
                </a:lnTo>
                <a:lnTo>
                  <a:pt x="91852" y="95071"/>
                </a:lnTo>
                <a:lnTo>
                  <a:pt x="86952" y="103386"/>
                </a:lnTo>
                <a:lnTo>
                  <a:pt x="76428" y="120244"/>
                </a:lnTo>
                <a:lnTo>
                  <a:pt x="70955" y="128740"/>
                </a:lnTo>
                <a:lnTo>
                  <a:pt x="66353" y="136309"/>
                </a:lnTo>
                <a:lnTo>
                  <a:pt x="62333" y="143260"/>
                </a:lnTo>
                <a:lnTo>
                  <a:pt x="58700" y="149799"/>
                </a:lnTo>
                <a:lnTo>
                  <a:pt x="54373" y="157016"/>
                </a:lnTo>
                <a:lnTo>
                  <a:pt x="44486" y="172655"/>
                </a:lnTo>
                <a:lnTo>
                  <a:pt x="39182" y="178921"/>
                </a:lnTo>
                <a:lnTo>
                  <a:pt x="33742" y="184050"/>
                </a:lnTo>
                <a:lnTo>
                  <a:pt x="28209" y="188423"/>
                </a:lnTo>
                <a:lnTo>
                  <a:pt x="23569" y="193242"/>
                </a:lnTo>
                <a:lnTo>
                  <a:pt x="19522" y="198361"/>
                </a:lnTo>
                <a:lnTo>
                  <a:pt x="15872" y="203677"/>
                </a:lnTo>
                <a:lnTo>
                  <a:pt x="13439" y="208175"/>
                </a:lnTo>
                <a:lnTo>
                  <a:pt x="11817" y="212125"/>
                </a:lnTo>
                <a:lnTo>
                  <a:pt x="10735" y="215712"/>
                </a:lnTo>
                <a:lnTo>
                  <a:pt x="6994" y="222237"/>
                </a:lnTo>
                <a:lnTo>
                  <a:pt x="0" y="23145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67"/>
          <p:cNvSpPr/>
          <p:nvPr/>
        </p:nvSpPr>
        <p:spPr>
          <a:xfrm>
            <a:off x="1777364" y="4269105"/>
            <a:ext cx="231459" cy="171041"/>
          </a:xfrm>
          <a:custGeom>
            <a:avLst/>
            <a:gdLst/>
            <a:ahLst/>
            <a:cxnLst/>
            <a:rect l="0" t="0" r="0" b="0"/>
            <a:pathLst>
              <a:path w="231459" h="171041">
                <a:moveTo>
                  <a:pt x="0" y="17145"/>
                </a:moveTo>
                <a:lnTo>
                  <a:pt x="0" y="12594"/>
                </a:lnTo>
                <a:lnTo>
                  <a:pt x="953" y="10301"/>
                </a:lnTo>
                <a:lnTo>
                  <a:pt x="4551" y="5213"/>
                </a:lnTo>
                <a:lnTo>
                  <a:pt x="7381" y="1544"/>
                </a:lnTo>
                <a:lnTo>
                  <a:pt x="8731" y="1030"/>
                </a:lnTo>
                <a:lnTo>
                  <a:pt x="15182" y="304"/>
                </a:lnTo>
                <a:lnTo>
                  <a:pt x="20400" y="135"/>
                </a:lnTo>
                <a:lnTo>
                  <a:pt x="78789" y="0"/>
                </a:lnTo>
                <a:lnTo>
                  <a:pt x="83006" y="952"/>
                </a:lnTo>
                <a:lnTo>
                  <a:pt x="87723" y="2540"/>
                </a:lnTo>
                <a:lnTo>
                  <a:pt x="92772" y="4551"/>
                </a:lnTo>
                <a:lnTo>
                  <a:pt x="98043" y="5891"/>
                </a:lnTo>
                <a:lnTo>
                  <a:pt x="103462" y="6785"/>
                </a:lnTo>
                <a:lnTo>
                  <a:pt x="108980" y="7380"/>
                </a:lnTo>
                <a:lnTo>
                  <a:pt x="113611" y="8730"/>
                </a:lnTo>
                <a:lnTo>
                  <a:pt x="117651" y="10582"/>
                </a:lnTo>
                <a:lnTo>
                  <a:pt x="124679" y="15181"/>
                </a:lnTo>
                <a:lnTo>
                  <a:pt x="130978" y="20399"/>
                </a:lnTo>
                <a:lnTo>
                  <a:pt x="133039" y="24077"/>
                </a:lnTo>
                <a:lnTo>
                  <a:pt x="134413" y="28434"/>
                </a:lnTo>
                <a:lnTo>
                  <a:pt x="135329" y="33243"/>
                </a:lnTo>
                <a:lnTo>
                  <a:pt x="136892" y="37402"/>
                </a:lnTo>
                <a:lnTo>
                  <a:pt x="138886" y="41127"/>
                </a:lnTo>
                <a:lnTo>
                  <a:pt x="141169" y="44563"/>
                </a:lnTo>
                <a:lnTo>
                  <a:pt x="142690" y="48758"/>
                </a:lnTo>
                <a:lnTo>
                  <a:pt x="143704" y="53461"/>
                </a:lnTo>
                <a:lnTo>
                  <a:pt x="144381" y="58500"/>
                </a:lnTo>
                <a:lnTo>
                  <a:pt x="144831" y="62813"/>
                </a:lnTo>
                <a:lnTo>
                  <a:pt x="145132" y="66640"/>
                </a:lnTo>
                <a:lnTo>
                  <a:pt x="145332" y="70144"/>
                </a:lnTo>
                <a:lnTo>
                  <a:pt x="144513" y="74385"/>
                </a:lnTo>
                <a:lnTo>
                  <a:pt x="143015" y="79117"/>
                </a:lnTo>
                <a:lnTo>
                  <a:pt x="141063" y="84177"/>
                </a:lnTo>
                <a:lnTo>
                  <a:pt x="138810" y="88503"/>
                </a:lnTo>
                <a:lnTo>
                  <a:pt x="136355" y="92340"/>
                </a:lnTo>
                <a:lnTo>
                  <a:pt x="133766" y="95849"/>
                </a:lnTo>
                <a:lnTo>
                  <a:pt x="131088" y="100094"/>
                </a:lnTo>
                <a:lnTo>
                  <a:pt x="128349" y="104829"/>
                </a:lnTo>
                <a:lnTo>
                  <a:pt x="125571" y="109891"/>
                </a:lnTo>
                <a:lnTo>
                  <a:pt x="121815" y="115171"/>
                </a:lnTo>
                <a:lnTo>
                  <a:pt x="117405" y="120596"/>
                </a:lnTo>
                <a:lnTo>
                  <a:pt x="112560" y="126117"/>
                </a:lnTo>
                <a:lnTo>
                  <a:pt x="108378" y="131703"/>
                </a:lnTo>
                <a:lnTo>
                  <a:pt x="104637" y="137332"/>
                </a:lnTo>
                <a:lnTo>
                  <a:pt x="101191" y="142990"/>
                </a:lnTo>
                <a:lnTo>
                  <a:pt x="97941" y="147714"/>
                </a:lnTo>
                <a:lnTo>
                  <a:pt x="94821" y="151816"/>
                </a:lnTo>
                <a:lnTo>
                  <a:pt x="91789" y="155503"/>
                </a:lnTo>
                <a:lnTo>
                  <a:pt x="87863" y="157961"/>
                </a:lnTo>
                <a:lnTo>
                  <a:pt x="83341" y="159600"/>
                </a:lnTo>
                <a:lnTo>
                  <a:pt x="78420" y="160692"/>
                </a:lnTo>
                <a:lnTo>
                  <a:pt x="73236" y="162373"/>
                </a:lnTo>
                <a:lnTo>
                  <a:pt x="67874" y="164446"/>
                </a:lnTo>
                <a:lnTo>
                  <a:pt x="62394" y="166780"/>
                </a:lnTo>
                <a:lnTo>
                  <a:pt x="57789" y="168337"/>
                </a:lnTo>
                <a:lnTo>
                  <a:pt x="53766" y="169374"/>
                </a:lnTo>
                <a:lnTo>
                  <a:pt x="46756" y="170527"/>
                </a:lnTo>
                <a:lnTo>
                  <a:pt x="40466" y="171040"/>
                </a:lnTo>
                <a:lnTo>
                  <a:pt x="37455" y="170224"/>
                </a:lnTo>
                <a:lnTo>
                  <a:pt x="31569" y="166777"/>
                </a:lnTo>
                <a:lnTo>
                  <a:pt x="26232" y="163219"/>
                </a:lnTo>
                <a:lnTo>
                  <a:pt x="25870" y="158428"/>
                </a:lnTo>
                <a:lnTo>
                  <a:pt x="25763" y="150975"/>
                </a:lnTo>
                <a:lnTo>
                  <a:pt x="25731" y="142735"/>
                </a:lnTo>
                <a:lnTo>
                  <a:pt x="26679" y="139924"/>
                </a:lnTo>
                <a:lnTo>
                  <a:pt x="28264" y="137097"/>
                </a:lnTo>
                <a:lnTo>
                  <a:pt x="30273" y="134260"/>
                </a:lnTo>
                <a:lnTo>
                  <a:pt x="32565" y="131417"/>
                </a:lnTo>
                <a:lnTo>
                  <a:pt x="35045" y="128569"/>
                </a:lnTo>
                <a:lnTo>
                  <a:pt x="37651" y="125717"/>
                </a:lnTo>
                <a:lnTo>
                  <a:pt x="43087" y="120009"/>
                </a:lnTo>
                <a:lnTo>
                  <a:pt x="45869" y="117154"/>
                </a:lnTo>
                <a:lnTo>
                  <a:pt x="49630" y="115250"/>
                </a:lnTo>
                <a:lnTo>
                  <a:pt x="54042" y="113980"/>
                </a:lnTo>
                <a:lnTo>
                  <a:pt x="58888" y="113134"/>
                </a:lnTo>
                <a:lnTo>
                  <a:pt x="64024" y="111618"/>
                </a:lnTo>
                <a:lnTo>
                  <a:pt x="69353" y="109654"/>
                </a:lnTo>
                <a:lnTo>
                  <a:pt x="74810" y="107393"/>
                </a:lnTo>
                <a:lnTo>
                  <a:pt x="80354" y="105885"/>
                </a:lnTo>
                <a:lnTo>
                  <a:pt x="85954" y="104880"/>
                </a:lnTo>
                <a:lnTo>
                  <a:pt x="91593" y="104210"/>
                </a:lnTo>
                <a:lnTo>
                  <a:pt x="98210" y="104716"/>
                </a:lnTo>
                <a:lnTo>
                  <a:pt x="105478" y="106005"/>
                </a:lnTo>
                <a:lnTo>
                  <a:pt x="113181" y="107817"/>
                </a:lnTo>
                <a:lnTo>
                  <a:pt x="119270" y="109026"/>
                </a:lnTo>
                <a:lnTo>
                  <a:pt x="124281" y="109831"/>
                </a:lnTo>
                <a:lnTo>
                  <a:pt x="128574" y="110368"/>
                </a:lnTo>
                <a:lnTo>
                  <a:pt x="134293" y="111679"/>
                </a:lnTo>
                <a:lnTo>
                  <a:pt x="140964" y="113505"/>
                </a:lnTo>
                <a:lnTo>
                  <a:pt x="148269" y="115675"/>
                </a:lnTo>
                <a:lnTo>
                  <a:pt x="155044" y="118074"/>
                </a:lnTo>
                <a:lnTo>
                  <a:pt x="161465" y="120626"/>
                </a:lnTo>
                <a:lnTo>
                  <a:pt x="167651" y="123279"/>
                </a:lnTo>
                <a:lnTo>
                  <a:pt x="179604" y="128768"/>
                </a:lnTo>
                <a:lnTo>
                  <a:pt x="202800" y="140053"/>
                </a:lnTo>
                <a:lnTo>
                  <a:pt x="207590" y="142898"/>
                </a:lnTo>
                <a:lnTo>
                  <a:pt x="211736" y="145748"/>
                </a:lnTo>
                <a:lnTo>
                  <a:pt x="215453" y="148600"/>
                </a:lnTo>
                <a:lnTo>
                  <a:pt x="222122" y="151770"/>
                </a:lnTo>
                <a:lnTo>
                  <a:pt x="231458" y="15430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PenAnnotation68"/>
          <p:cNvSpPr/>
          <p:nvPr/>
        </p:nvSpPr>
        <p:spPr>
          <a:xfrm>
            <a:off x="2214562" y="4457700"/>
            <a:ext cx="248603" cy="17146"/>
          </a:xfrm>
          <a:custGeom>
            <a:avLst/>
            <a:gdLst/>
            <a:ahLst/>
            <a:cxnLst/>
            <a:rect l="0" t="0" r="0" b="0"/>
            <a:pathLst>
              <a:path w="248603" h="17146">
                <a:moveTo>
                  <a:pt x="0" y="0"/>
                </a:moveTo>
                <a:lnTo>
                  <a:pt x="7381" y="0"/>
                </a:lnTo>
                <a:lnTo>
                  <a:pt x="9683" y="953"/>
                </a:lnTo>
                <a:lnTo>
                  <a:pt x="13123" y="2540"/>
                </a:lnTo>
                <a:lnTo>
                  <a:pt x="17321" y="4551"/>
                </a:lnTo>
                <a:lnTo>
                  <a:pt x="21072" y="5891"/>
                </a:lnTo>
                <a:lnTo>
                  <a:pt x="24526" y="6785"/>
                </a:lnTo>
                <a:lnTo>
                  <a:pt x="27780" y="7381"/>
                </a:lnTo>
                <a:lnTo>
                  <a:pt x="31855" y="7778"/>
                </a:lnTo>
                <a:lnTo>
                  <a:pt x="36477" y="8042"/>
                </a:lnTo>
                <a:lnTo>
                  <a:pt x="46692" y="8337"/>
                </a:lnTo>
                <a:lnTo>
                  <a:pt x="98133" y="8566"/>
                </a:lnTo>
                <a:lnTo>
                  <a:pt x="168488" y="8572"/>
                </a:lnTo>
                <a:lnTo>
                  <a:pt x="175190" y="9525"/>
                </a:lnTo>
                <a:lnTo>
                  <a:pt x="182516" y="11112"/>
                </a:lnTo>
                <a:lnTo>
                  <a:pt x="190257" y="13123"/>
                </a:lnTo>
                <a:lnTo>
                  <a:pt x="197323" y="14464"/>
                </a:lnTo>
                <a:lnTo>
                  <a:pt x="203939" y="15357"/>
                </a:lnTo>
                <a:lnTo>
                  <a:pt x="210254" y="15953"/>
                </a:lnTo>
                <a:lnTo>
                  <a:pt x="215417" y="16350"/>
                </a:lnTo>
                <a:lnTo>
                  <a:pt x="219811" y="16615"/>
                </a:lnTo>
                <a:lnTo>
                  <a:pt x="223693" y="16791"/>
                </a:lnTo>
                <a:lnTo>
                  <a:pt x="233087" y="16988"/>
                </a:lnTo>
                <a:lnTo>
                  <a:pt x="248602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PenAnnotation69"/>
          <p:cNvSpPr/>
          <p:nvPr/>
        </p:nvSpPr>
        <p:spPr>
          <a:xfrm>
            <a:off x="2326979" y="4346257"/>
            <a:ext cx="33316" cy="265748"/>
          </a:xfrm>
          <a:custGeom>
            <a:avLst/>
            <a:gdLst/>
            <a:ahLst/>
            <a:cxnLst/>
            <a:rect l="0" t="0" r="0" b="0"/>
            <a:pathLst>
              <a:path w="33316" h="265748">
                <a:moveTo>
                  <a:pt x="16171" y="0"/>
                </a:moveTo>
                <a:lnTo>
                  <a:pt x="3453" y="0"/>
                </a:lnTo>
                <a:lnTo>
                  <a:pt x="5121" y="0"/>
                </a:lnTo>
                <a:lnTo>
                  <a:pt x="4994" y="953"/>
                </a:lnTo>
                <a:lnTo>
                  <a:pt x="3957" y="2540"/>
                </a:lnTo>
                <a:lnTo>
                  <a:pt x="0" y="7381"/>
                </a:lnTo>
                <a:lnTo>
                  <a:pt x="627" y="8731"/>
                </a:lnTo>
                <a:lnTo>
                  <a:pt x="1998" y="10583"/>
                </a:lnTo>
                <a:lnTo>
                  <a:pt x="3865" y="12770"/>
                </a:lnTo>
                <a:lnTo>
                  <a:pt x="5109" y="16134"/>
                </a:lnTo>
                <a:lnTo>
                  <a:pt x="5939" y="20281"/>
                </a:lnTo>
                <a:lnTo>
                  <a:pt x="6492" y="24950"/>
                </a:lnTo>
                <a:lnTo>
                  <a:pt x="6861" y="29969"/>
                </a:lnTo>
                <a:lnTo>
                  <a:pt x="7106" y="35219"/>
                </a:lnTo>
                <a:lnTo>
                  <a:pt x="7380" y="46133"/>
                </a:lnTo>
                <a:lnTo>
                  <a:pt x="7569" y="78901"/>
                </a:lnTo>
                <a:lnTo>
                  <a:pt x="8531" y="85938"/>
                </a:lnTo>
                <a:lnTo>
                  <a:pt x="10125" y="92534"/>
                </a:lnTo>
                <a:lnTo>
                  <a:pt x="12140" y="98837"/>
                </a:lnTo>
                <a:lnTo>
                  <a:pt x="13484" y="105896"/>
                </a:lnTo>
                <a:lnTo>
                  <a:pt x="14380" y="113460"/>
                </a:lnTo>
                <a:lnTo>
                  <a:pt x="14976" y="121360"/>
                </a:lnTo>
                <a:lnTo>
                  <a:pt x="15374" y="129484"/>
                </a:lnTo>
                <a:lnTo>
                  <a:pt x="15817" y="146131"/>
                </a:lnTo>
                <a:lnTo>
                  <a:pt x="16161" y="210964"/>
                </a:lnTo>
                <a:lnTo>
                  <a:pt x="17117" y="216842"/>
                </a:lnTo>
                <a:lnTo>
                  <a:pt x="18707" y="222667"/>
                </a:lnTo>
                <a:lnTo>
                  <a:pt x="20718" y="228454"/>
                </a:lnTo>
                <a:lnTo>
                  <a:pt x="22060" y="233265"/>
                </a:lnTo>
                <a:lnTo>
                  <a:pt x="22954" y="237426"/>
                </a:lnTo>
                <a:lnTo>
                  <a:pt x="23948" y="244587"/>
                </a:lnTo>
                <a:lnTo>
                  <a:pt x="24390" y="250946"/>
                </a:lnTo>
                <a:lnTo>
                  <a:pt x="25460" y="253974"/>
                </a:lnTo>
                <a:lnTo>
                  <a:pt x="27126" y="256946"/>
                </a:lnTo>
                <a:lnTo>
                  <a:pt x="33315" y="26574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MARTPenAnnotation70"/>
          <p:cNvSpPr/>
          <p:nvPr/>
        </p:nvSpPr>
        <p:spPr>
          <a:xfrm>
            <a:off x="2600325" y="4329112"/>
            <a:ext cx="205740" cy="214314"/>
          </a:xfrm>
          <a:custGeom>
            <a:avLst/>
            <a:gdLst/>
            <a:ahLst/>
            <a:cxnLst/>
            <a:rect l="0" t="0" r="0" b="0"/>
            <a:pathLst>
              <a:path w="205740" h="214314">
                <a:moveTo>
                  <a:pt x="0" y="0"/>
                </a:moveTo>
                <a:lnTo>
                  <a:pt x="4550" y="0"/>
                </a:lnTo>
                <a:lnTo>
                  <a:pt x="6843" y="953"/>
                </a:lnTo>
                <a:lnTo>
                  <a:pt x="11931" y="4551"/>
                </a:lnTo>
                <a:lnTo>
                  <a:pt x="17368" y="9325"/>
                </a:lnTo>
                <a:lnTo>
                  <a:pt x="22959" y="14622"/>
                </a:lnTo>
                <a:lnTo>
                  <a:pt x="66225" y="57656"/>
                </a:lnTo>
                <a:lnTo>
                  <a:pt x="70820" y="63202"/>
                </a:lnTo>
                <a:lnTo>
                  <a:pt x="74836" y="68805"/>
                </a:lnTo>
                <a:lnTo>
                  <a:pt x="78465" y="74445"/>
                </a:lnTo>
                <a:lnTo>
                  <a:pt x="81837" y="80110"/>
                </a:lnTo>
                <a:lnTo>
                  <a:pt x="85038" y="85792"/>
                </a:lnTo>
                <a:lnTo>
                  <a:pt x="88125" y="91484"/>
                </a:lnTo>
                <a:lnTo>
                  <a:pt x="92087" y="97185"/>
                </a:lnTo>
                <a:lnTo>
                  <a:pt x="96634" y="102890"/>
                </a:lnTo>
                <a:lnTo>
                  <a:pt x="101570" y="108598"/>
                </a:lnTo>
                <a:lnTo>
                  <a:pt x="106765" y="114309"/>
                </a:lnTo>
                <a:lnTo>
                  <a:pt x="117619" y="125734"/>
                </a:lnTo>
                <a:lnTo>
                  <a:pt x="122227" y="131448"/>
                </a:lnTo>
                <a:lnTo>
                  <a:pt x="126252" y="137162"/>
                </a:lnTo>
                <a:lnTo>
                  <a:pt x="129888" y="142876"/>
                </a:lnTo>
                <a:lnTo>
                  <a:pt x="134217" y="148591"/>
                </a:lnTo>
                <a:lnTo>
                  <a:pt x="139008" y="154306"/>
                </a:lnTo>
                <a:lnTo>
                  <a:pt x="144107" y="160020"/>
                </a:lnTo>
                <a:lnTo>
                  <a:pt x="154852" y="171450"/>
                </a:lnTo>
                <a:lnTo>
                  <a:pt x="160384" y="177165"/>
                </a:lnTo>
                <a:lnTo>
                  <a:pt x="165978" y="181928"/>
                </a:lnTo>
                <a:lnTo>
                  <a:pt x="171612" y="186055"/>
                </a:lnTo>
                <a:lnTo>
                  <a:pt x="177273" y="189759"/>
                </a:lnTo>
                <a:lnTo>
                  <a:pt x="181999" y="193181"/>
                </a:lnTo>
                <a:lnTo>
                  <a:pt x="186103" y="196415"/>
                </a:lnTo>
                <a:lnTo>
                  <a:pt x="189791" y="199523"/>
                </a:lnTo>
                <a:lnTo>
                  <a:pt x="193202" y="202548"/>
                </a:lnTo>
                <a:lnTo>
                  <a:pt x="205739" y="2143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SMARTPenAnnotation71"/>
          <p:cNvSpPr/>
          <p:nvPr/>
        </p:nvSpPr>
        <p:spPr>
          <a:xfrm>
            <a:off x="2634614" y="4303395"/>
            <a:ext cx="180024" cy="231458"/>
          </a:xfrm>
          <a:custGeom>
            <a:avLst/>
            <a:gdLst/>
            <a:ahLst/>
            <a:cxnLst/>
            <a:rect l="0" t="0" r="0" b="0"/>
            <a:pathLst>
              <a:path w="180024" h="231458">
                <a:moveTo>
                  <a:pt x="180023" y="0"/>
                </a:moveTo>
                <a:lnTo>
                  <a:pt x="168091" y="11931"/>
                </a:lnTo>
                <a:lnTo>
                  <a:pt x="165401" y="15574"/>
                </a:lnTo>
                <a:lnTo>
                  <a:pt x="162655" y="19908"/>
                </a:lnTo>
                <a:lnTo>
                  <a:pt x="159872" y="24702"/>
                </a:lnTo>
                <a:lnTo>
                  <a:pt x="151700" y="37648"/>
                </a:lnTo>
                <a:lnTo>
                  <a:pt x="146853" y="45101"/>
                </a:lnTo>
                <a:lnTo>
                  <a:pt x="141717" y="51975"/>
                </a:lnTo>
                <a:lnTo>
                  <a:pt x="136388" y="58462"/>
                </a:lnTo>
                <a:lnTo>
                  <a:pt x="130931" y="64692"/>
                </a:lnTo>
                <a:lnTo>
                  <a:pt x="124435" y="71703"/>
                </a:lnTo>
                <a:lnTo>
                  <a:pt x="109597" y="87113"/>
                </a:lnTo>
                <a:lnTo>
                  <a:pt x="102592" y="95223"/>
                </a:lnTo>
                <a:lnTo>
                  <a:pt x="96018" y="103486"/>
                </a:lnTo>
                <a:lnTo>
                  <a:pt x="89729" y="111853"/>
                </a:lnTo>
                <a:lnTo>
                  <a:pt x="77663" y="128770"/>
                </a:lnTo>
                <a:lnTo>
                  <a:pt x="71778" y="137282"/>
                </a:lnTo>
                <a:lnTo>
                  <a:pt x="66902" y="144861"/>
                </a:lnTo>
                <a:lnTo>
                  <a:pt x="62699" y="151819"/>
                </a:lnTo>
                <a:lnTo>
                  <a:pt x="58945" y="158362"/>
                </a:lnTo>
                <a:lnTo>
                  <a:pt x="54537" y="164630"/>
                </a:lnTo>
                <a:lnTo>
                  <a:pt x="49693" y="170713"/>
                </a:lnTo>
                <a:lnTo>
                  <a:pt x="44559" y="176673"/>
                </a:lnTo>
                <a:lnTo>
                  <a:pt x="40183" y="182552"/>
                </a:lnTo>
                <a:lnTo>
                  <a:pt x="36314" y="188376"/>
                </a:lnTo>
                <a:lnTo>
                  <a:pt x="32782" y="194164"/>
                </a:lnTo>
                <a:lnTo>
                  <a:pt x="28522" y="198975"/>
                </a:lnTo>
                <a:lnTo>
                  <a:pt x="23777" y="203135"/>
                </a:lnTo>
                <a:lnTo>
                  <a:pt x="18709" y="206861"/>
                </a:lnTo>
                <a:lnTo>
                  <a:pt x="15331" y="210297"/>
                </a:lnTo>
                <a:lnTo>
                  <a:pt x="13078" y="213540"/>
                </a:lnTo>
                <a:lnTo>
                  <a:pt x="9623" y="219684"/>
                </a:lnTo>
                <a:lnTo>
                  <a:pt x="4912" y="225590"/>
                </a:lnTo>
                <a:lnTo>
                  <a:pt x="0" y="23145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SMARTPenAnnotation72"/>
          <p:cNvSpPr/>
          <p:nvPr/>
        </p:nvSpPr>
        <p:spPr>
          <a:xfrm>
            <a:off x="3135841" y="4320540"/>
            <a:ext cx="270299" cy="25718"/>
          </a:xfrm>
          <a:custGeom>
            <a:avLst/>
            <a:gdLst/>
            <a:ahLst/>
            <a:cxnLst/>
            <a:rect l="0" t="0" r="0" b="0"/>
            <a:pathLst>
              <a:path w="270299" h="25718">
                <a:moveTo>
                  <a:pt x="4551" y="25717"/>
                </a:moveTo>
                <a:lnTo>
                  <a:pt x="0" y="25717"/>
                </a:lnTo>
                <a:lnTo>
                  <a:pt x="565" y="24764"/>
                </a:lnTo>
                <a:lnTo>
                  <a:pt x="2846" y="23177"/>
                </a:lnTo>
                <a:lnTo>
                  <a:pt x="6272" y="21166"/>
                </a:lnTo>
                <a:lnTo>
                  <a:pt x="9508" y="19826"/>
                </a:lnTo>
                <a:lnTo>
                  <a:pt x="12618" y="18932"/>
                </a:lnTo>
                <a:lnTo>
                  <a:pt x="15644" y="18336"/>
                </a:lnTo>
                <a:lnTo>
                  <a:pt x="24086" y="17674"/>
                </a:lnTo>
                <a:lnTo>
                  <a:pt x="29005" y="17498"/>
                </a:lnTo>
                <a:lnTo>
                  <a:pt x="54130" y="17249"/>
                </a:lnTo>
                <a:lnTo>
                  <a:pt x="63321" y="16262"/>
                </a:lnTo>
                <a:lnTo>
                  <a:pt x="72306" y="14651"/>
                </a:lnTo>
                <a:lnTo>
                  <a:pt x="81154" y="12625"/>
                </a:lnTo>
                <a:lnTo>
                  <a:pt x="89909" y="11274"/>
                </a:lnTo>
                <a:lnTo>
                  <a:pt x="98604" y="10373"/>
                </a:lnTo>
                <a:lnTo>
                  <a:pt x="107258" y="9773"/>
                </a:lnTo>
                <a:lnTo>
                  <a:pt x="115885" y="9373"/>
                </a:lnTo>
                <a:lnTo>
                  <a:pt x="133090" y="8928"/>
                </a:lnTo>
                <a:lnTo>
                  <a:pt x="158842" y="8677"/>
                </a:lnTo>
                <a:lnTo>
                  <a:pt x="167419" y="7690"/>
                </a:lnTo>
                <a:lnTo>
                  <a:pt x="175995" y="6079"/>
                </a:lnTo>
                <a:lnTo>
                  <a:pt x="184569" y="4053"/>
                </a:lnTo>
                <a:lnTo>
                  <a:pt x="193143" y="2701"/>
                </a:lnTo>
                <a:lnTo>
                  <a:pt x="201717" y="1801"/>
                </a:lnTo>
                <a:lnTo>
                  <a:pt x="210290" y="1200"/>
                </a:lnTo>
                <a:lnTo>
                  <a:pt x="217910" y="800"/>
                </a:lnTo>
                <a:lnTo>
                  <a:pt x="231458" y="355"/>
                </a:lnTo>
                <a:lnTo>
                  <a:pt x="258963" y="47"/>
                </a:lnTo>
                <a:lnTo>
                  <a:pt x="27029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SMARTPenAnnotation73"/>
          <p:cNvSpPr/>
          <p:nvPr/>
        </p:nvSpPr>
        <p:spPr>
          <a:xfrm>
            <a:off x="3166110" y="4431982"/>
            <a:ext cx="282893" cy="25719"/>
          </a:xfrm>
          <a:custGeom>
            <a:avLst/>
            <a:gdLst/>
            <a:ahLst/>
            <a:cxnLst/>
            <a:rect l="0" t="0" r="0" b="0"/>
            <a:pathLst>
              <a:path w="282893" h="25719">
                <a:moveTo>
                  <a:pt x="0" y="0"/>
                </a:moveTo>
                <a:lnTo>
                  <a:pt x="77711" y="0"/>
                </a:lnTo>
                <a:lnTo>
                  <a:pt x="86097" y="953"/>
                </a:lnTo>
                <a:lnTo>
                  <a:pt x="94545" y="2540"/>
                </a:lnTo>
                <a:lnTo>
                  <a:pt x="103035" y="4551"/>
                </a:lnTo>
                <a:lnTo>
                  <a:pt x="112505" y="5892"/>
                </a:lnTo>
                <a:lnTo>
                  <a:pt x="122628" y="6785"/>
                </a:lnTo>
                <a:lnTo>
                  <a:pt x="142131" y="7778"/>
                </a:lnTo>
                <a:lnTo>
                  <a:pt x="157149" y="8219"/>
                </a:lnTo>
                <a:lnTo>
                  <a:pt x="165726" y="9290"/>
                </a:lnTo>
                <a:lnTo>
                  <a:pt x="175254" y="10956"/>
                </a:lnTo>
                <a:lnTo>
                  <a:pt x="185416" y="13019"/>
                </a:lnTo>
                <a:lnTo>
                  <a:pt x="195048" y="14395"/>
                </a:lnTo>
                <a:lnTo>
                  <a:pt x="204327" y="15311"/>
                </a:lnTo>
                <a:lnTo>
                  <a:pt x="213370" y="15922"/>
                </a:lnTo>
                <a:lnTo>
                  <a:pt x="228498" y="16602"/>
                </a:lnTo>
                <a:lnTo>
                  <a:pt x="235200" y="16783"/>
                </a:lnTo>
                <a:lnTo>
                  <a:pt x="242525" y="17856"/>
                </a:lnTo>
                <a:lnTo>
                  <a:pt x="250265" y="19524"/>
                </a:lnTo>
                <a:lnTo>
                  <a:pt x="258284" y="21589"/>
                </a:lnTo>
                <a:lnTo>
                  <a:pt x="264582" y="22965"/>
                </a:lnTo>
                <a:lnTo>
                  <a:pt x="269732" y="23883"/>
                </a:lnTo>
                <a:lnTo>
                  <a:pt x="282892" y="257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SMARTPenAnnotation74"/>
          <p:cNvSpPr/>
          <p:nvPr/>
        </p:nvSpPr>
        <p:spPr>
          <a:xfrm>
            <a:off x="3637597" y="4175275"/>
            <a:ext cx="308566" cy="359578"/>
          </a:xfrm>
          <a:custGeom>
            <a:avLst/>
            <a:gdLst/>
            <a:ahLst/>
            <a:cxnLst/>
            <a:rect l="0" t="0" r="0" b="0"/>
            <a:pathLst>
              <a:path w="308566" h="359578">
                <a:moveTo>
                  <a:pt x="0" y="42395"/>
                </a:moveTo>
                <a:lnTo>
                  <a:pt x="4551" y="42395"/>
                </a:lnTo>
                <a:lnTo>
                  <a:pt x="5891" y="41442"/>
                </a:lnTo>
                <a:lnTo>
                  <a:pt x="6785" y="39854"/>
                </a:lnTo>
                <a:lnTo>
                  <a:pt x="7381" y="37844"/>
                </a:lnTo>
                <a:lnTo>
                  <a:pt x="9683" y="36503"/>
                </a:lnTo>
                <a:lnTo>
                  <a:pt x="17321" y="35014"/>
                </a:lnTo>
                <a:lnTo>
                  <a:pt x="24525" y="34352"/>
                </a:lnTo>
                <a:lnTo>
                  <a:pt x="27781" y="34175"/>
                </a:lnTo>
                <a:lnTo>
                  <a:pt x="32808" y="33105"/>
                </a:lnTo>
                <a:lnTo>
                  <a:pt x="39017" y="31439"/>
                </a:lnTo>
                <a:lnTo>
                  <a:pt x="46014" y="29376"/>
                </a:lnTo>
                <a:lnTo>
                  <a:pt x="52583" y="28000"/>
                </a:lnTo>
                <a:lnTo>
                  <a:pt x="58868" y="27083"/>
                </a:lnTo>
                <a:lnTo>
                  <a:pt x="64963" y="26472"/>
                </a:lnTo>
                <a:lnTo>
                  <a:pt x="71883" y="25112"/>
                </a:lnTo>
                <a:lnTo>
                  <a:pt x="79355" y="23253"/>
                </a:lnTo>
                <a:lnTo>
                  <a:pt x="87193" y="21061"/>
                </a:lnTo>
                <a:lnTo>
                  <a:pt x="94324" y="19600"/>
                </a:lnTo>
                <a:lnTo>
                  <a:pt x="100983" y="18625"/>
                </a:lnTo>
                <a:lnTo>
                  <a:pt x="107327" y="17976"/>
                </a:lnTo>
                <a:lnTo>
                  <a:pt x="115366" y="16590"/>
                </a:lnTo>
                <a:lnTo>
                  <a:pt x="124536" y="14714"/>
                </a:lnTo>
                <a:lnTo>
                  <a:pt x="134459" y="12511"/>
                </a:lnTo>
                <a:lnTo>
                  <a:pt x="143931" y="10090"/>
                </a:lnTo>
                <a:lnTo>
                  <a:pt x="153105" y="7523"/>
                </a:lnTo>
                <a:lnTo>
                  <a:pt x="162078" y="4860"/>
                </a:lnTo>
                <a:lnTo>
                  <a:pt x="170916" y="3084"/>
                </a:lnTo>
                <a:lnTo>
                  <a:pt x="179667" y="1900"/>
                </a:lnTo>
                <a:lnTo>
                  <a:pt x="188358" y="1111"/>
                </a:lnTo>
                <a:lnTo>
                  <a:pt x="197010" y="585"/>
                </a:lnTo>
                <a:lnTo>
                  <a:pt x="214242" y="0"/>
                </a:lnTo>
                <a:lnTo>
                  <a:pt x="221886" y="796"/>
                </a:lnTo>
                <a:lnTo>
                  <a:pt x="228886" y="2280"/>
                </a:lnTo>
                <a:lnTo>
                  <a:pt x="235458" y="4222"/>
                </a:lnTo>
                <a:lnTo>
                  <a:pt x="241744" y="6468"/>
                </a:lnTo>
                <a:lnTo>
                  <a:pt x="247841" y="8919"/>
                </a:lnTo>
                <a:lnTo>
                  <a:pt x="253810" y="11505"/>
                </a:lnTo>
                <a:lnTo>
                  <a:pt x="259694" y="13229"/>
                </a:lnTo>
                <a:lnTo>
                  <a:pt x="265522" y="14378"/>
                </a:lnTo>
                <a:lnTo>
                  <a:pt x="271312" y="15145"/>
                </a:lnTo>
                <a:lnTo>
                  <a:pt x="280286" y="18536"/>
                </a:lnTo>
                <a:lnTo>
                  <a:pt x="284012" y="20774"/>
                </a:lnTo>
                <a:lnTo>
                  <a:pt x="290693" y="28340"/>
                </a:lnTo>
                <a:lnTo>
                  <a:pt x="296837" y="38053"/>
                </a:lnTo>
                <a:lnTo>
                  <a:pt x="302743" y="48720"/>
                </a:lnTo>
                <a:lnTo>
                  <a:pt x="306002" y="59811"/>
                </a:lnTo>
                <a:lnTo>
                  <a:pt x="306871" y="65435"/>
                </a:lnTo>
                <a:lnTo>
                  <a:pt x="307451" y="71090"/>
                </a:lnTo>
                <a:lnTo>
                  <a:pt x="307837" y="76765"/>
                </a:lnTo>
                <a:lnTo>
                  <a:pt x="308095" y="82453"/>
                </a:lnTo>
                <a:lnTo>
                  <a:pt x="308381" y="96393"/>
                </a:lnTo>
                <a:lnTo>
                  <a:pt x="308565" y="128626"/>
                </a:lnTo>
                <a:lnTo>
                  <a:pt x="307627" y="137982"/>
                </a:lnTo>
                <a:lnTo>
                  <a:pt x="306050" y="148030"/>
                </a:lnTo>
                <a:lnTo>
                  <a:pt x="304046" y="158538"/>
                </a:lnTo>
                <a:lnTo>
                  <a:pt x="302710" y="168401"/>
                </a:lnTo>
                <a:lnTo>
                  <a:pt x="301819" y="177834"/>
                </a:lnTo>
                <a:lnTo>
                  <a:pt x="301225" y="186980"/>
                </a:lnTo>
                <a:lnTo>
                  <a:pt x="299877" y="195935"/>
                </a:lnTo>
                <a:lnTo>
                  <a:pt x="298025" y="204763"/>
                </a:lnTo>
                <a:lnTo>
                  <a:pt x="295839" y="213505"/>
                </a:lnTo>
                <a:lnTo>
                  <a:pt x="293428" y="222191"/>
                </a:lnTo>
                <a:lnTo>
                  <a:pt x="288210" y="239461"/>
                </a:lnTo>
                <a:lnTo>
                  <a:pt x="271427" y="290988"/>
                </a:lnTo>
                <a:lnTo>
                  <a:pt x="269534" y="298611"/>
                </a:lnTo>
                <a:lnTo>
                  <a:pt x="268272" y="305598"/>
                </a:lnTo>
                <a:lnTo>
                  <a:pt x="267431" y="312161"/>
                </a:lnTo>
                <a:lnTo>
                  <a:pt x="266869" y="318441"/>
                </a:lnTo>
                <a:lnTo>
                  <a:pt x="266496" y="324533"/>
                </a:lnTo>
                <a:lnTo>
                  <a:pt x="266246" y="330499"/>
                </a:lnTo>
                <a:lnTo>
                  <a:pt x="265127" y="335430"/>
                </a:lnTo>
                <a:lnTo>
                  <a:pt x="259954" y="346919"/>
                </a:lnTo>
                <a:lnTo>
                  <a:pt x="257724" y="356795"/>
                </a:lnTo>
                <a:lnTo>
                  <a:pt x="257175" y="35957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SMARTPenAnnotation75"/>
          <p:cNvSpPr/>
          <p:nvPr/>
        </p:nvSpPr>
        <p:spPr>
          <a:xfrm>
            <a:off x="3740467" y="4294822"/>
            <a:ext cx="351474" cy="60008"/>
          </a:xfrm>
          <a:custGeom>
            <a:avLst/>
            <a:gdLst/>
            <a:ahLst/>
            <a:cxnLst/>
            <a:rect l="0" t="0" r="0" b="0"/>
            <a:pathLst>
              <a:path w="351474" h="60008">
                <a:moveTo>
                  <a:pt x="0" y="60007"/>
                </a:moveTo>
                <a:lnTo>
                  <a:pt x="11931" y="60007"/>
                </a:lnTo>
                <a:lnTo>
                  <a:pt x="15574" y="59055"/>
                </a:lnTo>
                <a:lnTo>
                  <a:pt x="19908" y="57468"/>
                </a:lnTo>
                <a:lnTo>
                  <a:pt x="24702" y="55457"/>
                </a:lnTo>
                <a:lnTo>
                  <a:pt x="29803" y="54116"/>
                </a:lnTo>
                <a:lnTo>
                  <a:pt x="40551" y="52627"/>
                </a:lnTo>
                <a:lnTo>
                  <a:pt x="47036" y="51277"/>
                </a:lnTo>
                <a:lnTo>
                  <a:pt x="54218" y="49425"/>
                </a:lnTo>
                <a:lnTo>
                  <a:pt x="61863" y="47237"/>
                </a:lnTo>
                <a:lnTo>
                  <a:pt x="90825" y="39608"/>
                </a:lnTo>
                <a:lnTo>
                  <a:pt x="101508" y="37836"/>
                </a:lnTo>
                <a:lnTo>
                  <a:pt x="112439" y="36654"/>
                </a:lnTo>
                <a:lnTo>
                  <a:pt x="123537" y="35866"/>
                </a:lnTo>
                <a:lnTo>
                  <a:pt x="135698" y="34388"/>
                </a:lnTo>
                <a:lnTo>
                  <a:pt x="148568" y="32451"/>
                </a:lnTo>
                <a:lnTo>
                  <a:pt x="161910" y="30206"/>
                </a:lnTo>
                <a:lnTo>
                  <a:pt x="174615" y="27757"/>
                </a:lnTo>
                <a:lnTo>
                  <a:pt x="198892" y="22497"/>
                </a:lnTo>
                <a:lnTo>
                  <a:pt x="233979" y="14180"/>
                </a:lnTo>
                <a:lnTo>
                  <a:pt x="246474" y="12311"/>
                </a:lnTo>
                <a:lnTo>
                  <a:pt x="259565" y="11065"/>
                </a:lnTo>
                <a:lnTo>
                  <a:pt x="273057" y="10234"/>
                </a:lnTo>
                <a:lnTo>
                  <a:pt x="284908" y="8728"/>
                </a:lnTo>
                <a:lnTo>
                  <a:pt x="295666" y="6771"/>
                </a:lnTo>
                <a:lnTo>
                  <a:pt x="305696" y="4514"/>
                </a:lnTo>
                <a:lnTo>
                  <a:pt x="315240" y="3010"/>
                </a:lnTo>
                <a:lnTo>
                  <a:pt x="324460" y="2006"/>
                </a:lnTo>
                <a:lnTo>
                  <a:pt x="35147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SMARTPenAnnotation76"/>
          <p:cNvSpPr/>
          <p:nvPr/>
        </p:nvSpPr>
        <p:spPr>
          <a:xfrm>
            <a:off x="3474750" y="4663440"/>
            <a:ext cx="179993" cy="17146"/>
          </a:xfrm>
          <a:custGeom>
            <a:avLst/>
            <a:gdLst/>
            <a:ahLst/>
            <a:cxnLst/>
            <a:rect l="0" t="0" r="0" b="0"/>
            <a:pathLst>
              <a:path w="179993" h="17146">
                <a:moveTo>
                  <a:pt x="8542" y="17145"/>
                </a:moveTo>
                <a:lnTo>
                  <a:pt x="1161" y="17145"/>
                </a:lnTo>
                <a:lnTo>
                  <a:pt x="764" y="16192"/>
                </a:lnTo>
                <a:lnTo>
                  <a:pt x="499" y="14605"/>
                </a:lnTo>
                <a:lnTo>
                  <a:pt x="74" y="9763"/>
                </a:lnTo>
                <a:lnTo>
                  <a:pt x="40" y="10319"/>
                </a:lnTo>
                <a:lnTo>
                  <a:pt x="0" y="13476"/>
                </a:lnTo>
                <a:lnTo>
                  <a:pt x="943" y="14699"/>
                </a:lnTo>
                <a:lnTo>
                  <a:pt x="2523" y="15514"/>
                </a:lnTo>
                <a:lnTo>
                  <a:pt x="8190" y="17049"/>
                </a:lnTo>
                <a:lnTo>
                  <a:pt x="12988" y="17116"/>
                </a:lnTo>
                <a:lnTo>
                  <a:pt x="61302" y="17144"/>
                </a:lnTo>
                <a:lnTo>
                  <a:pt x="65623" y="16192"/>
                </a:lnTo>
                <a:lnTo>
                  <a:pt x="70408" y="14604"/>
                </a:lnTo>
                <a:lnTo>
                  <a:pt x="75504" y="12593"/>
                </a:lnTo>
                <a:lnTo>
                  <a:pt x="81758" y="11253"/>
                </a:lnTo>
                <a:lnTo>
                  <a:pt x="88785" y="10359"/>
                </a:lnTo>
                <a:lnTo>
                  <a:pt x="96327" y="9763"/>
                </a:lnTo>
                <a:lnTo>
                  <a:pt x="103261" y="9367"/>
                </a:lnTo>
                <a:lnTo>
                  <a:pt x="116044" y="8925"/>
                </a:lnTo>
                <a:lnTo>
                  <a:pt x="139773" y="8642"/>
                </a:lnTo>
                <a:lnTo>
                  <a:pt x="151322" y="8603"/>
                </a:lnTo>
                <a:lnTo>
                  <a:pt x="157069" y="7640"/>
                </a:lnTo>
                <a:lnTo>
                  <a:pt x="162805" y="6046"/>
                </a:lnTo>
                <a:lnTo>
                  <a:pt x="17999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SMARTPenAnnotation77"/>
          <p:cNvSpPr/>
          <p:nvPr/>
        </p:nvSpPr>
        <p:spPr>
          <a:xfrm>
            <a:off x="3843337" y="4543427"/>
            <a:ext cx="179592" cy="240028"/>
          </a:xfrm>
          <a:custGeom>
            <a:avLst/>
            <a:gdLst/>
            <a:ahLst/>
            <a:cxnLst/>
            <a:rect l="0" t="0" r="0" b="0"/>
            <a:pathLst>
              <a:path w="179592" h="240028">
                <a:moveTo>
                  <a:pt x="0" y="17143"/>
                </a:moveTo>
                <a:lnTo>
                  <a:pt x="4551" y="17143"/>
                </a:lnTo>
                <a:lnTo>
                  <a:pt x="5892" y="16190"/>
                </a:lnTo>
                <a:lnTo>
                  <a:pt x="6785" y="14603"/>
                </a:lnTo>
                <a:lnTo>
                  <a:pt x="7381" y="12592"/>
                </a:lnTo>
                <a:lnTo>
                  <a:pt x="8730" y="11251"/>
                </a:lnTo>
                <a:lnTo>
                  <a:pt x="10583" y="10357"/>
                </a:lnTo>
                <a:lnTo>
                  <a:pt x="15181" y="9364"/>
                </a:lnTo>
                <a:lnTo>
                  <a:pt x="20400" y="8923"/>
                </a:lnTo>
                <a:lnTo>
                  <a:pt x="24077" y="7853"/>
                </a:lnTo>
                <a:lnTo>
                  <a:pt x="28434" y="6187"/>
                </a:lnTo>
                <a:lnTo>
                  <a:pt x="33243" y="4124"/>
                </a:lnTo>
                <a:lnTo>
                  <a:pt x="37403" y="2749"/>
                </a:lnTo>
                <a:lnTo>
                  <a:pt x="41127" y="1831"/>
                </a:lnTo>
                <a:lnTo>
                  <a:pt x="44563" y="1220"/>
                </a:lnTo>
                <a:lnTo>
                  <a:pt x="48759" y="813"/>
                </a:lnTo>
                <a:lnTo>
                  <a:pt x="53461" y="541"/>
                </a:lnTo>
                <a:lnTo>
                  <a:pt x="63765" y="239"/>
                </a:lnTo>
                <a:lnTo>
                  <a:pt x="113371" y="4"/>
                </a:lnTo>
                <a:lnTo>
                  <a:pt x="121190" y="0"/>
                </a:lnTo>
                <a:lnTo>
                  <a:pt x="125561" y="952"/>
                </a:lnTo>
                <a:lnTo>
                  <a:pt x="130380" y="2539"/>
                </a:lnTo>
                <a:lnTo>
                  <a:pt x="135497" y="4549"/>
                </a:lnTo>
                <a:lnTo>
                  <a:pt x="139861" y="5890"/>
                </a:lnTo>
                <a:lnTo>
                  <a:pt x="143723" y="6783"/>
                </a:lnTo>
                <a:lnTo>
                  <a:pt x="147250" y="7379"/>
                </a:lnTo>
                <a:lnTo>
                  <a:pt x="151507" y="8729"/>
                </a:lnTo>
                <a:lnTo>
                  <a:pt x="156250" y="10581"/>
                </a:lnTo>
                <a:lnTo>
                  <a:pt x="161316" y="12768"/>
                </a:lnTo>
                <a:lnTo>
                  <a:pt x="164694" y="15179"/>
                </a:lnTo>
                <a:lnTo>
                  <a:pt x="166946" y="17739"/>
                </a:lnTo>
                <a:lnTo>
                  <a:pt x="170401" y="23122"/>
                </a:lnTo>
                <a:lnTo>
                  <a:pt x="175111" y="28691"/>
                </a:lnTo>
                <a:lnTo>
                  <a:pt x="176748" y="31509"/>
                </a:lnTo>
                <a:lnTo>
                  <a:pt x="178567" y="37180"/>
                </a:lnTo>
                <a:lnTo>
                  <a:pt x="179052" y="40979"/>
                </a:lnTo>
                <a:lnTo>
                  <a:pt x="179376" y="45416"/>
                </a:lnTo>
                <a:lnTo>
                  <a:pt x="179591" y="50279"/>
                </a:lnTo>
                <a:lnTo>
                  <a:pt x="178782" y="55426"/>
                </a:lnTo>
                <a:lnTo>
                  <a:pt x="177291" y="60762"/>
                </a:lnTo>
                <a:lnTo>
                  <a:pt x="175344" y="66224"/>
                </a:lnTo>
                <a:lnTo>
                  <a:pt x="174046" y="71772"/>
                </a:lnTo>
                <a:lnTo>
                  <a:pt x="173181" y="77375"/>
                </a:lnTo>
                <a:lnTo>
                  <a:pt x="172604" y="83015"/>
                </a:lnTo>
                <a:lnTo>
                  <a:pt x="171267" y="87727"/>
                </a:lnTo>
                <a:lnTo>
                  <a:pt x="169423" y="91822"/>
                </a:lnTo>
                <a:lnTo>
                  <a:pt x="167241" y="95504"/>
                </a:lnTo>
                <a:lnTo>
                  <a:pt x="164834" y="99863"/>
                </a:lnTo>
                <a:lnTo>
                  <a:pt x="159620" y="109788"/>
                </a:lnTo>
                <a:lnTo>
                  <a:pt x="151329" y="126085"/>
                </a:lnTo>
                <a:lnTo>
                  <a:pt x="147558" y="131681"/>
                </a:lnTo>
                <a:lnTo>
                  <a:pt x="143140" y="137316"/>
                </a:lnTo>
                <a:lnTo>
                  <a:pt x="138289" y="142978"/>
                </a:lnTo>
                <a:lnTo>
                  <a:pt x="135056" y="148658"/>
                </a:lnTo>
                <a:lnTo>
                  <a:pt x="132899" y="154350"/>
                </a:lnTo>
                <a:lnTo>
                  <a:pt x="131462" y="160049"/>
                </a:lnTo>
                <a:lnTo>
                  <a:pt x="129551" y="165753"/>
                </a:lnTo>
                <a:lnTo>
                  <a:pt x="127325" y="171462"/>
                </a:lnTo>
                <a:lnTo>
                  <a:pt x="124888" y="177172"/>
                </a:lnTo>
                <a:lnTo>
                  <a:pt x="119641" y="188597"/>
                </a:lnTo>
                <a:lnTo>
                  <a:pt x="116908" y="194310"/>
                </a:lnTo>
                <a:lnTo>
                  <a:pt x="115086" y="200024"/>
                </a:lnTo>
                <a:lnTo>
                  <a:pt x="113872" y="205739"/>
                </a:lnTo>
                <a:lnTo>
                  <a:pt x="113062" y="211454"/>
                </a:lnTo>
                <a:lnTo>
                  <a:pt x="112522" y="216216"/>
                </a:lnTo>
                <a:lnTo>
                  <a:pt x="112163" y="220343"/>
                </a:lnTo>
                <a:lnTo>
                  <a:pt x="111763" y="227469"/>
                </a:lnTo>
                <a:lnTo>
                  <a:pt x="111442" y="24002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SMARTPenAnnotation78"/>
          <p:cNvSpPr/>
          <p:nvPr/>
        </p:nvSpPr>
        <p:spPr>
          <a:xfrm>
            <a:off x="2749690" y="4663440"/>
            <a:ext cx="193536" cy="25709"/>
          </a:xfrm>
          <a:custGeom>
            <a:avLst/>
            <a:gdLst/>
            <a:ahLst/>
            <a:cxnLst/>
            <a:rect l="0" t="0" r="0" b="0"/>
            <a:pathLst>
              <a:path w="193536" h="25709">
                <a:moveTo>
                  <a:pt x="4939" y="17145"/>
                </a:moveTo>
                <a:lnTo>
                  <a:pt x="389" y="21696"/>
                </a:lnTo>
                <a:lnTo>
                  <a:pt x="0" y="23036"/>
                </a:lnTo>
                <a:lnTo>
                  <a:pt x="694" y="23930"/>
                </a:lnTo>
                <a:lnTo>
                  <a:pt x="2109" y="24526"/>
                </a:lnTo>
                <a:lnTo>
                  <a:pt x="6222" y="25188"/>
                </a:lnTo>
                <a:lnTo>
                  <a:pt x="11224" y="25482"/>
                </a:lnTo>
                <a:lnTo>
                  <a:pt x="16623" y="25612"/>
                </a:lnTo>
                <a:lnTo>
                  <a:pt x="40918" y="25708"/>
                </a:lnTo>
                <a:lnTo>
                  <a:pt x="45117" y="24759"/>
                </a:lnTo>
                <a:lnTo>
                  <a:pt x="49822" y="23173"/>
                </a:lnTo>
                <a:lnTo>
                  <a:pt x="54864" y="21163"/>
                </a:lnTo>
                <a:lnTo>
                  <a:pt x="59177" y="19824"/>
                </a:lnTo>
                <a:lnTo>
                  <a:pt x="63005" y="18931"/>
                </a:lnTo>
                <a:lnTo>
                  <a:pt x="66510" y="18335"/>
                </a:lnTo>
                <a:lnTo>
                  <a:pt x="70751" y="17938"/>
                </a:lnTo>
                <a:lnTo>
                  <a:pt x="75484" y="17674"/>
                </a:lnTo>
                <a:lnTo>
                  <a:pt x="80544" y="17497"/>
                </a:lnTo>
                <a:lnTo>
                  <a:pt x="85823" y="16427"/>
                </a:lnTo>
                <a:lnTo>
                  <a:pt x="91247" y="14761"/>
                </a:lnTo>
                <a:lnTo>
                  <a:pt x="96768" y="12698"/>
                </a:lnTo>
                <a:lnTo>
                  <a:pt x="102353" y="11323"/>
                </a:lnTo>
                <a:lnTo>
                  <a:pt x="107982" y="10406"/>
                </a:lnTo>
                <a:lnTo>
                  <a:pt x="113639" y="9795"/>
                </a:lnTo>
                <a:lnTo>
                  <a:pt x="119316" y="9387"/>
                </a:lnTo>
                <a:lnTo>
                  <a:pt x="125006" y="9116"/>
                </a:lnTo>
                <a:lnTo>
                  <a:pt x="130704" y="8934"/>
                </a:lnTo>
                <a:lnTo>
                  <a:pt x="135455" y="7861"/>
                </a:lnTo>
                <a:lnTo>
                  <a:pt x="139575" y="6193"/>
                </a:lnTo>
                <a:lnTo>
                  <a:pt x="143274" y="4129"/>
                </a:lnTo>
                <a:lnTo>
                  <a:pt x="147645" y="2752"/>
                </a:lnTo>
                <a:lnTo>
                  <a:pt x="152464" y="1834"/>
                </a:lnTo>
                <a:lnTo>
                  <a:pt x="157582" y="1223"/>
                </a:lnTo>
                <a:lnTo>
                  <a:pt x="161946" y="815"/>
                </a:lnTo>
                <a:lnTo>
                  <a:pt x="165808" y="543"/>
                </a:lnTo>
                <a:lnTo>
                  <a:pt x="169335" y="362"/>
                </a:lnTo>
                <a:lnTo>
                  <a:pt x="178334" y="161"/>
                </a:lnTo>
                <a:lnTo>
                  <a:pt x="19353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SMARTPenAnnotation79"/>
          <p:cNvSpPr/>
          <p:nvPr/>
        </p:nvSpPr>
        <p:spPr>
          <a:xfrm>
            <a:off x="3011804" y="4543434"/>
            <a:ext cx="170981" cy="265739"/>
          </a:xfrm>
          <a:custGeom>
            <a:avLst/>
            <a:gdLst/>
            <a:ahLst/>
            <a:cxnLst/>
            <a:rect l="0" t="0" r="0" b="0"/>
            <a:pathLst>
              <a:path w="170981" h="265739">
                <a:moveTo>
                  <a:pt x="0" y="34281"/>
                </a:moveTo>
                <a:lnTo>
                  <a:pt x="0" y="29730"/>
                </a:lnTo>
                <a:lnTo>
                  <a:pt x="953" y="28389"/>
                </a:lnTo>
                <a:lnTo>
                  <a:pt x="2540" y="27495"/>
                </a:lnTo>
                <a:lnTo>
                  <a:pt x="7381" y="26061"/>
                </a:lnTo>
                <a:lnTo>
                  <a:pt x="10583" y="25865"/>
                </a:lnTo>
                <a:lnTo>
                  <a:pt x="12771" y="25813"/>
                </a:lnTo>
                <a:lnTo>
                  <a:pt x="15181" y="24825"/>
                </a:lnTo>
                <a:lnTo>
                  <a:pt x="24078" y="18885"/>
                </a:lnTo>
                <a:lnTo>
                  <a:pt x="28435" y="16397"/>
                </a:lnTo>
                <a:lnTo>
                  <a:pt x="33244" y="13786"/>
                </a:lnTo>
                <a:lnTo>
                  <a:pt x="38355" y="12045"/>
                </a:lnTo>
                <a:lnTo>
                  <a:pt x="43668" y="10884"/>
                </a:lnTo>
                <a:lnTo>
                  <a:pt x="49115" y="10111"/>
                </a:lnTo>
                <a:lnTo>
                  <a:pt x="53698" y="9595"/>
                </a:lnTo>
                <a:lnTo>
                  <a:pt x="57707" y="9251"/>
                </a:lnTo>
                <a:lnTo>
                  <a:pt x="61331" y="9022"/>
                </a:lnTo>
                <a:lnTo>
                  <a:pt x="64700" y="7916"/>
                </a:lnTo>
                <a:lnTo>
                  <a:pt x="67899" y="6227"/>
                </a:lnTo>
                <a:lnTo>
                  <a:pt x="70983" y="4148"/>
                </a:lnTo>
                <a:lnTo>
                  <a:pt x="74945" y="2762"/>
                </a:lnTo>
                <a:lnTo>
                  <a:pt x="79491" y="1838"/>
                </a:lnTo>
                <a:lnTo>
                  <a:pt x="84426" y="1222"/>
                </a:lnTo>
                <a:lnTo>
                  <a:pt x="88670" y="812"/>
                </a:lnTo>
                <a:lnTo>
                  <a:pt x="92451" y="539"/>
                </a:lnTo>
                <a:lnTo>
                  <a:pt x="95924" y="356"/>
                </a:lnTo>
                <a:lnTo>
                  <a:pt x="104863" y="153"/>
                </a:lnTo>
                <a:lnTo>
                  <a:pt x="131060" y="0"/>
                </a:lnTo>
                <a:lnTo>
                  <a:pt x="134046" y="950"/>
                </a:lnTo>
                <a:lnTo>
                  <a:pt x="136989" y="2535"/>
                </a:lnTo>
                <a:lnTo>
                  <a:pt x="139904" y="4544"/>
                </a:lnTo>
                <a:lnTo>
                  <a:pt x="142799" y="6837"/>
                </a:lnTo>
                <a:lnTo>
                  <a:pt x="145682" y="9317"/>
                </a:lnTo>
                <a:lnTo>
                  <a:pt x="152602" y="15591"/>
                </a:lnTo>
                <a:lnTo>
                  <a:pt x="158352" y="21229"/>
                </a:lnTo>
                <a:lnTo>
                  <a:pt x="166088" y="28932"/>
                </a:lnTo>
                <a:lnTo>
                  <a:pt x="167875" y="31667"/>
                </a:lnTo>
                <a:lnTo>
                  <a:pt x="169861" y="37247"/>
                </a:lnTo>
                <a:lnTo>
                  <a:pt x="170744" y="42901"/>
                </a:lnTo>
                <a:lnTo>
                  <a:pt x="170980" y="45743"/>
                </a:lnTo>
                <a:lnTo>
                  <a:pt x="168701" y="53980"/>
                </a:lnTo>
                <a:lnTo>
                  <a:pt x="166760" y="58843"/>
                </a:lnTo>
                <a:lnTo>
                  <a:pt x="164514" y="63991"/>
                </a:lnTo>
                <a:lnTo>
                  <a:pt x="159478" y="74790"/>
                </a:lnTo>
                <a:lnTo>
                  <a:pt x="142828" y="108620"/>
                </a:lnTo>
                <a:lnTo>
                  <a:pt x="139034" y="115273"/>
                </a:lnTo>
                <a:lnTo>
                  <a:pt x="134599" y="122565"/>
                </a:lnTo>
                <a:lnTo>
                  <a:pt x="129738" y="130285"/>
                </a:lnTo>
                <a:lnTo>
                  <a:pt x="125545" y="137336"/>
                </a:lnTo>
                <a:lnTo>
                  <a:pt x="121796" y="143941"/>
                </a:lnTo>
                <a:lnTo>
                  <a:pt x="118346" y="150251"/>
                </a:lnTo>
                <a:lnTo>
                  <a:pt x="114140" y="156361"/>
                </a:lnTo>
                <a:lnTo>
                  <a:pt x="109431" y="162340"/>
                </a:lnTo>
                <a:lnTo>
                  <a:pt x="104387" y="168231"/>
                </a:lnTo>
                <a:lnTo>
                  <a:pt x="100071" y="174064"/>
                </a:lnTo>
                <a:lnTo>
                  <a:pt x="96242" y="179857"/>
                </a:lnTo>
                <a:lnTo>
                  <a:pt x="92737" y="185624"/>
                </a:lnTo>
                <a:lnTo>
                  <a:pt x="89447" y="190421"/>
                </a:lnTo>
                <a:lnTo>
                  <a:pt x="86302" y="194572"/>
                </a:lnTo>
                <a:lnTo>
                  <a:pt x="83252" y="198292"/>
                </a:lnTo>
                <a:lnTo>
                  <a:pt x="80267" y="202676"/>
                </a:lnTo>
                <a:lnTo>
                  <a:pt x="77324" y="207504"/>
                </a:lnTo>
                <a:lnTo>
                  <a:pt x="74409" y="212628"/>
                </a:lnTo>
                <a:lnTo>
                  <a:pt x="71514" y="216997"/>
                </a:lnTo>
                <a:lnTo>
                  <a:pt x="68631" y="220861"/>
                </a:lnTo>
                <a:lnTo>
                  <a:pt x="65757" y="224390"/>
                </a:lnTo>
                <a:lnTo>
                  <a:pt x="62563" y="230851"/>
                </a:lnTo>
                <a:lnTo>
                  <a:pt x="60513" y="238210"/>
                </a:lnTo>
                <a:lnTo>
                  <a:pt x="55607" y="244035"/>
                </a:lnTo>
                <a:lnTo>
                  <a:pt x="54216" y="246507"/>
                </a:lnTo>
                <a:lnTo>
                  <a:pt x="52671" y="251794"/>
                </a:lnTo>
                <a:lnTo>
                  <a:pt x="51985" y="257318"/>
                </a:lnTo>
                <a:lnTo>
                  <a:pt x="51435" y="26573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SMARTPenAnnotation80"/>
          <p:cNvSpPr/>
          <p:nvPr/>
        </p:nvSpPr>
        <p:spPr>
          <a:xfrm>
            <a:off x="954445" y="5104847"/>
            <a:ext cx="308570" cy="345878"/>
          </a:xfrm>
          <a:custGeom>
            <a:avLst/>
            <a:gdLst/>
            <a:ahLst/>
            <a:cxnLst/>
            <a:rect l="0" t="0" r="0" b="0"/>
            <a:pathLst>
              <a:path w="308570" h="345878">
                <a:moveTo>
                  <a:pt x="17104" y="107232"/>
                </a:moveTo>
                <a:lnTo>
                  <a:pt x="12554" y="102682"/>
                </a:lnTo>
                <a:lnTo>
                  <a:pt x="10261" y="101341"/>
                </a:lnTo>
                <a:lnTo>
                  <a:pt x="1504" y="99013"/>
                </a:lnTo>
                <a:lnTo>
                  <a:pt x="989" y="97943"/>
                </a:lnTo>
                <a:lnTo>
                  <a:pt x="265" y="91886"/>
                </a:lnTo>
                <a:lnTo>
                  <a:pt x="20" y="81306"/>
                </a:lnTo>
                <a:lnTo>
                  <a:pt x="0" y="78518"/>
                </a:lnTo>
                <a:lnTo>
                  <a:pt x="939" y="75707"/>
                </a:lnTo>
                <a:lnTo>
                  <a:pt x="4522" y="70044"/>
                </a:lnTo>
                <a:lnTo>
                  <a:pt x="11895" y="61501"/>
                </a:lnTo>
                <a:lnTo>
                  <a:pt x="17329" y="53252"/>
                </a:lnTo>
                <a:lnTo>
                  <a:pt x="20112" y="48386"/>
                </a:lnTo>
                <a:lnTo>
                  <a:pt x="28283" y="40438"/>
                </a:lnTo>
                <a:lnTo>
                  <a:pt x="33130" y="36986"/>
                </a:lnTo>
                <a:lnTo>
                  <a:pt x="38265" y="33731"/>
                </a:lnTo>
                <a:lnTo>
                  <a:pt x="43594" y="30610"/>
                </a:lnTo>
                <a:lnTo>
                  <a:pt x="49052" y="27575"/>
                </a:lnTo>
                <a:lnTo>
                  <a:pt x="54595" y="23648"/>
                </a:lnTo>
                <a:lnTo>
                  <a:pt x="60196" y="19124"/>
                </a:lnTo>
                <a:lnTo>
                  <a:pt x="65834" y="14204"/>
                </a:lnTo>
                <a:lnTo>
                  <a:pt x="72451" y="10923"/>
                </a:lnTo>
                <a:lnTo>
                  <a:pt x="79720" y="8737"/>
                </a:lnTo>
                <a:lnTo>
                  <a:pt x="87423" y="7278"/>
                </a:lnTo>
                <a:lnTo>
                  <a:pt x="94463" y="5354"/>
                </a:lnTo>
                <a:lnTo>
                  <a:pt x="101062" y="3119"/>
                </a:lnTo>
                <a:lnTo>
                  <a:pt x="107366" y="676"/>
                </a:lnTo>
                <a:lnTo>
                  <a:pt x="114426" y="0"/>
                </a:lnTo>
                <a:lnTo>
                  <a:pt x="121991" y="502"/>
                </a:lnTo>
                <a:lnTo>
                  <a:pt x="129891" y="1788"/>
                </a:lnTo>
                <a:lnTo>
                  <a:pt x="136111" y="2647"/>
                </a:lnTo>
                <a:lnTo>
                  <a:pt x="145561" y="3600"/>
                </a:lnTo>
                <a:lnTo>
                  <a:pt x="150367" y="4807"/>
                </a:lnTo>
                <a:lnTo>
                  <a:pt x="155476" y="6564"/>
                </a:lnTo>
                <a:lnTo>
                  <a:pt x="160787" y="8688"/>
                </a:lnTo>
                <a:lnTo>
                  <a:pt x="166233" y="12008"/>
                </a:lnTo>
                <a:lnTo>
                  <a:pt x="171769" y="16127"/>
                </a:lnTo>
                <a:lnTo>
                  <a:pt x="177364" y="20778"/>
                </a:lnTo>
                <a:lnTo>
                  <a:pt x="186121" y="31026"/>
                </a:lnTo>
                <a:lnTo>
                  <a:pt x="189790" y="36426"/>
                </a:lnTo>
                <a:lnTo>
                  <a:pt x="193188" y="41931"/>
                </a:lnTo>
                <a:lnTo>
                  <a:pt x="196406" y="47505"/>
                </a:lnTo>
                <a:lnTo>
                  <a:pt x="199504" y="53127"/>
                </a:lnTo>
                <a:lnTo>
                  <a:pt x="202521" y="59732"/>
                </a:lnTo>
                <a:lnTo>
                  <a:pt x="205486" y="66993"/>
                </a:lnTo>
                <a:lnTo>
                  <a:pt x="208414" y="74691"/>
                </a:lnTo>
                <a:lnTo>
                  <a:pt x="210367" y="82681"/>
                </a:lnTo>
                <a:lnTo>
                  <a:pt x="211669" y="90865"/>
                </a:lnTo>
                <a:lnTo>
                  <a:pt x="212536" y="99178"/>
                </a:lnTo>
                <a:lnTo>
                  <a:pt x="212162" y="107578"/>
                </a:lnTo>
                <a:lnTo>
                  <a:pt x="210961" y="116035"/>
                </a:lnTo>
                <a:lnTo>
                  <a:pt x="209207" y="124531"/>
                </a:lnTo>
                <a:lnTo>
                  <a:pt x="208038" y="134005"/>
                </a:lnTo>
                <a:lnTo>
                  <a:pt x="207258" y="144131"/>
                </a:lnTo>
                <a:lnTo>
                  <a:pt x="206739" y="154692"/>
                </a:lnTo>
                <a:lnTo>
                  <a:pt x="205440" y="164589"/>
                </a:lnTo>
                <a:lnTo>
                  <a:pt x="203621" y="174046"/>
                </a:lnTo>
                <a:lnTo>
                  <a:pt x="201456" y="183207"/>
                </a:lnTo>
                <a:lnTo>
                  <a:pt x="199061" y="192172"/>
                </a:lnTo>
                <a:lnTo>
                  <a:pt x="193859" y="209754"/>
                </a:lnTo>
                <a:lnTo>
                  <a:pt x="192091" y="218442"/>
                </a:lnTo>
                <a:lnTo>
                  <a:pt x="190912" y="227093"/>
                </a:lnTo>
                <a:lnTo>
                  <a:pt x="190126" y="235716"/>
                </a:lnTo>
                <a:lnTo>
                  <a:pt x="187697" y="244324"/>
                </a:lnTo>
                <a:lnTo>
                  <a:pt x="184173" y="252919"/>
                </a:lnTo>
                <a:lnTo>
                  <a:pt x="169380" y="282695"/>
                </a:lnTo>
                <a:lnTo>
                  <a:pt x="165294" y="288978"/>
                </a:lnTo>
                <a:lnTo>
                  <a:pt x="160665" y="295071"/>
                </a:lnTo>
                <a:lnTo>
                  <a:pt x="155674" y="301038"/>
                </a:lnTo>
                <a:lnTo>
                  <a:pt x="151394" y="306921"/>
                </a:lnTo>
                <a:lnTo>
                  <a:pt x="147588" y="312749"/>
                </a:lnTo>
                <a:lnTo>
                  <a:pt x="140820" y="323351"/>
                </a:lnTo>
                <a:lnTo>
                  <a:pt x="134636" y="331238"/>
                </a:lnTo>
                <a:lnTo>
                  <a:pt x="131654" y="333722"/>
                </a:lnTo>
                <a:lnTo>
                  <a:pt x="128713" y="335378"/>
                </a:lnTo>
                <a:lnTo>
                  <a:pt x="125800" y="336482"/>
                </a:lnTo>
                <a:lnTo>
                  <a:pt x="120024" y="340249"/>
                </a:lnTo>
                <a:lnTo>
                  <a:pt x="117150" y="342587"/>
                </a:lnTo>
                <a:lnTo>
                  <a:pt x="114281" y="344145"/>
                </a:lnTo>
                <a:lnTo>
                  <a:pt x="108554" y="345877"/>
                </a:lnTo>
                <a:lnTo>
                  <a:pt x="105693" y="345386"/>
                </a:lnTo>
                <a:lnTo>
                  <a:pt x="96164" y="341098"/>
                </a:lnTo>
                <a:lnTo>
                  <a:pt x="86849" y="339760"/>
                </a:lnTo>
                <a:lnTo>
                  <a:pt x="83604" y="338451"/>
                </a:lnTo>
                <a:lnTo>
                  <a:pt x="81440" y="336626"/>
                </a:lnTo>
                <a:lnTo>
                  <a:pt x="75854" y="329506"/>
                </a:lnTo>
                <a:lnTo>
                  <a:pt x="73416" y="326852"/>
                </a:lnTo>
                <a:lnTo>
                  <a:pt x="71791" y="324131"/>
                </a:lnTo>
                <a:lnTo>
                  <a:pt x="69984" y="318567"/>
                </a:lnTo>
                <a:lnTo>
                  <a:pt x="69182" y="310379"/>
                </a:lnTo>
                <a:lnTo>
                  <a:pt x="68825" y="300390"/>
                </a:lnTo>
                <a:lnTo>
                  <a:pt x="68666" y="289600"/>
                </a:lnTo>
                <a:lnTo>
                  <a:pt x="69577" y="284056"/>
                </a:lnTo>
                <a:lnTo>
                  <a:pt x="71136" y="278455"/>
                </a:lnTo>
                <a:lnTo>
                  <a:pt x="73128" y="272816"/>
                </a:lnTo>
                <a:lnTo>
                  <a:pt x="75408" y="267152"/>
                </a:lnTo>
                <a:lnTo>
                  <a:pt x="77881" y="261470"/>
                </a:lnTo>
                <a:lnTo>
                  <a:pt x="80482" y="255777"/>
                </a:lnTo>
                <a:lnTo>
                  <a:pt x="84121" y="250078"/>
                </a:lnTo>
                <a:lnTo>
                  <a:pt x="88452" y="244373"/>
                </a:lnTo>
                <a:lnTo>
                  <a:pt x="93245" y="238664"/>
                </a:lnTo>
                <a:lnTo>
                  <a:pt x="98345" y="233906"/>
                </a:lnTo>
                <a:lnTo>
                  <a:pt x="103650" y="229782"/>
                </a:lnTo>
                <a:lnTo>
                  <a:pt x="109091" y="226080"/>
                </a:lnTo>
                <a:lnTo>
                  <a:pt x="114624" y="222659"/>
                </a:lnTo>
                <a:lnTo>
                  <a:pt x="120217" y="219426"/>
                </a:lnTo>
                <a:lnTo>
                  <a:pt x="125851" y="216318"/>
                </a:lnTo>
                <a:lnTo>
                  <a:pt x="134651" y="210325"/>
                </a:lnTo>
                <a:lnTo>
                  <a:pt x="138332" y="207394"/>
                </a:lnTo>
                <a:lnTo>
                  <a:pt x="143643" y="204487"/>
                </a:lnTo>
                <a:lnTo>
                  <a:pt x="150041" y="201596"/>
                </a:lnTo>
                <a:lnTo>
                  <a:pt x="157164" y="198717"/>
                </a:lnTo>
                <a:lnTo>
                  <a:pt x="163817" y="195845"/>
                </a:lnTo>
                <a:lnTo>
                  <a:pt x="176290" y="190113"/>
                </a:lnTo>
                <a:lnTo>
                  <a:pt x="182283" y="189156"/>
                </a:lnTo>
                <a:lnTo>
                  <a:pt x="188184" y="189471"/>
                </a:lnTo>
                <a:lnTo>
                  <a:pt x="194022" y="190633"/>
                </a:lnTo>
                <a:lnTo>
                  <a:pt x="199820" y="191408"/>
                </a:lnTo>
                <a:lnTo>
                  <a:pt x="205590" y="191925"/>
                </a:lnTo>
                <a:lnTo>
                  <a:pt x="211341" y="192269"/>
                </a:lnTo>
                <a:lnTo>
                  <a:pt x="216128" y="193451"/>
                </a:lnTo>
                <a:lnTo>
                  <a:pt x="223987" y="197304"/>
                </a:lnTo>
                <a:lnTo>
                  <a:pt x="233195" y="204732"/>
                </a:lnTo>
                <a:lnTo>
                  <a:pt x="238317" y="209380"/>
                </a:lnTo>
                <a:lnTo>
                  <a:pt x="243637" y="213431"/>
                </a:lnTo>
                <a:lnTo>
                  <a:pt x="249089" y="217084"/>
                </a:lnTo>
                <a:lnTo>
                  <a:pt x="254628" y="220472"/>
                </a:lnTo>
                <a:lnTo>
                  <a:pt x="263323" y="229316"/>
                </a:lnTo>
                <a:lnTo>
                  <a:pt x="270362" y="239597"/>
                </a:lnTo>
                <a:lnTo>
                  <a:pt x="273573" y="245006"/>
                </a:lnTo>
                <a:lnTo>
                  <a:pt x="278728" y="255143"/>
                </a:lnTo>
                <a:lnTo>
                  <a:pt x="281019" y="262823"/>
                </a:lnTo>
                <a:lnTo>
                  <a:pt x="284577" y="271951"/>
                </a:lnTo>
                <a:lnTo>
                  <a:pt x="286860" y="277053"/>
                </a:lnTo>
                <a:lnTo>
                  <a:pt x="290286" y="281406"/>
                </a:lnTo>
                <a:lnTo>
                  <a:pt x="299174" y="288783"/>
                </a:lnTo>
                <a:lnTo>
                  <a:pt x="308569" y="29582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SMARTPenAnnotation81"/>
          <p:cNvSpPr/>
          <p:nvPr/>
        </p:nvSpPr>
        <p:spPr>
          <a:xfrm>
            <a:off x="1357312" y="5169217"/>
            <a:ext cx="154306" cy="214313"/>
          </a:xfrm>
          <a:custGeom>
            <a:avLst/>
            <a:gdLst/>
            <a:ahLst/>
            <a:cxnLst/>
            <a:rect l="0" t="0" r="0" b="0"/>
            <a:pathLst>
              <a:path w="154306" h="214313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4551" y="11932"/>
                </a:lnTo>
                <a:lnTo>
                  <a:pt x="9325" y="17368"/>
                </a:lnTo>
                <a:lnTo>
                  <a:pt x="14622" y="22959"/>
                </a:lnTo>
                <a:lnTo>
                  <a:pt x="20151" y="28619"/>
                </a:lnTo>
                <a:lnTo>
                  <a:pt x="22959" y="32414"/>
                </a:lnTo>
                <a:lnTo>
                  <a:pt x="25784" y="36850"/>
                </a:lnTo>
                <a:lnTo>
                  <a:pt x="28619" y="41711"/>
                </a:lnTo>
                <a:lnTo>
                  <a:pt x="31462" y="46858"/>
                </a:lnTo>
                <a:lnTo>
                  <a:pt x="37161" y="57656"/>
                </a:lnTo>
                <a:lnTo>
                  <a:pt x="39061" y="64155"/>
                </a:lnTo>
                <a:lnTo>
                  <a:pt x="40328" y="71345"/>
                </a:lnTo>
                <a:lnTo>
                  <a:pt x="41173" y="78996"/>
                </a:lnTo>
                <a:lnTo>
                  <a:pt x="43641" y="86001"/>
                </a:lnTo>
                <a:lnTo>
                  <a:pt x="47192" y="92577"/>
                </a:lnTo>
                <a:lnTo>
                  <a:pt x="51463" y="98865"/>
                </a:lnTo>
                <a:lnTo>
                  <a:pt x="55264" y="104963"/>
                </a:lnTo>
                <a:lnTo>
                  <a:pt x="58750" y="110933"/>
                </a:lnTo>
                <a:lnTo>
                  <a:pt x="62027" y="116818"/>
                </a:lnTo>
                <a:lnTo>
                  <a:pt x="66116" y="122646"/>
                </a:lnTo>
                <a:lnTo>
                  <a:pt x="70747" y="128436"/>
                </a:lnTo>
                <a:lnTo>
                  <a:pt x="75740" y="134202"/>
                </a:lnTo>
                <a:lnTo>
                  <a:pt x="80021" y="139950"/>
                </a:lnTo>
                <a:lnTo>
                  <a:pt x="83827" y="145688"/>
                </a:lnTo>
                <a:lnTo>
                  <a:pt x="87317" y="151418"/>
                </a:lnTo>
                <a:lnTo>
                  <a:pt x="90596" y="156190"/>
                </a:lnTo>
                <a:lnTo>
                  <a:pt x="93735" y="160324"/>
                </a:lnTo>
                <a:lnTo>
                  <a:pt x="96780" y="164033"/>
                </a:lnTo>
                <a:lnTo>
                  <a:pt x="99763" y="168410"/>
                </a:lnTo>
                <a:lnTo>
                  <a:pt x="102703" y="173234"/>
                </a:lnTo>
                <a:lnTo>
                  <a:pt x="105616" y="178354"/>
                </a:lnTo>
                <a:lnTo>
                  <a:pt x="109463" y="182720"/>
                </a:lnTo>
                <a:lnTo>
                  <a:pt x="113933" y="186584"/>
                </a:lnTo>
                <a:lnTo>
                  <a:pt x="118818" y="190112"/>
                </a:lnTo>
                <a:lnTo>
                  <a:pt x="123027" y="193416"/>
                </a:lnTo>
                <a:lnTo>
                  <a:pt x="126785" y="196572"/>
                </a:lnTo>
                <a:lnTo>
                  <a:pt x="130244" y="199628"/>
                </a:lnTo>
                <a:lnTo>
                  <a:pt x="133502" y="201665"/>
                </a:lnTo>
                <a:lnTo>
                  <a:pt x="136626" y="203024"/>
                </a:lnTo>
                <a:lnTo>
                  <a:pt x="139661" y="203929"/>
                </a:lnTo>
                <a:lnTo>
                  <a:pt x="142638" y="205485"/>
                </a:lnTo>
                <a:lnTo>
                  <a:pt x="145574" y="207475"/>
                </a:lnTo>
                <a:lnTo>
                  <a:pt x="154305" y="2143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SMARTPenAnnotation82"/>
          <p:cNvSpPr/>
          <p:nvPr/>
        </p:nvSpPr>
        <p:spPr>
          <a:xfrm>
            <a:off x="1365884" y="5181424"/>
            <a:ext cx="171451" cy="236397"/>
          </a:xfrm>
          <a:custGeom>
            <a:avLst/>
            <a:gdLst/>
            <a:ahLst/>
            <a:cxnLst/>
            <a:rect l="0" t="0" r="0" b="0"/>
            <a:pathLst>
              <a:path w="171451" h="236397">
                <a:moveTo>
                  <a:pt x="171450" y="4938"/>
                </a:moveTo>
                <a:lnTo>
                  <a:pt x="171450" y="388"/>
                </a:lnTo>
                <a:lnTo>
                  <a:pt x="170498" y="0"/>
                </a:lnTo>
                <a:lnTo>
                  <a:pt x="168910" y="693"/>
                </a:lnTo>
                <a:lnTo>
                  <a:pt x="162983" y="4865"/>
                </a:lnTo>
                <a:lnTo>
                  <a:pt x="162909" y="9467"/>
                </a:lnTo>
                <a:lnTo>
                  <a:pt x="157812" y="16794"/>
                </a:lnTo>
                <a:lnTo>
                  <a:pt x="153786" y="21415"/>
                </a:lnTo>
                <a:lnTo>
                  <a:pt x="146772" y="29088"/>
                </a:lnTo>
                <a:lnTo>
                  <a:pt x="143568" y="32468"/>
                </a:lnTo>
                <a:lnTo>
                  <a:pt x="140480" y="37579"/>
                </a:lnTo>
                <a:lnTo>
                  <a:pt x="137468" y="43844"/>
                </a:lnTo>
                <a:lnTo>
                  <a:pt x="134508" y="50878"/>
                </a:lnTo>
                <a:lnTo>
                  <a:pt x="130630" y="57472"/>
                </a:lnTo>
                <a:lnTo>
                  <a:pt x="126139" y="63773"/>
                </a:lnTo>
                <a:lnTo>
                  <a:pt x="121241" y="69879"/>
                </a:lnTo>
                <a:lnTo>
                  <a:pt x="117022" y="75854"/>
                </a:lnTo>
                <a:lnTo>
                  <a:pt x="113257" y="81743"/>
                </a:lnTo>
                <a:lnTo>
                  <a:pt x="109795" y="87574"/>
                </a:lnTo>
                <a:lnTo>
                  <a:pt x="106534" y="93366"/>
                </a:lnTo>
                <a:lnTo>
                  <a:pt x="100371" y="104882"/>
                </a:lnTo>
                <a:lnTo>
                  <a:pt x="96442" y="111573"/>
                </a:lnTo>
                <a:lnTo>
                  <a:pt x="82762" y="133688"/>
                </a:lnTo>
                <a:lnTo>
                  <a:pt x="78988" y="140302"/>
                </a:lnTo>
                <a:lnTo>
                  <a:pt x="75518" y="146616"/>
                </a:lnTo>
                <a:lnTo>
                  <a:pt x="71301" y="152730"/>
                </a:lnTo>
                <a:lnTo>
                  <a:pt x="66584" y="158711"/>
                </a:lnTo>
                <a:lnTo>
                  <a:pt x="61534" y="164603"/>
                </a:lnTo>
                <a:lnTo>
                  <a:pt x="57216" y="170436"/>
                </a:lnTo>
                <a:lnTo>
                  <a:pt x="53384" y="176231"/>
                </a:lnTo>
                <a:lnTo>
                  <a:pt x="49877" y="181998"/>
                </a:lnTo>
                <a:lnTo>
                  <a:pt x="46586" y="187748"/>
                </a:lnTo>
                <a:lnTo>
                  <a:pt x="40390" y="199217"/>
                </a:lnTo>
                <a:lnTo>
                  <a:pt x="37405" y="203990"/>
                </a:lnTo>
                <a:lnTo>
                  <a:pt x="34462" y="208124"/>
                </a:lnTo>
                <a:lnTo>
                  <a:pt x="31547" y="211833"/>
                </a:lnTo>
                <a:lnTo>
                  <a:pt x="27699" y="215258"/>
                </a:lnTo>
                <a:lnTo>
                  <a:pt x="23229" y="218494"/>
                </a:lnTo>
                <a:lnTo>
                  <a:pt x="11468" y="225980"/>
                </a:lnTo>
                <a:lnTo>
                  <a:pt x="7320" y="229544"/>
                </a:lnTo>
                <a:lnTo>
                  <a:pt x="0" y="23639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SMARTPenAnnotation83"/>
          <p:cNvSpPr/>
          <p:nvPr/>
        </p:nvSpPr>
        <p:spPr>
          <a:xfrm>
            <a:off x="1623059" y="5057778"/>
            <a:ext cx="197169" cy="171329"/>
          </a:xfrm>
          <a:custGeom>
            <a:avLst/>
            <a:gdLst/>
            <a:ahLst/>
            <a:cxnLst/>
            <a:rect l="0" t="0" r="0" b="0"/>
            <a:pathLst>
              <a:path w="197169" h="171329">
                <a:moveTo>
                  <a:pt x="0" y="25714"/>
                </a:moveTo>
                <a:lnTo>
                  <a:pt x="0" y="21163"/>
                </a:lnTo>
                <a:lnTo>
                  <a:pt x="953" y="19822"/>
                </a:lnTo>
                <a:lnTo>
                  <a:pt x="2540" y="18929"/>
                </a:lnTo>
                <a:lnTo>
                  <a:pt x="4551" y="18333"/>
                </a:lnTo>
                <a:lnTo>
                  <a:pt x="5892" y="16983"/>
                </a:lnTo>
                <a:lnTo>
                  <a:pt x="6786" y="15131"/>
                </a:lnTo>
                <a:lnTo>
                  <a:pt x="7381" y="12944"/>
                </a:lnTo>
                <a:lnTo>
                  <a:pt x="9683" y="11486"/>
                </a:lnTo>
                <a:lnTo>
                  <a:pt x="13123" y="10513"/>
                </a:lnTo>
                <a:lnTo>
                  <a:pt x="17322" y="9866"/>
                </a:lnTo>
                <a:lnTo>
                  <a:pt x="21073" y="8480"/>
                </a:lnTo>
                <a:lnTo>
                  <a:pt x="24526" y="6605"/>
                </a:lnTo>
                <a:lnTo>
                  <a:pt x="27781" y="4403"/>
                </a:lnTo>
                <a:lnTo>
                  <a:pt x="33937" y="1955"/>
                </a:lnTo>
                <a:lnTo>
                  <a:pt x="39849" y="867"/>
                </a:lnTo>
                <a:lnTo>
                  <a:pt x="45651" y="383"/>
                </a:lnTo>
                <a:lnTo>
                  <a:pt x="51405" y="169"/>
                </a:lnTo>
                <a:lnTo>
                  <a:pt x="62859" y="31"/>
                </a:lnTo>
                <a:lnTo>
                  <a:pt x="80010" y="0"/>
                </a:lnTo>
                <a:lnTo>
                  <a:pt x="82868" y="951"/>
                </a:lnTo>
                <a:lnTo>
                  <a:pt x="88583" y="4548"/>
                </a:lnTo>
                <a:lnTo>
                  <a:pt x="94298" y="6782"/>
                </a:lnTo>
                <a:lnTo>
                  <a:pt x="97155" y="7378"/>
                </a:lnTo>
                <a:lnTo>
                  <a:pt x="102870" y="10580"/>
                </a:lnTo>
                <a:lnTo>
                  <a:pt x="105728" y="12767"/>
                </a:lnTo>
                <a:lnTo>
                  <a:pt x="108585" y="16130"/>
                </a:lnTo>
                <a:lnTo>
                  <a:pt x="111443" y="20277"/>
                </a:lnTo>
                <a:lnTo>
                  <a:pt x="114301" y="24947"/>
                </a:lnTo>
                <a:lnTo>
                  <a:pt x="116206" y="29013"/>
                </a:lnTo>
                <a:lnTo>
                  <a:pt x="117475" y="32676"/>
                </a:lnTo>
                <a:lnTo>
                  <a:pt x="118322" y="36070"/>
                </a:lnTo>
                <a:lnTo>
                  <a:pt x="118886" y="40238"/>
                </a:lnTo>
                <a:lnTo>
                  <a:pt x="119263" y="44922"/>
                </a:lnTo>
                <a:lnTo>
                  <a:pt x="119681" y="54253"/>
                </a:lnTo>
                <a:lnTo>
                  <a:pt x="119867" y="61576"/>
                </a:lnTo>
                <a:lnTo>
                  <a:pt x="120002" y="91825"/>
                </a:lnTo>
                <a:lnTo>
                  <a:pt x="119054" y="97411"/>
                </a:lnTo>
                <a:lnTo>
                  <a:pt x="117470" y="103039"/>
                </a:lnTo>
                <a:lnTo>
                  <a:pt x="115461" y="108697"/>
                </a:lnTo>
                <a:lnTo>
                  <a:pt x="113169" y="113421"/>
                </a:lnTo>
                <a:lnTo>
                  <a:pt x="110689" y="117523"/>
                </a:lnTo>
                <a:lnTo>
                  <a:pt x="108083" y="121210"/>
                </a:lnTo>
                <a:lnTo>
                  <a:pt x="105393" y="125573"/>
                </a:lnTo>
                <a:lnTo>
                  <a:pt x="102647" y="130387"/>
                </a:lnTo>
                <a:lnTo>
                  <a:pt x="99864" y="135501"/>
                </a:lnTo>
                <a:lnTo>
                  <a:pt x="96104" y="139863"/>
                </a:lnTo>
                <a:lnTo>
                  <a:pt x="91692" y="143723"/>
                </a:lnTo>
                <a:lnTo>
                  <a:pt x="86846" y="147250"/>
                </a:lnTo>
                <a:lnTo>
                  <a:pt x="82662" y="150553"/>
                </a:lnTo>
                <a:lnTo>
                  <a:pt x="78921" y="153707"/>
                </a:lnTo>
                <a:lnTo>
                  <a:pt x="75474" y="156763"/>
                </a:lnTo>
                <a:lnTo>
                  <a:pt x="72224" y="158800"/>
                </a:lnTo>
                <a:lnTo>
                  <a:pt x="66072" y="161063"/>
                </a:lnTo>
                <a:lnTo>
                  <a:pt x="62146" y="162619"/>
                </a:lnTo>
                <a:lnTo>
                  <a:pt x="57623" y="164610"/>
                </a:lnTo>
                <a:lnTo>
                  <a:pt x="43727" y="171046"/>
                </a:lnTo>
                <a:lnTo>
                  <a:pt x="38568" y="171328"/>
                </a:lnTo>
                <a:lnTo>
                  <a:pt x="37142" y="170415"/>
                </a:lnTo>
                <a:lnTo>
                  <a:pt x="36192" y="168854"/>
                </a:lnTo>
                <a:lnTo>
                  <a:pt x="35135" y="164579"/>
                </a:lnTo>
                <a:lnTo>
                  <a:pt x="34666" y="159505"/>
                </a:lnTo>
                <a:lnTo>
                  <a:pt x="35493" y="156818"/>
                </a:lnTo>
                <a:lnTo>
                  <a:pt x="36997" y="154074"/>
                </a:lnTo>
                <a:lnTo>
                  <a:pt x="38953" y="151293"/>
                </a:lnTo>
                <a:lnTo>
                  <a:pt x="40256" y="148485"/>
                </a:lnTo>
                <a:lnTo>
                  <a:pt x="41125" y="145662"/>
                </a:lnTo>
                <a:lnTo>
                  <a:pt x="41705" y="142827"/>
                </a:lnTo>
                <a:lnTo>
                  <a:pt x="43043" y="139984"/>
                </a:lnTo>
                <a:lnTo>
                  <a:pt x="44888" y="137137"/>
                </a:lnTo>
                <a:lnTo>
                  <a:pt x="47071" y="134286"/>
                </a:lnTo>
                <a:lnTo>
                  <a:pt x="49478" y="131433"/>
                </a:lnTo>
                <a:lnTo>
                  <a:pt x="52036" y="128578"/>
                </a:lnTo>
                <a:lnTo>
                  <a:pt x="54693" y="125723"/>
                </a:lnTo>
                <a:lnTo>
                  <a:pt x="58370" y="122866"/>
                </a:lnTo>
                <a:lnTo>
                  <a:pt x="62726" y="120010"/>
                </a:lnTo>
                <a:lnTo>
                  <a:pt x="67535" y="117153"/>
                </a:lnTo>
                <a:lnTo>
                  <a:pt x="71693" y="114296"/>
                </a:lnTo>
                <a:lnTo>
                  <a:pt x="75418" y="111439"/>
                </a:lnTo>
                <a:lnTo>
                  <a:pt x="78854" y="108581"/>
                </a:lnTo>
                <a:lnTo>
                  <a:pt x="83049" y="105724"/>
                </a:lnTo>
                <a:lnTo>
                  <a:pt x="87751" y="102867"/>
                </a:lnTo>
                <a:lnTo>
                  <a:pt x="92791" y="100009"/>
                </a:lnTo>
                <a:lnTo>
                  <a:pt x="98056" y="98104"/>
                </a:lnTo>
                <a:lnTo>
                  <a:pt x="103471" y="96834"/>
                </a:lnTo>
                <a:lnTo>
                  <a:pt x="108986" y="95987"/>
                </a:lnTo>
                <a:lnTo>
                  <a:pt x="114567" y="95423"/>
                </a:lnTo>
                <a:lnTo>
                  <a:pt x="120193" y="95047"/>
                </a:lnTo>
                <a:lnTo>
                  <a:pt x="125849" y="94796"/>
                </a:lnTo>
                <a:lnTo>
                  <a:pt x="131524" y="95581"/>
                </a:lnTo>
                <a:lnTo>
                  <a:pt x="137213" y="97057"/>
                </a:lnTo>
                <a:lnTo>
                  <a:pt x="142911" y="98994"/>
                </a:lnTo>
                <a:lnTo>
                  <a:pt x="148614" y="100285"/>
                </a:lnTo>
                <a:lnTo>
                  <a:pt x="154321" y="101145"/>
                </a:lnTo>
                <a:lnTo>
                  <a:pt x="160031" y="101719"/>
                </a:lnTo>
                <a:lnTo>
                  <a:pt x="166695" y="104007"/>
                </a:lnTo>
                <a:lnTo>
                  <a:pt x="173995" y="107436"/>
                </a:lnTo>
                <a:lnTo>
                  <a:pt x="197168" y="1200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SMARTPenAnnotation84"/>
          <p:cNvSpPr/>
          <p:nvPr/>
        </p:nvSpPr>
        <p:spPr>
          <a:xfrm>
            <a:off x="2085975" y="5057775"/>
            <a:ext cx="8573" cy="300038"/>
          </a:xfrm>
          <a:custGeom>
            <a:avLst/>
            <a:gdLst/>
            <a:ahLst/>
            <a:cxnLst/>
            <a:rect l="0" t="0" r="0" b="0"/>
            <a:pathLst>
              <a:path w="8573" h="300038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39" y="6785"/>
                </a:lnTo>
                <a:lnTo>
                  <a:pt x="7380" y="8219"/>
                </a:lnTo>
                <a:lnTo>
                  <a:pt x="7778" y="9289"/>
                </a:lnTo>
                <a:lnTo>
                  <a:pt x="8042" y="10955"/>
                </a:lnTo>
                <a:lnTo>
                  <a:pt x="8219" y="13018"/>
                </a:lnTo>
                <a:lnTo>
                  <a:pt x="8415" y="20391"/>
                </a:lnTo>
                <a:lnTo>
                  <a:pt x="8563" y="61890"/>
                </a:lnTo>
                <a:lnTo>
                  <a:pt x="7613" y="69835"/>
                </a:lnTo>
                <a:lnTo>
                  <a:pt x="6028" y="77989"/>
                </a:lnTo>
                <a:lnTo>
                  <a:pt x="4018" y="86283"/>
                </a:lnTo>
                <a:lnTo>
                  <a:pt x="2679" y="95622"/>
                </a:lnTo>
                <a:lnTo>
                  <a:pt x="1786" y="105658"/>
                </a:lnTo>
                <a:lnTo>
                  <a:pt x="1190" y="116158"/>
                </a:lnTo>
                <a:lnTo>
                  <a:pt x="529" y="137986"/>
                </a:lnTo>
                <a:lnTo>
                  <a:pt x="46" y="199027"/>
                </a:lnTo>
                <a:lnTo>
                  <a:pt x="9" y="234153"/>
                </a:lnTo>
                <a:lnTo>
                  <a:pt x="958" y="240874"/>
                </a:lnTo>
                <a:lnTo>
                  <a:pt x="2544" y="247260"/>
                </a:lnTo>
                <a:lnTo>
                  <a:pt x="4553" y="253422"/>
                </a:lnTo>
                <a:lnTo>
                  <a:pt x="5893" y="259436"/>
                </a:lnTo>
                <a:lnTo>
                  <a:pt x="6786" y="265350"/>
                </a:lnTo>
                <a:lnTo>
                  <a:pt x="7381" y="271197"/>
                </a:lnTo>
                <a:lnTo>
                  <a:pt x="7778" y="276048"/>
                </a:lnTo>
                <a:lnTo>
                  <a:pt x="8043" y="280234"/>
                </a:lnTo>
                <a:lnTo>
                  <a:pt x="8337" y="287426"/>
                </a:lnTo>
                <a:lnTo>
                  <a:pt x="8572" y="30003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SMARTPenAnnotation85"/>
          <p:cNvSpPr/>
          <p:nvPr/>
        </p:nvSpPr>
        <p:spPr>
          <a:xfrm>
            <a:off x="1957387" y="5246370"/>
            <a:ext cx="257176" cy="34291"/>
          </a:xfrm>
          <a:custGeom>
            <a:avLst/>
            <a:gdLst/>
            <a:ahLst/>
            <a:cxnLst/>
            <a:rect l="0" t="0" r="0" b="0"/>
            <a:pathLst>
              <a:path w="257176" h="34291">
                <a:moveTo>
                  <a:pt x="0" y="34290"/>
                </a:moveTo>
                <a:lnTo>
                  <a:pt x="11932" y="22358"/>
                </a:lnTo>
                <a:lnTo>
                  <a:pt x="15574" y="20620"/>
                </a:lnTo>
                <a:lnTo>
                  <a:pt x="19908" y="19462"/>
                </a:lnTo>
                <a:lnTo>
                  <a:pt x="24702" y="18689"/>
                </a:lnTo>
                <a:lnTo>
                  <a:pt x="29803" y="18174"/>
                </a:lnTo>
                <a:lnTo>
                  <a:pt x="35109" y="17831"/>
                </a:lnTo>
                <a:lnTo>
                  <a:pt x="40551" y="17602"/>
                </a:lnTo>
                <a:lnTo>
                  <a:pt x="46084" y="16497"/>
                </a:lnTo>
                <a:lnTo>
                  <a:pt x="51678" y="14808"/>
                </a:lnTo>
                <a:lnTo>
                  <a:pt x="57311" y="12730"/>
                </a:lnTo>
                <a:lnTo>
                  <a:pt x="63925" y="11343"/>
                </a:lnTo>
                <a:lnTo>
                  <a:pt x="71192" y="10419"/>
                </a:lnTo>
                <a:lnTo>
                  <a:pt x="78894" y="9804"/>
                </a:lnTo>
                <a:lnTo>
                  <a:pt x="86886" y="9394"/>
                </a:lnTo>
                <a:lnTo>
                  <a:pt x="103386" y="8937"/>
                </a:lnTo>
                <a:lnTo>
                  <a:pt x="124190" y="8680"/>
                </a:lnTo>
                <a:lnTo>
                  <a:pt x="131370" y="7692"/>
                </a:lnTo>
                <a:lnTo>
                  <a:pt x="139015" y="6081"/>
                </a:lnTo>
                <a:lnTo>
                  <a:pt x="146969" y="4054"/>
                </a:lnTo>
                <a:lnTo>
                  <a:pt x="156082" y="2702"/>
                </a:lnTo>
                <a:lnTo>
                  <a:pt x="165967" y="1801"/>
                </a:lnTo>
                <a:lnTo>
                  <a:pt x="185206" y="801"/>
                </a:lnTo>
                <a:lnTo>
                  <a:pt x="200106" y="355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SMARTPenAnnotation86"/>
          <p:cNvSpPr/>
          <p:nvPr/>
        </p:nvSpPr>
        <p:spPr>
          <a:xfrm>
            <a:off x="2351722" y="5134927"/>
            <a:ext cx="188596" cy="188596"/>
          </a:xfrm>
          <a:custGeom>
            <a:avLst/>
            <a:gdLst/>
            <a:ahLst/>
            <a:cxnLst/>
            <a:rect l="0" t="0" r="0" b="0"/>
            <a:pathLst>
              <a:path w="188596" h="188596">
                <a:moveTo>
                  <a:pt x="0" y="0"/>
                </a:moveTo>
                <a:lnTo>
                  <a:pt x="4551" y="4551"/>
                </a:lnTo>
                <a:lnTo>
                  <a:pt x="6844" y="5892"/>
                </a:lnTo>
                <a:lnTo>
                  <a:pt x="11932" y="7381"/>
                </a:lnTo>
                <a:lnTo>
                  <a:pt x="17368" y="10583"/>
                </a:lnTo>
                <a:lnTo>
                  <a:pt x="22959" y="15181"/>
                </a:lnTo>
                <a:lnTo>
                  <a:pt x="28619" y="20400"/>
                </a:lnTo>
                <a:lnTo>
                  <a:pt x="37161" y="28693"/>
                </a:lnTo>
                <a:lnTo>
                  <a:pt x="100410" y="91838"/>
                </a:lnTo>
                <a:lnTo>
                  <a:pt x="105040" y="97420"/>
                </a:lnTo>
                <a:lnTo>
                  <a:pt x="109079" y="103047"/>
                </a:lnTo>
                <a:lnTo>
                  <a:pt x="112724" y="108703"/>
                </a:lnTo>
                <a:lnTo>
                  <a:pt x="116107" y="114379"/>
                </a:lnTo>
                <a:lnTo>
                  <a:pt x="119315" y="120067"/>
                </a:lnTo>
                <a:lnTo>
                  <a:pt x="122406" y="125765"/>
                </a:lnTo>
                <a:lnTo>
                  <a:pt x="126371" y="130516"/>
                </a:lnTo>
                <a:lnTo>
                  <a:pt x="130920" y="134635"/>
                </a:lnTo>
                <a:lnTo>
                  <a:pt x="135858" y="138335"/>
                </a:lnTo>
                <a:lnTo>
                  <a:pt x="140102" y="142706"/>
                </a:lnTo>
                <a:lnTo>
                  <a:pt x="143884" y="147524"/>
                </a:lnTo>
                <a:lnTo>
                  <a:pt x="147358" y="152642"/>
                </a:lnTo>
                <a:lnTo>
                  <a:pt x="150626" y="157006"/>
                </a:lnTo>
                <a:lnTo>
                  <a:pt x="153757" y="160868"/>
                </a:lnTo>
                <a:lnTo>
                  <a:pt x="156797" y="164396"/>
                </a:lnTo>
                <a:lnTo>
                  <a:pt x="160729" y="167700"/>
                </a:lnTo>
                <a:lnTo>
                  <a:pt x="165255" y="170855"/>
                </a:lnTo>
                <a:lnTo>
                  <a:pt x="170178" y="173911"/>
                </a:lnTo>
                <a:lnTo>
                  <a:pt x="174412" y="175948"/>
                </a:lnTo>
                <a:lnTo>
                  <a:pt x="178187" y="177306"/>
                </a:lnTo>
                <a:lnTo>
                  <a:pt x="181656" y="178212"/>
                </a:lnTo>
                <a:lnTo>
                  <a:pt x="183969" y="179768"/>
                </a:lnTo>
                <a:lnTo>
                  <a:pt x="185511" y="181758"/>
                </a:lnTo>
                <a:lnTo>
                  <a:pt x="188595" y="1885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SMARTPenAnnotation87"/>
          <p:cNvSpPr/>
          <p:nvPr/>
        </p:nvSpPr>
        <p:spPr>
          <a:xfrm>
            <a:off x="2411729" y="5126354"/>
            <a:ext cx="180024" cy="205742"/>
          </a:xfrm>
          <a:custGeom>
            <a:avLst/>
            <a:gdLst/>
            <a:ahLst/>
            <a:cxnLst/>
            <a:rect l="0" t="0" r="0" b="0"/>
            <a:pathLst>
              <a:path w="180024" h="205742">
                <a:moveTo>
                  <a:pt x="180023" y="0"/>
                </a:moveTo>
                <a:lnTo>
                  <a:pt x="164174" y="0"/>
                </a:lnTo>
                <a:lnTo>
                  <a:pt x="158711" y="4552"/>
                </a:lnTo>
                <a:lnTo>
                  <a:pt x="153724" y="9325"/>
                </a:lnTo>
                <a:lnTo>
                  <a:pt x="151060" y="11932"/>
                </a:lnTo>
                <a:lnTo>
                  <a:pt x="148332" y="15575"/>
                </a:lnTo>
                <a:lnTo>
                  <a:pt x="145561" y="19909"/>
                </a:lnTo>
                <a:lnTo>
                  <a:pt x="142761" y="24702"/>
                </a:lnTo>
                <a:lnTo>
                  <a:pt x="138989" y="29803"/>
                </a:lnTo>
                <a:lnTo>
                  <a:pt x="134569" y="35110"/>
                </a:lnTo>
                <a:lnTo>
                  <a:pt x="129718" y="40551"/>
                </a:lnTo>
                <a:lnTo>
                  <a:pt x="124579" y="47037"/>
                </a:lnTo>
                <a:lnTo>
                  <a:pt x="119248" y="54218"/>
                </a:lnTo>
                <a:lnTo>
                  <a:pt x="113789" y="61863"/>
                </a:lnTo>
                <a:lnTo>
                  <a:pt x="108244" y="68865"/>
                </a:lnTo>
                <a:lnTo>
                  <a:pt x="102643" y="75437"/>
                </a:lnTo>
                <a:lnTo>
                  <a:pt x="97004" y="81725"/>
                </a:lnTo>
                <a:lnTo>
                  <a:pt x="83118" y="96330"/>
                </a:lnTo>
                <a:lnTo>
                  <a:pt x="23288" y="156732"/>
                </a:lnTo>
                <a:lnTo>
                  <a:pt x="20288" y="160686"/>
                </a:lnTo>
                <a:lnTo>
                  <a:pt x="17336" y="165227"/>
                </a:lnTo>
                <a:lnTo>
                  <a:pt x="14415" y="170159"/>
                </a:lnTo>
                <a:lnTo>
                  <a:pt x="12467" y="174399"/>
                </a:lnTo>
                <a:lnTo>
                  <a:pt x="11170" y="178179"/>
                </a:lnTo>
                <a:lnTo>
                  <a:pt x="10304" y="181651"/>
                </a:lnTo>
                <a:lnTo>
                  <a:pt x="8774" y="183966"/>
                </a:lnTo>
                <a:lnTo>
                  <a:pt x="6802" y="185509"/>
                </a:lnTo>
                <a:lnTo>
                  <a:pt x="4535" y="186538"/>
                </a:lnTo>
                <a:lnTo>
                  <a:pt x="3024" y="188177"/>
                </a:lnTo>
                <a:lnTo>
                  <a:pt x="2016" y="190221"/>
                </a:lnTo>
                <a:lnTo>
                  <a:pt x="896" y="195033"/>
                </a:lnTo>
                <a:lnTo>
                  <a:pt x="399" y="200347"/>
                </a:lnTo>
                <a:lnTo>
                  <a:pt x="0" y="20574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SMARTPenAnnotation88"/>
          <p:cNvSpPr/>
          <p:nvPr/>
        </p:nvSpPr>
        <p:spPr>
          <a:xfrm>
            <a:off x="2746057" y="5194935"/>
            <a:ext cx="197169" cy="8573"/>
          </a:xfrm>
          <a:custGeom>
            <a:avLst/>
            <a:gdLst/>
            <a:ahLst/>
            <a:cxnLst/>
            <a:rect l="0" t="0" r="0" b="0"/>
            <a:pathLst>
              <a:path w="197169" h="8573">
                <a:moveTo>
                  <a:pt x="0" y="0"/>
                </a:moveTo>
                <a:lnTo>
                  <a:pt x="92021" y="0"/>
                </a:lnTo>
                <a:lnTo>
                  <a:pt x="100400" y="952"/>
                </a:lnTo>
                <a:lnTo>
                  <a:pt x="107891" y="2540"/>
                </a:lnTo>
                <a:lnTo>
                  <a:pt x="114790" y="4551"/>
                </a:lnTo>
                <a:lnTo>
                  <a:pt x="121294" y="5891"/>
                </a:lnTo>
                <a:lnTo>
                  <a:pt x="127535" y="6785"/>
                </a:lnTo>
                <a:lnTo>
                  <a:pt x="133601" y="7381"/>
                </a:lnTo>
                <a:lnTo>
                  <a:pt x="139550" y="7778"/>
                </a:lnTo>
                <a:lnTo>
                  <a:pt x="145421" y="8043"/>
                </a:lnTo>
                <a:lnTo>
                  <a:pt x="157024" y="8337"/>
                </a:lnTo>
                <a:lnTo>
                  <a:pt x="197168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SMARTPenAnnotation89"/>
          <p:cNvSpPr/>
          <p:nvPr/>
        </p:nvSpPr>
        <p:spPr>
          <a:xfrm>
            <a:off x="3046094" y="5032445"/>
            <a:ext cx="239987" cy="282506"/>
          </a:xfrm>
          <a:custGeom>
            <a:avLst/>
            <a:gdLst/>
            <a:ahLst/>
            <a:cxnLst/>
            <a:rect l="0" t="0" r="0" b="0"/>
            <a:pathLst>
              <a:path w="239987" h="282506">
                <a:moveTo>
                  <a:pt x="0" y="76765"/>
                </a:moveTo>
                <a:lnTo>
                  <a:pt x="28620" y="48146"/>
                </a:lnTo>
                <a:lnTo>
                  <a:pt x="32415" y="45303"/>
                </a:lnTo>
                <a:lnTo>
                  <a:pt x="36850" y="42455"/>
                </a:lnTo>
                <a:lnTo>
                  <a:pt x="41712" y="39604"/>
                </a:lnTo>
                <a:lnTo>
                  <a:pt x="46858" y="36751"/>
                </a:lnTo>
                <a:lnTo>
                  <a:pt x="57656" y="31041"/>
                </a:lnTo>
                <a:lnTo>
                  <a:pt x="64155" y="28185"/>
                </a:lnTo>
                <a:lnTo>
                  <a:pt x="71345" y="25328"/>
                </a:lnTo>
                <a:lnTo>
                  <a:pt x="78996" y="22471"/>
                </a:lnTo>
                <a:lnTo>
                  <a:pt x="86002" y="20567"/>
                </a:lnTo>
                <a:lnTo>
                  <a:pt x="92577" y="19297"/>
                </a:lnTo>
                <a:lnTo>
                  <a:pt x="98866" y="18450"/>
                </a:lnTo>
                <a:lnTo>
                  <a:pt x="104963" y="16934"/>
                </a:lnTo>
                <a:lnTo>
                  <a:pt x="110933" y="14970"/>
                </a:lnTo>
                <a:lnTo>
                  <a:pt x="116818" y="12708"/>
                </a:lnTo>
                <a:lnTo>
                  <a:pt x="123599" y="11201"/>
                </a:lnTo>
                <a:lnTo>
                  <a:pt x="130977" y="10195"/>
                </a:lnTo>
                <a:lnTo>
                  <a:pt x="138753" y="9525"/>
                </a:lnTo>
                <a:lnTo>
                  <a:pt x="145842" y="8126"/>
                </a:lnTo>
                <a:lnTo>
                  <a:pt x="152473" y="6240"/>
                </a:lnTo>
                <a:lnTo>
                  <a:pt x="158799" y="4031"/>
                </a:lnTo>
                <a:lnTo>
                  <a:pt x="164921" y="2558"/>
                </a:lnTo>
                <a:lnTo>
                  <a:pt x="170908" y="1576"/>
                </a:lnTo>
                <a:lnTo>
                  <a:pt x="176804" y="922"/>
                </a:lnTo>
                <a:lnTo>
                  <a:pt x="181687" y="485"/>
                </a:lnTo>
                <a:lnTo>
                  <a:pt x="185895" y="194"/>
                </a:lnTo>
                <a:lnTo>
                  <a:pt x="189652" y="0"/>
                </a:lnTo>
                <a:lnTo>
                  <a:pt x="194063" y="823"/>
                </a:lnTo>
                <a:lnTo>
                  <a:pt x="198908" y="2324"/>
                </a:lnTo>
                <a:lnTo>
                  <a:pt x="204043" y="4278"/>
                </a:lnTo>
                <a:lnTo>
                  <a:pt x="208419" y="5580"/>
                </a:lnTo>
                <a:lnTo>
                  <a:pt x="215821" y="7027"/>
                </a:lnTo>
                <a:lnTo>
                  <a:pt x="222285" y="10210"/>
                </a:lnTo>
                <a:lnTo>
                  <a:pt x="225343" y="12392"/>
                </a:lnTo>
                <a:lnTo>
                  <a:pt x="231280" y="19898"/>
                </a:lnTo>
                <a:lnTo>
                  <a:pt x="236142" y="28630"/>
                </a:lnTo>
                <a:lnTo>
                  <a:pt x="238302" y="35686"/>
                </a:lnTo>
                <a:lnTo>
                  <a:pt x="238878" y="39854"/>
                </a:lnTo>
                <a:lnTo>
                  <a:pt x="239262" y="44538"/>
                </a:lnTo>
                <a:lnTo>
                  <a:pt x="239519" y="49565"/>
                </a:lnTo>
                <a:lnTo>
                  <a:pt x="239803" y="62771"/>
                </a:lnTo>
                <a:lnTo>
                  <a:pt x="239986" y="89981"/>
                </a:lnTo>
                <a:lnTo>
                  <a:pt x="239048" y="97005"/>
                </a:lnTo>
                <a:lnTo>
                  <a:pt x="237471" y="104546"/>
                </a:lnTo>
                <a:lnTo>
                  <a:pt x="235466" y="112431"/>
                </a:lnTo>
                <a:lnTo>
                  <a:pt x="233178" y="120544"/>
                </a:lnTo>
                <a:lnTo>
                  <a:pt x="228095" y="137180"/>
                </a:lnTo>
                <a:lnTo>
                  <a:pt x="211411" y="188243"/>
                </a:lnTo>
                <a:lnTo>
                  <a:pt x="209521" y="195851"/>
                </a:lnTo>
                <a:lnTo>
                  <a:pt x="208261" y="202828"/>
                </a:lnTo>
                <a:lnTo>
                  <a:pt x="207421" y="209385"/>
                </a:lnTo>
                <a:lnTo>
                  <a:pt x="205908" y="215660"/>
                </a:lnTo>
                <a:lnTo>
                  <a:pt x="203947" y="221749"/>
                </a:lnTo>
                <a:lnTo>
                  <a:pt x="201687" y="227714"/>
                </a:lnTo>
                <a:lnTo>
                  <a:pt x="200181" y="233595"/>
                </a:lnTo>
                <a:lnTo>
                  <a:pt x="199177" y="239421"/>
                </a:lnTo>
                <a:lnTo>
                  <a:pt x="198507" y="245210"/>
                </a:lnTo>
                <a:lnTo>
                  <a:pt x="198061" y="250021"/>
                </a:lnTo>
                <a:lnTo>
                  <a:pt x="197565" y="257908"/>
                </a:lnTo>
                <a:lnTo>
                  <a:pt x="197344" y="264588"/>
                </a:lnTo>
                <a:lnTo>
                  <a:pt x="197191" y="273654"/>
                </a:lnTo>
                <a:lnTo>
                  <a:pt x="197168" y="28250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SMARTPenAnnotation90"/>
          <p:cNvSpPr/>
          <p:nvPr/>
        </p:nvSpPr>
        <p:spPr>
          <a:xfrm>
            <a:off x="3114706" y="5134927"/>
            <a:ext cx="239999" cy="60009"/>
          </a:xfrm>
          <a:custGeom>
            <a:avLst/>
            <a:gdLst/>
            <a:ahLst/>
            <a:cxnLst/>
            <a:rect l="0" t="0" r="0" b="0"/>
            <a:pathLst>
              <a:path w="239999" h="60009">
                <a:moveTo>
                  <a:pt x="8541" y="60008"/>
                </a:moveTo>
                <a:lnTo>
                  <a:pt x="0" y="60008"/>
                </a:lnTo>
                <a:lnTo>
                  <a:pt x="4529" y="55457"/>
                </a:lnTo>
                <a:lnTo>
                  <a:pt x="6818" y="54116"/>
                </a:lnTo>
                <a:lnTo>
                  <a:pt x="11903" y="52626"/>
                </a:lnTo>
                <a:lnTo>
                  <a:pt x="14592" y="51277"/>
                </a:lnTo>
                <a:lnTo>
                  <a:pt x="17338" y="49425"/>
                </a:lnTo>
                <a:lnTo>
                  <a:pt x="20120" y="47237"/>
                </a:lnTo>
                <a:lnTo>
                  <a:pt x="23881" y="44827"/>
                </a:lnTo>
                <a:lnTo>
                  <a:pt x="28292" y="42267"/>
                </a:lnTo>
                <a:lnTo>
                  <a:pt x="33139" y="39608"/>
                </a:lnTo>
                <a:lnTo>
                  <a:pt x="38274" y="37835"/>
                </a:lnTo>
                <a:lnTo>
                  <a:pt x="43603" y="36653"/>
                </a:lnTo>
                <a:lnTo>
                  <a:pt x="49061" y="35866"/>
                </a:lnTo>
                <a:lnTo>
                  <a:pt x="54604" y="34388"/>
                </a:lnTo>
                <a:lnTo>
                  <a:pt x="60205" y="32450"/>
                </a:lnTo>
                <a:lnTo>
                  <a:pt x="65844" y="30206"/>
                </a:lnTo>
                <a:lnTo>
                  <a:pt x="71508" y="28710"/>
                </a:lnTo>
                <a:lnTo>
                  <a:pt x="77189" y="27713"/>
                </a:lnTo>
                <a:lnTo>
                  <a:pt x="82881" y="27048"/>
                </a:lnTo>
                <a:lnTo>
                  <a:pt x="88581" y="25652"/>
                </a:lnTo>
                <a:lnTo>
                  <a:pt x="94286" y="23769"/>
                </a:lnTo>
                <a:lnTo>
                  <a:pt x="99994" y="21561"/>
                </a:lnTo>
                <a:lnTo>
                  <a:pt x="105705" y="20089"/>
                </a:lnTo>
                <a:lnTo>
                  <a:pt x="111417" y="19108"/>
                </a:lnTo>
                <a:lnTo>
                  <a:pt x="117130" y="18454"/>
                </a:lnTo>
                <a:lnTo>
                  <a:pt x="122844" y="17065"/>
                </a:lnTo>
                <a:lnTo>
                  <a:pt x="128558" y="15187"/>
                </a:lnTo>
                <a:lnTo>
                  <a:pt x="134272" y="12982"/>
                </a:lnTo>
                <a:lnTo>
                  <a:pt x="140939" y="11512"/>
                </a:lnTo>
                <a:lnTo>
                  <a:pt x="148242" y="10532"/>
                </a:lnTo>
                <a:lnTo>
                  <a:pt x="155968" y="9879"/>
                </a:lnTo>
                <a:lnTo>
                  <a:pt x="163975" y="9444"/>
                </a:lnTo>
                <a:lnTo>
                  <a:pt x="180493" y="8960"/>
                </a:lnTo>
                <a:lnTo>
                  <a:pt x="187945" y="7878"/>
                </a:lnTo>
                <a:lnTo>
                  <a:pt x="194819" y="6205"/>
                </a:lnTo>
                <a:lnTo>
                  <a:pt x="201306" y="4137"/>
                </a:lnTo>
                <a:lnTo>
                  <a:pt x="207536" y="2758"/>
                </a:lnTo>
                <a:lnTo>
                  <a:pt x="213595" y="1839"/>
                </a:lnTo>
                <a:lnTo>
                  <a:pt x="219538" y="1226"/>
                </a:lnTo>
                <a:lnTo>
                  <a:pt x="224454" y="818"/>
                </a:lnTo>
                <a:lnTo>
                  <a:pt x="228683" y="545"/>
                </a:lnTo>
                <a:lnTo>
                  <a:pt x="23999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SMARTPenAnnotation91"/>
          <p:cNvSpPr/>
          <p:nvPr/>
        </p:nvSpPr>
        <p:spPr>
          <a:xfrm>
            <a:off x="3560445" y="5126357"/>
            <a:ext cx="120015" cy="17144"/>
          </a:xfrm>
          <a:custGeom>
            <a:avLst/>
            <a:gdLst/>
            <a:ahLst/>
            <a:cxnLst/>
            <a:rect l="0" t="0" r="0" b="0"/>
            <a:pathLst>
              <a:path w="120015" h="17144">
                <a:moveTo>
                  <a:pt x="0" y="17143"/>
                </a:moveTo>
                <a:lnTo>
                  <a:pt x="7381" y="9762"/>
                </a:lnTo>
                <a:lnTo>
                  <a:pt x="8730" y="9364"/>
                </a:lnTo>
                <a:lnTo>
                  <a:pt x="10582" y="9100"/>
                </a:lnTo>
                <a:lnTo>
                  <a:pt x="12770" y="8923"/>
                </a:lnTo>
                <a:lnTo>
                  <a:pt x="15181" y="7853"/>
                </a:lnTo>
                <a:lnTo>
                  <a:pt x="17740" y="6187"/>
                </a:lnTo>
                <a:lnTo>
                  <a:pt x="20399" y="4124"/>
                </a:lnTo>
                <a:lnTo>
                  <a:pt x="23125" y="2749"/>
                </a:lnTo>
                <a:lnTo>
                  <a:pt x="25894" y="1831"/>
                </a:lnTo>
                <a:lnTo>
                  <a:pt x="28692" y="1220"/>
                </a:lnTo>
                <a:lnTo>
                  <a:pt x="32463" y="813"/>
                </a:lnTo>
                <a:lnTo>
                  <a:pt x="36882" y="541"/>
                </a:lnTo>
                <a:lnTo>
                  <a:pt x="46872" y="239"/>
                </a:lnTo>
                <a:lnTo>
                  <a:pt x="76722" y="7"/>
                </a:lnTo>
                <a:lnTo>
                  <a:pt x="87608" y="0"/>
                </a:lnTo>
                <a:lnTo>
                  <a:pt x="91742" y="952"/>
                </a:lnTo>
                <a:lnTo>
                  <a:pt x="96404" y="2539"/>
                </a:lnTo>
                <a:lnTo>
                  <a:pt x="108472" y="7379"/>
                </a:lnTo>
                <a:lnTo>
                  <a:pt x="110414" y="7776"/>
                </a:lnTo>
                <a:lnTo>
                  <a:pt x="112662" y="8041"/>
                </a:lnTo>
                <a:lnTo>
                  <a:pt x="120014" y="857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SMARTPenAnnotation92"/>
          <p:cNvSpPr/>
          <p:nvPr/>
        </p:nvSpPr>
        <p:spPr>
          <a:xfrm>
            <a:off x="3526154" y="5220652"/>
            <a:ext cx="171451" cy="25719"/>
          </a:xfrm>
          <a:custGeom>
            <a:avLst/>
            <a:gdLst/>
            <a:ahLst/>
            <a:cxnLst/>
            <a:rect l="0" t="0" r="0" b="0"/>
            <a:pathLst>
              <a:path w="171451" h="25719">
                <a:moveTo>
                  <a:pt x="0" y="0"/>
                </a:moveTo>
                <a:lnTo>
                  <a:pt x="20152" y="0"/>
                </a:lnTo>
                <a:lnTo>
                  <a:pt x="23912" y="953"/>
                </a:lnTo>
                <a:lnTo>
                  <a:pt x="28324" y="2540"/>
                </a:lnTo>
                <a:lnTo>
                  <a:pt x="33170" y="4551"/>
                </a:lnTo>
                <a:lnTo>
                  <a:pt x="38306" y="5892"/>
                </a:lnTo>
                <a:lnTo>
                  <a:pt x="43635" y="6785"/>
                </a:lnTo>
                <a:lnTo>
                  <a:pt x="49092" y="7381"/>
                </a:lnTo>
                <a:lnTo>
                  <a:pt x="53684" y="7778"/>
                </a:lnTo>
                <a:lnTo>
                  <a:pt x="57697" y="8043"/>
                </a:lnTo>
                <a:lnTo>
                  <a:pt x="61325" y="8219"/>
                </a:lnTo>
                <a:lnTo>
                  <a:pt x="70436" y="8416"/>
                </a:lnTo>
                <a:lnTo>
                  <a:pt x="75533" y="8468"/>
                </a:lnTo>
                <a:lnTo>
                  <a:pt x="80835" y="9455"/>
                </a:lnTo>
                <a:lnTo>
                  <a:pt x="86275" y="11066"/>
                </a:lnTo>
                <a:lnTo>
                  <a:pt x="91807" y="13093"/>
                </a:lnTo>
                <a:lnTo>
                  <a:pt x="98353" y="14444"/>
                </a:lnTo>
                <a:lnTo>
                  <a:pt x="105573" y="15344"/>
                </a:lnTo>
                <a:lnTo>
                  <a:pt x="113245" y="15944"/>
                </a:lnTo>
                <a:lnTo>
                  <a:pt x="120264" y="16345"/>
                </a:lnTo>
                <a:lnTo>
                  <a:pt x="133144" y="16789"/>
                </a:lnTo>
                <a:lnTo>
                  <a:pt x="139245" y="17860"/>
                </a:lnTo>
                <a:lnTo>
                  <a:pt x="145218" y="19527"/>
                </a:lnTo>
                <a:lnTo>
                  <a:pt x="151104" y="21591"/>
                </a:lnTo>
                <a:lnTo>
                  <a:pt x="155981" y="22967"/>
                </a:lnTo>
                <a:lnTo>
                  <a:pt x="160186" y="23884"/>
                </a:lnTo>
                <a:lnTo>
                  <a:pt x="171450" y="257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SMARTPenAnnotation93"/>
          <p:cNvSpPr/>
          <p:nvPr/>
        </p:nvSpPr>
        <p:spPr>
          <a:xfrm>
            <a:off x="3869099" y="5032207"/>
            <a:ext cx="255393" cy="256511"/>
          </a:xfrm>
          <a:custGeom>
            <a:avLst/>
            <a:gdLst/>
            <a:ahLst/>
            <a:cxnLst/>
            <a:rect l="0" t="0" r="0" b="0"/>
            <a:pathLst>
              <a:path w="255393" h="256511">
                <a:moveTo>
                  <a:pt x="94253" y="16995"/>
                </a:moveTo>
                <a:lnTo>
                  <a:pt x="81483" y="16995"/>
                </a:lnTo>
                <a:lnTo>
                  <a:pt x="79072" y="17948"/>
                </a:lnTo>
                <a:lnTo>
                  <a:pt x="71128" y="23839"/>
                </a:lnTo>
                <a:lnTo>
                  <a:pt x="65560" y="28927"/>
                </a:lnTo>
                <a:lnTo>
                  <a:pt x="57071" y="37146"/>
                </a:lnTo>
                <a:lnTo>
                  <a:pt x="54225" y="41859"/>
                </a:lnTo>
                <a:lnTo>
                  <a:pt x="51375" y="47858"/>
                </a:lnTo>
                <a:lnTo>
                  <a:pt x="48523" y="54716"/>
                </a:lnTo>
                <a:lnTo>
                  <a:pt x="44716" y="61192"/>
                </a:lnTo>
                <a:lnTo>
                  <a:pt x="40274" y="67415"/>
                </a:lnTo>
                <a:lnTo>
                  <a:pt x="35406" y="73468"/>
                </a:lnTo>
                <a:lnTo>
                  <a:pt x="31210" y="80361"/>
                </a:lnTo>
                <a:lnTo>
                  <a:pt x="27459" y="87814"/>
                </a:lnTo>
                <a:lnTo>
                  <a:pt x="24006" y="95640"/>
                </a:lnTo>
                <a:lnTo>
                  <a:pt x="20751" y="103715"/>
                </a:lnTo>
                <a:lnTo>
                  <a:pt x="14596" y="120308"/>
                </a:lnTo>
                <a:lnTo>
                  <a:pt x="5775" y="145714"/>
                </a:lnTo>
                <a:lnTo>
                  <a:pt x="3835" y="153290"/>
                </a:lnTo>
                <a:lnTo>
                  <a:pt x="2542" y="160246"/>
                </a:lnTo>
                <a:lnTo>
                  <a:pt x="1679" y="166788"/>
                </a:lnTo>
                <a:lnTo>
                  <a:pt x="1105" y="173055"/>
                </a:lnTo>
                <a:lnTo>
                  <a:pt x="722" y="179138"/>
                </a:lnTo>
                <a:lnTo>
                  <a:pt x="296" y="190976"/>
                </a:lnTo>
                <a:lnTo>
                  <a:pt x="23" y="214098"/>
                </a:lnTo>
                <a:lnTo>
                  <a:pt x="0" y="219834"/>
                </a:lnTo>
                <a:lnTo>
                  <a:pt x="938" y="224612"/>
                </a:lnTo>
                <a:lnTo>
                  <a:pt x="4519" y="232459"/>
                </a:lnTo>
                <a:lnTo>
                  <a:pt x="9287" y="239122"/>
                </a:lnTo>
                <a:lnTo>
                  <a:pt x="11891" y="242232"/>
                </a:lnTo>
                <a:lnTo>
                  <a:pt x="19865" y="248228"/>
                </a:lnTo>
                <a:lnTo>
                  <a:pt x="24659" y="251160"/>
                </a:lnTo>
                <a:lnTo>
                  <a:pt x="29759" y="253115"/>
                </a:lnTo>
                <a:lnTo>
                  <a:pt x="35065" y="254418"/>
                </a:lnTo>
                <a:lnTo>
                  <a:pt x="40507" y="255288"/>
                </a:lnTo>
                <a:lnTo>
                  <a:pt x="46040" y="255867"/>
                </a:lnTo>
                <a:lnTo>
                  <a:pt x="51633" y="256253"/>
                </a:lnTo>
                <a:lnTo>
                  <a:pt x="57267" y="256510"/>
                </a:lnTo>
                <a:lnTo>
                  <a:pt x="63881" y="255729"/>
                </a:lnTo>
                <a:lnTo>
                  <a:pt x="71147" y="254256"/>
                </a:lnTo>
                <a:lnTo>
                  <a:pt x="78849" y="252322"/>
                </a:lnTo>
                <a:lnTo>
                  <a:pt x="85889" y="250080"/>
                </a:lnTo>
                <a:lnTo>
                  <a:pt x="92487" y="247632"/>
                </a:lnTo>
                <a:lnTo>
                  <a:pt x="98791" y="245048"/>
                </a:lnTo>
                <a:lnTo>
                  <a:pt x="105851" y="242373"/>
                </a:lnTo>
                <a:lnTo>
                  <a:pt x="121315" y="236860"/>
                </a:lnTo>
                <a:lnTo>
                  <a:pt x="128487" y="233104"/>
                </a:lnTo>
                <a:lnTo>
                  <a:pt x="135173" y="228696"/>
                </a:lnTo>
                <a:lnTo>
                  <a:pt x="141535" y="223851"/>
                </a:lnTo>
                <a:lnTo>
                  <a:pt x="156225" y="213389"/>
                </a:lnTo>
                <a:lnTo>
                  <a:pt x="164143" y="207932"/>
                </a:lnTo>
                <a:lnTo>
                  <a:pt x="171326" y="201436"/>
                </a:lnTo>
                <a:lnTo>
                  <a:pt x="178020" y="194248"/>
                </a:lnTo>
                <a:lnTo>
                  <a:pt x="184388" y="186599"/>
                </a:lnTo>
                <a:lnTo>
                  <a:pt x="190538" y="179594"/>
                </a:lnTo>
                <a:lnTo>
                  <a:pt x="202452" y="166731"/>
                </a:lnTo>
                <a:lnTo>
                  <a:pt x="208295" y="159682"/>
                </a:lnTo>
                <a:lnTo>
                  <a:pt x="214096" y="152125"/>
                </a:lnTo>
                <a:lnTo>
                  <a:pt x="219869" y="144229"/>
                </a:lnTo>
                <a:lnTo>
                  <a:pt x="224669" y="137060"/>
                </a:lnTo>
                <a:lnTo>
                  <a:pt x="228822" y="130376"/>
                </a:lnTo>
                <a:lnTo>
                  <a:pt x="232543" y="124015"/>
                </a:lnTo>
                <a:lnTo>
                  <a:pt x="235977" y="117869"/>
                </a:lnTo>
                <a:lnTo>
                  <a:pt x="242331" y="105960"/>
                </a:lnTo>
                <a:lnTo>
                  <a:pt x="245359" y="99165"/>
                </a:lnTo>
                <a:lnTo>
                  <a:pt x="248330" y="91778"/>
                </a:lnTo>
                <a:lnTo>
                  <a:pt x="251264" y="83995"/>
                </a:lnTo>
                <a:lnTo>
                  <a:pt x="253219" y="76902"/>
                </a:lnTo>
                <a:lnTo>
                  <a:pt x="254523" y="70268"/>
                </a:lnTo>
                <a:lnTo>
                  <a:pt x="255392" y="63940"/>
                </a:lnTo>
                <a:lnTo>
                  <a:pt x="255019" y="57817"/>
                </a:lnTo>
                <a:lnTo>
                  <a:pt x="253818" y="51830"/>
                </a:lnTo>
                <a:lnTo>
                  <a:pt x="252064" y="45933"/>
                </a:lnTo>
                <a:lnTo>
                  <a:pt x="249944" y="41050"/>
                </a:lnTo>
                <a:lnTo>
                  <a:pt x="245046" y="33084"/>
                </a:lnTo>
                <a:lnTo>
                  <a:pt x="239695" y="26368"/>
                </a:lnTo>
                <a:lnTo>
                  <a:pt x="236934" y="23244"/>
                </a:lnTo>
                <a:lnTo>
                  <a:pt x="233189" y="20208"/>
                </a:lnTo>
                <a:lnTo>
                  <a:pt x="228787" y="17232"/>
                </a:lnTo>
                <a:lnTo>
                  <a:pt x="223948" y="14296"/>
                </a:lnTo>
                <a:lnTo>
                  <a:pt x="218816" y="11385"/>
                </a:lnTo>
                <a:lnTo>
                  <a:pt x="208034" y="5612"/>
                </a:lnTo>
                <a:lnTo>
                  <a:pt x="202492" y="3692"/>
                </a:lnTo>
                <a:lnTo>
                  <a:pt x="196893" y="2411"/>
                </a:lnTo>
                <a:lnTo>
                  <a:pt x="191254" y="1557"/>
                </a:lnTo>
                <a:lnTo>
                  <a:pt x="184638" y="988"/>
                </a:lnTo>
                <a:lnTo>
                  <a:pt x="177370" y="609"/>
                </a:lnTo>
                <a:lnTo>
                  <a:pt x="162626" y="187"/>
                </a:lnTo>
                <a:lnTo>
                  <a:pt x="149723" y="0"/>
                </a:lnTo>
                <a:lnTo>
                  <a:pt x="142664" y="902"/>
                </a:lnTo>
                <a:lnTo>
                  <a:pt x="135099" y="2457"/>
                </a:lnTo>
                <a:lnTo>
                  <a:pt x="127199" y="4446"/>
                </a:lnTo>
                <a:lnTo>
                  <a:pt x="120027" y="6724"/>
                </a:lnTo>
                <a:lnTo>
                  <a:pt x="113341" y="9195"/>
                </a:lnTo>
                <a:lnTo>
                  <a:pt x="106978" y="11795"/>
                </a:lnTo>
                <a:lnTo>
                  <a:pt x="101784" y="14481"/>
                </a:lnTo>
                <a:lnTo>
                  <a:pt x="97369" y="17224"/>
                </a:lnTo>
                <a:lnTo>
                  <a:pt x="85680" y="255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SMARTPenAnnotation94"/>
          <p:cNvSpPr/>
          <p:nvPr/>
        </p:nvSpPr>
        <p:spPr>
          <a:xfrm>
            <a:off x="542924" y="5640704"/>
            <a:ext cx="137161" cy="257176"/>
          </a:xfrm>
          <a:custGeom>
            <a:avLst/>
            <a:gdLst/>
            <a:ahLst/>
            <a:cxnLst/>
            <a:rect l="0" t="0" r="0" b="0"/>
            <a:pathLst>
              <a:path w="137161" h="257176">
                <a:moveTo>
                  <a:pt x="0" y="0"/>
                </a:moveTo>
                <a:lnTo>
                  <a:pt x="0" y="20474"/>
                </a:lnTo>
                <a:lnTo>
                  <a:pt x="953" y="23174"/>
                </a:lnTo>
                <a:lnTo>
                  <a:pt x="4551" y="28715"/>
                </a:lnTo>
                <a:lnTo>
                  <a:pt x="6844" y="31526"/>
                </a:lnTo>
                <a:lnTo>
                  <a:pt x="9326" y="34353"/>
                </a:lnTo>
                <a:lnTo>
                  <a:pt x="11932" y="37189"/>
                </a:lnTo>
                <a:lnTo>
                  <a:pt x="17368" y="42882"/>
                </a:lnTo>
                <a:lnTo>
                  <a:pt x="20152" y="45733"/>
                </a:lnTo>
                <a:lnTo>
                  <a:pt x="23912" y="48586"/>
                </a:lnTo>
                <a:lnTo>
                  <a:pt x="28324" y="51441"/>
                </a:lnTo>
                <a:lnTo>
                  <a:pt x="33170" y="54297"/>
                </a:lnTo>
                <a:lnTo>
                  <a:pt x="36401" y="58106"/>
                </a:lnTo>
                <a:lnTo>
                  <a:pt x="38555" y="62550"/>
                </a:lnTo>
                <a:lnTo>
                  <a:pt x="39991" y="67418"/>
                </a:lnTo>
                <a:lnTo>
                  <a:pt x="44126" y="75366"/>
                </a:lnTo>
                <a:lnTo>
                  <a:pt x="46563" y="78820"/>
                </a:lnTo>
                <a:lnTo>
                  <a:pt x="49140" y="83026"/>
                </a:lnTo>
                <a:lnTo>
                  <a:pt x="51810" y="87737"/>
                </a:lnTo>
                <a:lnTo>
                  <a:pt x="57317" y="98049"/>
                </a:lnTo>
                <a:lnTo>
                  <a:pt x="62939" y="108983"/>
                </a:lnTo>
                <a:lnTo>
                  <a:pt x="66725" y="114565"/>
                </a:lnTo>
                <a:lnTo>
                  <a:pt x="71153" y="120192"/>
                </a:lnTo>
                <a:lnTo>
                  <a:pt x="76011" y="125849"/>
                </a:lnTo>
                <a:lnTo>
                  <a:pt x="79249" y="131525"/>
                </a:lnTo>
                <a:lnTo>
                  <a:pt x="81408" y="137213"/>
                </a:lnTo>
                <a:lnTo>
                  <a:pt x="82847" y="142911"/>
                </a:lnTo>
                <a:lnTo>
                  <a:pt x="84759" y="148614"/>
                </a:lnTo>
                <a:lnTo>
                  <a:pt x="86986" y="154321"/>
                </a:lnTo>
                <a:lnTo>
                  <a:pt x="89423" y="160031"/>
                </a:lnTo>
                <a:lnTo>
                  <a:pt x="94671" y="171455"/>
                </a:lnTo>
                <a:lnTo>
                  <a:pt x="97404" y="177169"/>
                </a:lnTo>
                <a:lnTo>
                  <a:pt x="100179" y="181930"/>
                </a:lnTo>
                <a:lnTo>
                  <a:pt x="102981" y="186057"/>
                </a:lnTo>
                <a:lnTo>
                  <a:pt x="105802" y="189761"/>
                </a:lnTo>
                <a:lnTo>
                  <a:pt x="108635" y="194135"/>
                </a:lnTo>
                <a:lnTo>
                  <a:pt x="111476" y="198956"/>
                </a:lnTo>
                <a:lnTo>
                  <a:pt x="114322" y="204075"/>
                </a:lnTo>
                <a:lnTo>
                  <a:pt x="117172" y="208440"/>
                </a:lnTo>
                <a:lnTo>
                  <a:pt x="120025" y="212303"/>
                </a:lnTo>
                <a:lnTo>
                  <a:pt x="122879" y="215830"/>
                </a:lnTo>
                <a:lnTo>
                  <a:pt x="124782" y="220087"/>
                </a:lnTo>
                <a:lnTo>
                  <a:pt x="126051" y="224830"/>
                </a:lnTo>
                <a:lnTo>
                  <a:pt x="126897" y="229897"/>
                </a:lnTo>
                <a:lnTo>
                  <a:pt x="128413" y="234228"/>
                </a:lnTo>
                <a:lnTo>
                  <a:pt x="132638" y="241579"/>
                </a:lnTo>
                <a:lnTo>
                  <a:pt x="135150" y="248021"/>
                </a:lnTo>
                <a:lnTo>
                  <a:pt x="137160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SMARTPenAnnotation95"/>
          <p:cNvSpPr/>
          <p:nvPr/>
        </p:nvSpPr>
        <p:spPr>
          <a:xfrm>
            <a:off x="491489" y="5614987"/>
            <a:ext cx="257176" cy="265749"/>
          </a:xfrm>
          <a:custGeom>
            <a:avLst/>
            <a:gdLst/>
            <a:ahLst/>
            <a:cxnLst/>
            <a:rect l="0" t="0" r="0" b="0"/>
            <a:pathLst>
              <a:path w="257176" h="265749">
                <a:moveTo>
                  <a:pt x="257175" y="0"/>
                </a:moveTo>
                <a:lnTo>
                  <a:pt x="252625" y="0"/>
                </a:lnTo>
                <a:lnTo>
                  <a:pt x="251284" y="953"/>
                </a:lnTo>
                <a:lnTo>
                  <a:pt x="250390" y="2541"/>
                </a:lnTo>
                <a:lnTo>
                  <a:pt x="249795" y="4551"/>
                </a:lnTo>
                <a:lnTo>
                  <a:pt x="246593" y="9325"/>
                </a:lnTo>
                <a:lnTo>
                  <a:pt x="239435" y="17368"/>
                </a:lnTo>
                <a:lnTo>
                  <a:pt x="231281" y="25784"/>
                </a:lnTo>
                <a:lnTo>
                  <a:pt x="225664" y="32414"/>
                </a:lnTo>
                <a:lnTo>
                  <a:pt x="222833" y="36850"/>
                </a:lnTo>
                <a:lnTo>
                  <a:pt x="219993" y="41711"/>
                </a:lnTo>
                <a:lnTo>
                  <a:pt x="216195" y="46858"/>
                </a:lnTo>
                <a:lnTo>
                  <a:pt x="211757" y="52194"/>
                </a:lnTo>
                <a:lnTo>
                  <a:pt x="206894" y="57656"/>
                </a:lnTo>
                <a:lnTo>
                  <a:pt x="202700" y="63202"/>
                </a:lnTo>
                <a:lnTo>
                  <a:pt x="198951" y="68805"/>
                </a:lnTo>
                <a:lnTo>
                  <a:pt x="195499" y="74445"/>
                </a:lnTo>
                <a:lnTo>
                  <a:pt x="191293" y="80110"/>
                </a:lnTo>
                <a:lnTo>
                  <a:pt x="186584" y="85792"/>
                </a:lnTo>
                <a:lnTo>
                  <a:pt x="181539" y="91484"/>
                </a:lnTo>
                <a:lnTo>
                  <a:pt x="170854" y="102890"/>
                </a:lnTo>
                <a:lnTo>
                  <a:pt x="148473" y="125734"/>
                </a:lnTo>
                <a:lnTo>
                  <a:pt x="141844" y="131448"/>
                </a:lnTo>
                <a:lnTo>
                  <a:pt x="134568" y="137162"/>
                </a:lnTo>
                <a:lnTo>
                  <a:pt x="126860" y="142876"/>
                </a:lnTo>
                <a:lnTo>
                  <a:pt x="119816" y="148591"/>
                </a:lnTo>
                <a:lnTo>
                  <a:pt x="113215" y="154306"/>
                </a:lnTo>
                <a:lnTo>
                  <a:pt x="106909" y="160020"/>
                </a:lnTo>
                <a:lnTo>
                  <a:pt x="94823" y="171450"/>
                </a:lnTo>
                <a:lnTo>
                  <a:pt x="88933" y="177165"/>
                </a:lnTo>
                <a:lnTo>
                  <a:pt x="83101" y="181928"/>
                </a:lnTo>
                <a:lnTo>
                  <a:pt x="77309" y="186055"/>
                </a:lnTo>
                <a:lnTo>
                  <a:pt x="71542" y="189759"/>
                </a:lnTo>
                <a:lnTo>
                  <a:pt x="66745" y="194134"/>
                </a:lnTo>
                <a:lnTo>
                  <a:pt x="62594" y="198955"/>
                </a:lnTo>
                <a:lnTo>
                  <a:pt x="58874" y="204074"/>
                </a:lnTo>
                <a:lnTo>
                  <a:pt x="52202" y="212303"/>
                </a:lnTo>
                <a:lnTo>
                  <a:pt x="45108" y="220087"/>
                </a:lnTo>
                <a:lnTo>
                  <a:pt x="35606" y="229896"/>
                </a:lnTo>
                <a:lnTo>
                  <a:pt x="27573" y="235526"/>
                </a:lnTo>
                <a:lnTo>
                  <a:pt x="20827" y="238981"/>
                </a:lnTo>
                <a:lnTo>
                  <a:pt x="14654" y="243691"/>
                </a:lnTo>
                <a:lnTo>
                  <a:pt x="12627" y="246281"/>
                </a:lnTo>
                <a:lnTo>
                  <a:pt x="11276" y="248960"/>
                </a:lnTo>
                <a:lnTo>
                  <a:pt x="9107" y="255552"/>
                </a:lnTo>
                <a:lnTo>
                  <a:pt x="7976" y="256093"/>
                </a:lnTo>
                <a:lnTo>
                  <a:pt x="4180" y="256694"/>
                </a:lnTo>
                <a:lnTo>
                  <a:pt x="2787" y="257807"/>
                </a:lnTo>
                <a:lnTo>
                  <a:pt x="1858" y="259501"/>
                </a:lnTo>
                <a:lnTo>
                  <a:pt x="0" y="26574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SMARTPenAnnotation96"/>
          <p:cNvSpPr/>
          <p:nvPr/>
        </p:nvSpPr>
        <p:spPr>
          <a:xfrm>
            <a:off x="825817" y="5674995"/>
            <a:ext cx="162878" cy="25718"/>
          </a:xfrm>
          <a:custGeom>
            <a:avLst/>
            <a:gdLst/>
            <a:ahLst/>
            <a:cxnLst/>
            <a:rect l="0" t="0" r="0" b="0"/>
            <a:pathLst>
              <a:path w="162878" h="25718">
                <a:moveTo>
                  <a:pt x="0" y="25717"/>
                </a:moveTo>
                <a:lnTo>
                  <a:pt x="33170" y="25717"/>
                </a:lnTo>
                <a:lnTo>
                  <a:pt x="37353" y="24765"/>
                </a:lnTo>
                <a:lnTo>
                  <a:pt x="41095" y="23177"/>
                </a:lnTo>
                <a:lnTo>
                  <a:pt x="44541" y="21167"/>
                </a:lnTo>
                <a:lnTo>
                  <a:pt x="48744" y="19825"/>
                </a:lnTo>
                <a:lnTo>
                  <a:pt x="53451" y="18932"/>
                </a:lnTo>
                <a:lnTo>
                  <a:pt x="58494" y="18336"/>
                </a:lnTo>
                <a:lnTo>
                  <a:pt x="62808" y="17939"/>
                </a:lnTo>
                <a:lnTo>
                  <a:pt x="66637" y="17674"/>
                </a:lnTo>
                <a:lnTo>
                  <a:pt x="70142" y="17498"/>
                </a:lnTo>
                <a:lnTo>
                  <a:pt x="79117" y="17302"/>
                </a:lnTo>
                <a:lnTo>
                  <a:pt x="84177" y="17249"/>
                </a:lnTo>
                <a:lnTo>
                  <a:pt x="88503" y="16262"/>
                </a:lnTo>
                <a:lnTo>
                  <a:pt x="92340" y="14651"/>
                </a:lnTo>
                <a:lnTo>
                  <a:pt x="95850" y="12625"/>
                </a:lnTo>
                <a:lnTo>
                  <a:pt x="100095" y="11274"/>
                </a:lnTo>
                <a:lnTo>
                  <a:pt x="104830" y="10374"/>
                </a:lnTo>
                <a:lnTo>
                  <a:pt x="109892" y="9773"/>
                </a:lnTo>
                <a:lnTo>
                  <a:pt x="114219" y="9373"/>
                </a:lnTo>
                <a:lnTo>
                  <a:pt x="118056" y="9106"/>
                </a:lnTo>
                <a:lnTo>
                  <a:pt x="121566" y="8928"/>
                </a:lnTo>
                <a:lnTo>
                  <a:pt x="125812" y="7857"/>
                </a:lnTo>
                <a:lnTo>
                  <a:pt x="130547" y="6190"/>
                </a:lnTo>
                <a:lnTo>
                  <a:pt x="135609" y="4127"/>
                </a:lnTo>
                <a:lnTo>
                  <a:pt x="139936" y="2751"/>
                </a:lnTo>
                <a:lnTo>
                  <a:pt x="143773" y="1834"/>
                </a:lnTo>
                <a:lnTo>
                  <a:pt x="147284" y="1222"/>
                </a:lnTo>
                <a:lnTo>
                  <a:pt x="150577" y="815"/>
                </a:lnTo>
                <a:lnTo>
                  <a:pt x="153724" y="543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SMARTPenAnnotation97"/>
          <p:cNvSpPr/>
          <p:nvPr/>
        </p:nvSpPr>
        <p:spPr>
          <a:xfrm>
            <a:off x="842965" y="5743575"/>
            <a:ext cx="154303" cy="8573"/>
          </a:xfrm>
          <a:custGeom>
            <a:avLst/>
            <a:gdLst/>
            <a:ahLst/>
            <a:cxnLst/>
            <a:rect l="0" t="0" r="0" b="0"/>
            <a:pathLst>
              <a:path w="154303" h="8573">
                <a:moveTo>
                  <a:pt x="8569" y="0"/>
                </a:moveTo>
                <a:lnTo>
                  <a:pt x="6" y="0"/>
                </a:lnTo>
                <a:lnTo>
                  <a:pt x="0" y="4551"/>
                </a:lnTo>
                <a:lnTo>
                  <a:pt x="951" y="5891"/>
                </a:lnTo>
                <a:lnTo>
                  <a:pt x="2538" y="6785"/>
                </a:lnTo>
                <a:lnTo>
                  <a:pt x="4549" y="7381"/>
                </a:lnTo>
                <a:lnTo>
                  <a:pt x="6841" y="7778"/>
                </a:lnTo>
                <a:lnTo>
                  <a:pt x="9322" y="8042"/>
                </a:lnTo>
                <a:lnTo>
                  <a:pt x="11929" y="8219"/>
                </a:lnTo>
                <a:lnTo>
                  <a:pt x="14619" y="8337"/>
                </a:lnTo>
                <a:lnTo>
                  <a:pt x="20148" y="8468"/>
                </a:lnTo>
                <a:lnTo>
                  <a:pt x="154302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SMARTPenAnnotation98"/>
          <p:cNvSpPr/>
          <p:nvPr/>
        </p:nvSpPr>
        <p:spPr>
          <a:xfrm>
            <a:off x="1177289" y="5674995"/>
            <a:ext cx="154306" cy="8573"/>
          </a:xfrm>
          <a:custGeom>
            <a:avLst/>
            <a:gdLst/>
            <a:ahLst/>
            <a:cxnLst/>
            <a:rect l="0" t="0" r="0" b="0"/>
            <a:pathLst>
              <a:path w="154306" h="8573">
                <a:moveTo>
                  <a:pt x="0" y="0"/>
                </a:moveTo>
                <a:lnTo>
                  <a:pt x="152476" y="0"/>
                </a:lnTo>
                <a:lnTo>
                  <a:pt x="153085" y="952"/>
                </a:lnTo>
                <a:lnTo>
                  <a:pt x="153492" y="2540"/>
                </a:lnTo>
                <a:lnTo>
                  <a:pt x="154305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SMARTPenAnnotation99"/>
          <p:cNvSpPr/>
          <p:nvPr/>
        </p:nvSpPr>
        <p:spPr>
          <a:xfrm>
            <a:off x="1460182" y="5546407"/>
            <a:ext cx="51073" cy="257176"/>
          </a:xfrm>
          <a:custGeom>
            <a:avLst/>
            <a:gdLst/>
            <a:ahLst/>
            <a:cxnLst/>
            <a:rect l="0" t="0" r="0" b="0"/>
            <a:pathLst>
              <a:path w="51073" h="257176">
                <a:moveTo>
                  <a:pt x="34290" y="0"/>
                </a:moveTo>
                <a:lnTo>
                  <a:pt x="23260" y="0"/>
                </a:lnTo>
                <a:lnTo>
                  <a:pt x="25232" y="0"/>
                </a:lnTo>
                <a:lnTo>
                  <a:pt x="25574" y="4551"/>
                </a:lnTo>
                <a:lnTo>
                  <a:pt x="26574" y="5892"/>
                </a:lnTo>
                <a:lnTo>
                  <a:pt x="28194" y="6785"/>
                </a:lnTo>
                <a:lnTo>
                  <a:pt x="33086" y="8219"/>
                </a:lnTo>
                <a:lnTo>
                  <a:pt x="34440" y="9290"/>
                </a:lnTo>
                <a:lnTo>
                  <a:pt x="36295" y="10956"/>
                </a:lnTo>
                <a:lnTo>
                  <a:pt x="41565" y="15922"/>
                </a:lnTo>
                <a:lnTo>
                  <a:pt x="41998" y="17283"/>
                </a:lnTo>
                <a:lnTo>
                  <a:pt x="42478" y="21334"/>
                </a:lnTo>
                <a:lnTo>
                  <a:pt x="43559" y="23748"/>
                </a:lnTo>
                <a:lnTo>
                  <a:pt x="45232" y="26309"/>
                </a:lnTo>
                <a:lnTo>
                  <a:pt x="47299" y="28970"/>
                </a:lnTo>
                <a:lnTo>
                  <a:pt x="48678" y="32648"/>
                </a:lnTo>
                <a:lnTo>
                  <a:pt x="49597" y="37006"/>
                </a:lnTo>
                <a:lnTo>
                  <a:pt x="50210" y="41815"/>
                </a:lnTo>
                <a:lnTo>
                  <a:pt x="50618" y="46927"/>
                </a:lnTo>
                <a:lnTo>
                  <a:pt x="50890" y="52240"/>
                </a:lnTo>
                <a:lnTo>
                  <a:pt x="51072" y="57686"/>
                </a:lnTo>
                <a:lnTo>
                  <a:pt x="50240" y="63223"/>
                </a:lnTo>
                <a:lnTo>
                  <a:pt x="48734" y="68819"/>
                </a:lnTo>
                <a:lnTo>
                  <a:pt x="46776" y="74454"/>
                </a:lnTo>
                <a:lnTo>
                  <a:pt x="45472" y="79164"/>
                </a:lnTo>
                <a:lnTo>
                  <a:pt x="44022" y="86936"/>
                </a:lnTo>
                <a:lnTo>
                  <a:pt x="43636" y="92248"/>
                </a:lnTo>
                <a:lnTo>
                  <a:pt x="43378" y="98646"/>
                </a:lnTo>
                <a:lnTo>
                  <a:pt x="43206" y="105769"/>
                </a:lnTo>
                <a:lnTo>
                  <a:pt x="42139" y="112423"/>
                </a:lnTo>
                <a:lnTo>
                  <a:pt x="40475" y="118763"/>
                </a:lnTo>
                <a:lnTo>
                  <a:pt x="38413" y="124896"/>
                </a:lnTo>
                <a:lnTo>
                  <a:pt x="37039" y="131842"/>
                </a:lnTo>
                <a:lnTo>
                  <a:pt x="36122" y="139330"/>
                </a:lnTo>
                <a:lnTo>
                  <a:pt x="35512" y="147179"/>
                </a:lnTo>
                <a:lnTo>
                  <a:pt x="34152" y="154317"/>
                </a:lnTo>
                <a:lnTo>
                  <a:pt x="32293" y="160981"/>
                </a:lnTo>
                <a:lnTo>
                  <a:pt x="30101" y="167328"/>
                </a:lnTo>
                <a:lnTo>
                  <a:pt x="28640" y="173465"/>
                </a:lnTo>
                <a:lnTo>
                  <a:pt x="27666" y="179461"/>
                </a:lnTo>
                <a:lnTo>
                  <a:pt x="27016" y="185363"/>
                </a:lnTo>
                <a:lnTo>
                  <a:pt x="24678" y="191203"/>
                </a:lnTo>
                <a:lnTo>
                  <a:pt x="21215" y="197001"/>
                </a:lnTo>
                <a:lnTo>
                  <a:pt x="17000" y="202772"/>
                </a:lnTo>
                <a:lnTo>
                  <a:pt x="14191" y="208524"/>
                </a:lnTo>
                <a:lnTo>
                  <a:pt x="12318" y="214263"/>
                </a:lnTo>
                <a:lnTo>
                  <a:pt x="11070" y="219995"/>
                </a:lnTo>
                <a:lnTo>
                  <a:pt x="10237" y="224768"/>
                </a:lnTo>
                <a:lnTo>
                  <a:pt x="9312" y="232612"/>
                </a:lnTo>
                <a:lnTo>
                  <a:pt x="8113" y="236037"/>
                </a:lnTo>
                <a:lnTo>
                  <a:pt x="6361" y="239273"/>
                </a:lnTo>
                <a:lnTo>
                  <a:pt x="4241" y="242383"/>
                </a:lnTo>
                <a:lnTo>
                  <a:pt x="3780" y="244456"/>
                </a:lnTo>
                <a:lnTo>
                  <a:pt x="4425" y="245839"/>
                </a:lnTo>
                <a:lnTo>
                  <a:pt x="5807" y="246760"/>
                </a:lnTo>
                <a:lnTo>
                  <a:pt x="5777" y="248327"/>
                </a:lnTo>
                <a:lnTo>
                  <a:pt x="4804" y="250324"/>
                </a:lnTo>
                <a:lnTo>
                  <a:pt x="0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SMARTPenAnnotation100"/>
          <p:cNvSpPr/>
          <p:nvPr/>
        </p:nvSpPr>
        <p:spPr>
          <a:xfrm>
            <a:off x="1725929" y="5623664"/>
            <a:ext cx="231459" cy="8469"/>
          </a:xfrm>
          <a:custGeom>
            <a:avLst/>
            <a:gdLst/>
            <a:ahLst/>
            <a:cxnLst/>
            <a:rect l="0" t="0" r="0" b="0"/>
            <a:pathLst>
              <a:path w="231459" h="8469">
                <a:moveTo>
                  <a:pt x="0" y="8468"/>
                </a:moveTo>
                <a:lnTo>
                  <a:pt x="108630" y="8468"/>
                </a:lnTo>
                <a:lnTo>
                  <a:pt x="114330" y="7516"/>
                </a:lnTo>
                <a:lnTo>
                  <a:pt x="120035" y="5928"/>
                </a:lnTo>
                <a:lnTo>
                  <a:pt x="125744" y="3918"/>
                </a:lnTo>
                <a:lnTo>
                  <a:pt x="131454" y="2577"/>
                </a:lnTo>
                <a:lnTo>
                  <a:pt x="137166" y="1683"/>
                </a:lnTo>
                <a:lnTo>
                  <a:pt x="142879" y="1087"/>
                </a:lnTo>
                <a:lnTo>
                  <a:pt x="148593" y="690"/>
                </a:lnTo>
                <a:lnTo>
                  <a:pt x="154307" y="425"/>
                </a:lnTo>
                <a:lnTo>
                  <a:pt x="165736" y="131"/>
                </a:lnTo>
                <a:lnTo>
                  <a:pt x="177166" y="0"/>
                </a:lnTo>
                <a:lnTo>
                  <a:pt x="182881" y="918"/>
                </a:lnTo>
                <a:lnTo>
                  <a:pt x="188596" y="2482"/>
                </a:lnTo>
                <a:lnTo>
                  <a:pt x="194311" y="4478"/>
                </a:lnTo>
                <a:lnTo>
                  <a:pt x="200025" y="5808"/>
                </a:lnTo>
                <a:lnTo>
                  <a:pt x="205740" y="6695"/>
                </a:lnTo>
                <a:lnTo>
                  <a:pt x="211455" y="7286"/>
                </a:lnTo>
                <a:lnTo>
                  <a:pt x="216218" y="7680"/>
                </a:lnTo>
                <a:lnTo>
                  <a:pt x="220346" y="7943"/>
                </a:lnTo>
                <a:lnTo>
                  <a:pt x="231458" y="84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SMARTPenAnnotation101"/>
          <p:cNvSpPr/>
          <p:nvPr/>
        </p:nvSpPr>
        <p:spPr>
          <a:xfrm>
            <a:off x="1854517" y="5563552"/>
            <a:ext cx="17146" cy="162878"/>
          </a:xfrm>
          <a:custGeom>
            <a:avLst/>
            <a:gdLst/>
            <a:ahLst/>
            <a:cxnLst/>
            <a:rect l="0" t="0" r="0" b="0"/>
            <a:pathLst>
              <a:path w="17146" h="162878">
                <a:moveTo>
                  <a:pt x="17145" y="0"/>
                </a:moveTo>
                <a:lnTo>
                  <a:pt x="12" y="0"/>
                </a:lnTo>
                <a:lnTo>
                  <a:pt x="0" y="16287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SMARTPenAnnotation102"/>
          <p:cNvSpPr/>
          <p:nvPr/>
        </p:nvSpPr>
        <p:spPr>
          <a:xfrm>
            <a:off x="1734502" y="5769292"/>
            <a:ext cx="222886" cy="7382"/>
          </a:xfrm>
          <a:custGeom>
            <a:avLst/>
            <a:gdLst/>
            <a:ahLst/>
            <a:cxnLst/>
            <a:rect l="0" t="0" r="0" b="0"/>
            <a:pathLst>
              <a:path w="222886" h="7382">
                <a:moveTo>
                  <a:pt x="0" y="0"/>
                </a:moveTo>
                <a:lnTo>
                  <a:pt x="151457" y="0"/>
                </a:lnTo>
                <a:lnTo>
                  <a:pt x="157169" y="953"/>
                </a:lnTo>
                <a:lnTo>
                  <a:pt x="162882" y="2540"/>
                </a:lnTo>
                <a:lnTo>
                  <a:pt x="168595" y="4551"/>
                </a:lnTo>
                <a:lnTo>
                  <a:pt x="173357" y="5891"/>
                </a:lnTo>
                <a:lnTo>
                  <a:pt x="177484" y="6785"/>
                </a:lnTo>
                <a:lnTo>
                  <a:pt x="181187" y="7381"/>
                </a:lnTo>
                <a:lnTo>
                  <a:pt x="185562" y="6825"/>
                </a:lnTo>
                <a:lnTo>
                  <a:pt x="190383" y="5503"/>
                </a:lnTo>
                <a:lnTo>
                  <a:pt x="195502" y="3669"/>
                </a:lnTo>
                <a:lnTo>
                  <a:pt x="199867" y="2446"/>
                </a:lnTo>
                <a:lnTo>
                  <a:pt x="203730" y="1630"/>
                </a:lnTo>
                <a:lnTo>
                  <a:pt x="207257" y="1087"/>
                </a:lnTo>
                <a:lnTo>
                  <a:pt x="210562" y="725"/>
                </a:lnTo>
                <a:lnTo>
                  <a:pt x="213717" y="484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SMARTPenAnnotation103"/>
          <p:cNvSpPr/>
          <p:nvPr/>
        </p:nvSpPr>
        <p:spPr>
          <a:xfrm>
            <a:off x="2111692" y="5378591"/>
            <a:ext cx="1731646" cy="356411"/>
          </a:xfrm>
          <a:custGeom>
            <a:avLst/>
            <a:gdLst/>
            <a:ahLst/>
            <a:cxnLst/>
            <a:rect l="0" t="0" r="0" b="0"/>
            <a:pathLst>
              <a:path w="1731646" h="356411">
                <a:moveTo>
                  <a:pt x="0" y="322121"/>
                </a:moveTo>
                <a:lnTo>
                  <a:pt x="7381" y="329502"/>
                </a:lnTo>
                <a:lnTo>
                  <a:pt x="10583" y="330164"/>
                </a:lnTo>
                <a:lnTo>
                  <a:pt x="12770" y="330340"/>
                </a:lnTo>
                <a:lnTo>
                  <a:pt x="14229" y="331411"/>
                </a:lnTo>
                <a:lnTo>
                  <a:pt x="15201" y="333077"/>
                </a:lnTo>
                <a:lnTo>
                  <a:pt x="15849" y="335140"/>
                </a:lnTo>
                <a:lnTo>
                  <a:pt x="17233" y="336515"/>
                </a:lnTo>
                <a:lnTo>
                  <a:pt x="19109" y="337432"/>
                </a:lnTo>
                <a:lnTo>
                  <a:pt x="24685" y="339404"/>
                </a:lnTo>
                <a:lnTo>
                  <a:pt x="37583" y="344916"/>
                </a:lnTo>
                <a:lnTo>
                  <a:pt x="47860" y="347926"/>
                </a:lnTo>
                <a:lnTo>
                  <a:pt x="56937" y="353473"/>
                </a:lnTo>
                <a:lnTo>
                  <a:pt x="62770" y="355106"/>
                </a:lnTo>
                <a:lnTo>
                  <a:pt x="94296" y="356396"/>
                </a:lnTo>
                <a:lnTo>
                  <a:pt x="106919" y="356410"/>
                </a:lnTo>
                <a:lnTo>
                  <a:pt x="109379" y="355458"/>
                </a:lnTo>
                <a:lnTo>
                  <a:pt x="118426" y="349030"/>
                </a:lnTo>
                <a:lnTo>
                  <a:pt x="124095" y="343641"/>
                </a:lnTo>
                <a:lnTo>
                  <a:pt x="126545" y="342183"/>
                </a:lnTo>
                <a:lnTo>
                  <a:pt x="131807" y="340563"/>
                </a:lnTo>
                <a:lnTo>
                  <a:pt x="133592" y="339178"/>
                </a:lnTo>
                <a:lnTo>
                  <a:pt x="134781" y="337303"/>
                </a:lnTo>
                <a:lnTo>
                  <a:pt x="136103" y="332678"/>
                </a:lnTo>
                <a:lnTo>
                  <a:pt x="136690" y="327448"/>
                </a:lnTo>
                <a:lnTo>
                  <a:pt x="137799" y="324720"/>
                </a:lnTo>
                <a:lnTo>
                  <a:pt x="141572" y="319149"/>
                </a:lnTo>
                <a:lnTo>
                  <a:pt x="143883" y="310958"/>
                </a:lnTo>
                <a:lnTo>
                  <a:pt x="144911" y="301920"/>
                </a:lnTo>
                <a:lnTo>
                  <a:pt x="145367" y="294728"/>
                </a:lnTo>
                <a:lnTo>
                  <a:pt x="145570" y="285816"/>
                </a:lnTo>
                <a:lnTo>
                  <a:pt x="145732" y="229374"/>
                </a:lnTo>
                <a:lnTo>
                  <a:pt x="144779" y="225047"/>
                </a:lnTo>
                <a:lnTo>
                  <a:pt x="141181" y="217700"/>
                </a:lnTo>
                <a:lnTo>
                  <a:pt x="138947" y="208719"/>
                </a:lnTo>
                <a:lnTo>
                  <a:pt x="137954" y="198378"/>
                </a:lnTo>
                <a:lnTo>
                  <a:pt x="137513" y="187432"/>
                </a:lnTo>
                <a:lnTo>
                  <a:pt x="137230" y="165835"/>
                </a:lnTo>
                <a:lnTo>
                  <a:pt x="137169" y="143755"/>
                </a:lnTo>
                <a:lnTo>
                  <a:pt x="138118" y="139393"/>
                </a:lnTo>
                <a:lnTo>
                  <a:pt x="143053" y="128703"/>
                </a:lnTo>
                <a:lnTo>
                  <a:pt x="144541" y="122492"/>
                </a:lnTo>
                <a:lnTo>
                  <a:pt x="147743" y="116558"/>
                </a:lnTo>
                <a:lnTo>
                  <a:pt x="149930" y="113641"/>
                </a:lnTo>
                <a:lnTo>
                  <a:pt x="152361" y="107861"/>
                </a:lnTo>
                <a:lnTo>
                  <a:pt x="153009" y="104986"/>
                </a:lnTo>
                <a:lnTo>
                  <a:pt x="156269" y="99252"/>
                </a:lnTo>
                <a:lnTo>
                  <a:pt x="158472" y="96389"/>
                </a:lnTo>
                <a:lnTo>
                  <a:pt x="160920" y="90668"/>
                </a:lnTo>
                <a:lnTo>
                  <a:pt x="161572" y="87809"/>
                </a:lnTo>
                <a:lnTo>
                  <a:pt x="164837" y="82093"/>
                </a:lnTo>
                <a:lnTo>
                  <a:pt x="170144" y="75212"/>
                </a:lnTo>
                <a:lnTo>
                  <a:pt x="171532" y="74648"/>
                </a:lnTo>
                <a:lnTo>
                  <a:pt x="175614" y="74020"/>
                </a:lnTo>
                <a:lnTo>
                  <a:pt x="177083" y="72901"/>
                </a:lnTo>
                <a:lnTo>
                  <a:pt x="178063" y="71202"/>
                </a:lnTo>
                <a:lnTo>
                  <a:pt x="178716" y="69116"/>
                </a:lnTo>
                <a:lnTo>
                  <a:pt x="180104" y="67726"/>
                </a:lnTo>
                <a:lnTo>
                  <a:pt x="181982" y="66800"/>
                </a:lnTo>
                <a:lnTo>
                  <a:pt x="186608" y="65770"/>
                </a:lnTo>
                <a:lnTo>
                  <a:pt x="191839" y="65312"/>
                </a:lnTo>
                <a:lnTo>
                  <a:pt x="193615" y="64238"/>
                </a:lnTo>
                <a:lnTo>
                  <a:pt x="194800" y="62569"/>
                </a:lnTo>
                <a:lnTo>
                  <a:pt x="195589" y="60504"/>
                </a:lnTo>
                <a:lnTo>
                  <a:pt x="197068" y="59127"/>
                </a:lnTo>
                <a:lnTo>
                  <a:pt x="199006" y="58210"/>
                </a:lnTo>
                <a:lnTo>
                  <a:pt x="203700" y="57189"/>
                </a:lnTo>
                <a:lnTo>
                  <a:pt x="217278" y="56481"/>
                </a:lnTo>
                <a:lnTo>
                  <a:pt x="220099" y="55493"/>
                </a:lnTo>
                <a:lnTo>
                  <a:pt x="228621" y="50503"/>
                </a:lnTo>
                <a:lnTo>
                  <a:pt x="234324" y="49002"/>
                </a:lnTo>
                <a:lnTo>
                  <a:pt x="285397" y="47804"/>
                </a:lnTo>
                <a:lnTo>
                  <a:pt x="366986" y="47801"/>
                </a:lnTo>
                <a:lnTo>
                  <a:pt x="377735" y="45262"/>
                </a:lnTo>
                <a:lnTo>
                  <a:pt x="391957" y="41016"/>
                </a:lnTo>
                <a:lnTo>
                  <a:pt x="416106" y="39464"/>
                </a:lnTo>
                <a:lnTo>
                  <a:pt x="465479" y="39238"/>
                </a:lnTo>
                <a:lnTo>
                  <a:pt x="471292" y="38282"/>
                </a:lnTo>
                <a:lnTo>
                  <a:pt x="485929" y="33339"/>
                </a:lnTo>
                <a:lnTo>
                  <a:pt x="536937" y="30761"/>
                </a:lnTo>
                <a:lnTo>
                  <a:pt x="565908" y="29724"/>
                </a:lnTo>
                <a:lnTo>
                  <a:pt x="593502" y="23875"/>
                </a:lnTo>
                <a:lnTo>
                  <a:pt x="627785" y="21367"/>
                </a:lnTo>
                <a:lnTo>
                  <a:pt x="653879" y="15345"/>
                </a:lnTo>
                <a:lnTo>
                  <a:pt x="704275" y="13619"/>
                </a:lnTo>
                <a:lnTo>
                  <a:pt x="757139" y="12565"/>
                </a:lnTo>
                <a:lnTo>
                  <a:pt x="797606" y="6131"/>
                </a:lnTo>
                <a:lnTo>
                  <a:pt x="848541" y="5009"/>
                </a:lnTo>
                <a:lnTo>
                  <a:pt x="947383" y="4939"/>
                </a:lnTo>
                <a:lnTo>
                  <a:pt x="977183" y="0"/>
                </a:lnTo>
                <a:lnTo>
                  <a:pt x="1026741" y="4566"/>
                </a:lnTo>
                <a:lnTo>
                  <a:pt x="1075971" y="4917"/>
                </a:lnTo>
                <a:lnTo>
                  <a:pt x="1255714" y="4938"/>
                </a:lnTo>
                <a:lnTo>
                  <a:pt x="1305943" y="12717"/>
                </a:lnTo>
                <a:lnTo>
                  <a:pt x="1354711" y="13441"/>
                </a:lnTo>
                <a:lnTo>
                  <a:pt x="1645860" y="13511"/>
                </a:lnTo>
                <a:lnTo>
                  <a:pt x="1655736" y="16051"/>
                </a:lnTo>
                <a:lnTo>
                  <a:pt x="1666475" y="19403"/>
                </a:lnTo>
                <a:lnTo>
                  <a:pt x="1699175" y="21927"/>
                </a:lnTo>
                <a:lnTo>
                  <a:pt x="1731164" y="22083"/>
                </a:lnTo>
                <a:lnTo>
                  <a:pt x="1731645" y="3065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SMARTPenAnnotation104"/>
          <p:cNvSpPr/>
          <p:nvPr/>
        </p:nvSpPr>
        <p:spPr>
          <a:xfrm>
            <a:off x="2497454" y="5537835"/>
            <a:ext cx="1" cy="205741"/>
          </a:xfrm>
          <a:custGeom>
            <a:avLst/>
            <a:gdLst/>
            <a:ahLst/>
            <a:cxnLst/>
            <a:rect l="0" t="0" r="0" b="0"/>
            <a:pathLst>
              <a:path w="1" h="205741">
                <a:moveTo>
                  <a:pt x="0" y="0"/>
                </a:moveTo>
                <a:lnTo>
                  <a:pt x="0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SMARTPenAnnotation105"/>
          <p:cNvSpPr/>
          <p:nvPr/>
        </p:nvSpPr>
        <p:spPr>
          <a:xfrm>
            <a:off x="2591752" y="5486410"/>
            <a:ext cx="94299" cy="116370"/>
          </a:xfrm>
          <a:custGeom>
            <a:avLst/>
            <a:gdLst/>
            <a:ahLst/>
            <a:cxnLst/>
            <a:rect l="0" t="0" r="0" b="0"/>
            <a:pathLst>
              <a:path w="94299" h="116370">
                <a:moveTo>
                  <a:pt x="0" y="34280"/>
                </a:moveTo>
                <a:lnTo>
                  <a:pt x="0" y="26898"/>
                </a:lnTo>
                <a:lnTo>
                  <a:pt x="2540" y="23697"/>
                </a:lnTo>
                <a:lnTo>
                  <a:pt x="4551" y="21509"/>
                </a:lnTo>
                <a:lnTo>
                  <a:pt x="6844" y="20051"/>
                </a:lnTo>
                <a:lnTo>
                  <a:pt x="9325" y="19079"/>
                </a:lnTo>
                <a:lnTo>
                  <a:pt x="11932" y="18431"/>
                </a:lnTo>
                <a:lnTo>
                  <a:pt x="14622" y="17046"/>
                </a:lnTo>
                <a:lnTo>
                  <a:pt x="17368" y="15171"/>
                </a:lnTo>
                <a:lnTo>
                  <a:pt x="20151" y="12968"/>
                </a:lnTo>
                <a:lnTo>
                  <a:pt x="22959" y="11500"/>
                </a:lnTo>
                <a:lnTo>
                  <a:pt x="25784" y="10521"/>
                </a:lnTo>
                <a:lnTo>
                  <a:pt x="28619" y="9868"/>
                </a:lnTo>
                <a:lnTo>
                  <a:pt x="31462" y="8480"/>
                </a:lnTo>
                <a:lnTo>
                  <a:pt x="34309" y="6602"/>
                </a:lnTo>
                <a:lnTo>
                  <a:pt x="37161" y="4398"/>
                </a:lnTo>
                <a:lnTo>
                  <a:pt x="40014" y="2928"/>
                </a:lnTo>
                <a:lnTo>
                  <a:pt x="42868" y="1949"/>
                </a:lnTo>
                <a:lnTo>
                  <a:pt x="45724" y="1296"/>
                </a:lnTo>
                <a:lnTo>
                  <a:pt x="48580" y="860"/>
                </a:lnTo>
                <a:lnTo>
                  <a:pt x="51437" y="570"/>
                </a:lnTo>
                <a:lnTo>
                  <a:pt x="58315" y="104"/>
                </a:lnTo>
                <a:lnTo>
                  <a:pt x="61795" y="41"/>
                </a:lnTo>
                <a:lnTo>
                  <a:pt x="71791" y="0"/>
                </a:lnTo>
                <a:lnTo>
                  <a:pt x="73578" y="949"/>
                </a:lnTo>
                <a:lnTo>
                  <a:pt x="74769" y="2534"/>
                </a:lnTo>
                <a:lnTo>
                  <a:pt x="76682" y="7372"/>
                </a:lnTo>
                <a:lnTo>
                  <a:pt x="77791" y="7768"/>
                </a:lnTo>
                <a:lnTo>
                  <a:pt x="79483" y="8033"/>
                </a:lnTo>
                <a:lnTo>
                  <a:pt x="81564" y="8210"/>
                </a:lnTo>
                <a:lnTo>
                  <a:pt x="82951" y="9280"/>
                </a:lnTo>
                <a:lnTo>
                  <a:pt x="83876" y="10945"/>
                </a:lnTo>
                <a:lnTo>
                  <a:pt x="84492" y="13008"/>
                </a:lnTo>
                <a:lnTo>
                  <a:pt x="84903" y="15336"/>
                </a:lnTo>
                <a:lnTo>
                  <a:pt x="85177" y="17841"/>
                </a:lnTo>
                <a:lnTo>
                  <a:pt x="85360" y="20463"/>
                </a:lnTo>
                <a:lnTo>
                  <a:pt x="85481" y="23163"/>
                </a:lnTo>
                <a:lnTo>
                  <a:pt x="85617" y="28704"/>
                </a:lnTo>
                <a:lnTo>
                  <a:pt x="85693" y="37178"/>
                </a:lnTo>
                <a:lnTo>
                  <a:pt x="84751" y="40022"/>
                </a:lnTo>
                <a:lnTo>
                  <a:pt x="83171" y="42871"/>
                </a:lnTo>
                <a:lnTo>
                  <a:pt x="81165" y="45722"/>
                </a:lnTo>
                <a:lnTo>
                  <a:pt x="79827" y="48575"/>
                </a:lnTo>
                <a:lnTo>
                  <a:pt x="78936" y="51430"/>
                </a:lnTo>
                <a:lnTo>
                  <a:pt x="78341" y="54286"/>
                </a:lnTo>
                <a:lnTo>
                  <a:pt x="76993" y="57142"/>
                </a:lnTo>
                <a:lnTo>
                  <a:pt x="75141" y="59999"/>
                </a:lnTo>
                <a:lnTo>
                  <a:pt x="72954" y="62856"/>
                </a:lnTo>
                <a:lnTo>
                  <a:pt x="70543" y="65713"/>
                </a:lnTo>
                <a:lnTo>
                  <a:pt x="67984" y="68570"/>
                </a:lnTo>
                <a:lnTo>
                  <a:pt x="62600" y="74285"/>
                </a:lnTo>
                <a:lnTo>
                  <a:pt x="57032" y="79999"/>
                </a:lnTo>
                <a:lnTo>
                  <a:pt x="54214" y="81905"/>
                </a:lnTo>
                <a:lnTo>
                  <a:pt x="51383" y="83175"/>
                </a:lnTo>
                <a:lnTo>
                  <a:pt x="48543" y="84022"/>
                </a:lnTo>
                <a:lnTo>
                  <a:pt x="45697" y="85538"/>
                </a:lnTo>
                <a:lnTo>
                  <a:pt x="42847" y="87502"/>
                </a:lnTo>
                <a:lnTo>
                  <a:pt x="39995" y="89764"/>
                </a:lnTo>
                <a:lnTo>
                  <a:pt x="37141" y="91272"/>
                </a:lnTo>
                <a:lnTo>
                  <a:pt x="34285" y="92277"/>
                </a:lnTo>
                <a:lnTo>
                  <a:pt x="31429" y="92947"/>
                </a:lnTo>
                <a:lnTo>
                  <a:pt x="29525" y="94346"/>
                </a:lnTo>
                <a:lnTo>
                  <a:pt x="28256" y="96231"/>
                </a:lnTo>
                <a:lnTo>
                  <a:pt x="26219" y="101550"/>
                </a:lnTo>
                <a:lnTo>
                  <a:pt x="23400" y="104818"/>
                </a:lnTo>
                <a:lnTo>
                  <a:pt x="17254" y="111318"/>
                </a:lnTo>
                <a:lnTo>
                  <a:pt x="19733" y="111382"/>
                </a:lnTo>
                <a:lnTo>
                  <a:pt x="24535" y="111422"/>
                </a:lnTo>
                <a:lnTo>
                  <a:pt x="25882" y="112378"/>
                </a:lnTo>
                <a:lnTo>
                  <a:pt x="27732" y="113968"/>
                </a:lnTo>
                <a:lnTo>
                  <a:pt x="29918" y="115980"/>
                </a:lnTo>
                <a:lnTo>
                  <a:pt x="31375" y="116369"/>
                </a:lnTo>
                <a:lnTo>
                  <a:pt x="32347" y="115676"/>
                </a:lnTo>
                <a:lnTo>
                  <a:pt x="32995" y="114261"/>
                </a:lnTo>
                <a:lnTo>
                  <a:pt x="35331" y="113318"/>
                </a:lnTo>
                <a:lnTo>
                  <a:pt x="38794" y="112690"/>
                </a:lnTo>
                <a:lnTo>
                  <a:pt x="48938" y="111681"/>
                </a:lnTo>
                <a:lnTo>
                  <a:pt x="51675" y="111598"/>
                </a:lnTo>
                <a:lnTo>
                  <a:pt x="82688" y="111436"/>
                </a:lnTo>
                <a:lnTo>
                  <a:pt x="94298" y="11143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SMARTPenAnnotation106"/>
          <p:cNvSpPr/>
          <p:nvPr/>
        </p:nvSpPr>
        <p:spPr>
          <a:xfrm>
            <a:off x="2771775" y="5666422"/>
            <a:ext cx="85726" cy="17146"/>
          </a:xfrm>
          <a:custGeom>
            <a:avLst/>
            <a:gdLst/>
            <a:ahLst/>
            <a:cxnLst/>
            <a:rect l="0" t="0" r="0" b="0"/>
            <a:pathLst>
              <a:path w="85726" h="17146">
                <a:moveTo>
                  <a:pt x="0" y="17145"/>
                </a:moveTo>
                <a:lnTo>
                  <a:pt x="0" y="9764"/>
                </a:lnTo>
                <a:lnTo>
                  <a:pt x="952" y="9367"/>
                </a:lnTo>
                <a:lnTo>
                  <a:pt x="2539" y="9102"/>
                </a:lnTo>
                <a:lnTo>
                  <a:pt x="7380" y="8677"/>
                </a:lnTo>
                <a:lnTo>
                  <a:pt x="8730" y="7690"/>
                </a:lnTo>
                <a:lnTo>
                  <a:pt x="10582" y="6079"/>
                </a:lnTo>
                <a:lnTo>
                  <a:pt x="12770" y="4053"/>
                </a:lnTo>
                <a:lnTo>
                  <a:pt x="15181" y="2702"/>
                </a:lnTo>
                <a:lnTo>
                  <a:pt x="17740" y="1802"/>
                </a:lnTo>
                <a:lnTo>
                  <a:pt x="20399" y="1201"/>
                </a:lnTo>
                <a:lnTo>
                  <a:pt x="24077" y="801"/>
                </a:lnTo>
                <a:lnTo>
                  <a:pt x="28433" y="534"/>
                </a:lnTo>
                <a:lnTo>
                  <a:pt x="40012" y="106"/>
                </a:lnTo>
                <a:lnTo>
                  <a:pt x="46568" y="32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SMARTPenAnnotation107"/>
          <p:cNvSpPr/>
          <p:nvPr/>
        </p:nvSpPr>
        <p:spPr>
          <a:xfrm>
            <a:off x="2935048" y="5512117"/>
            <a:ext cx="162482" cy="94299"/>
          </a:xfrm>
          <a:custGeom>
            <a:avLst/>
            <a:gdLst/>
            <a:ahLst/>
            <a:cxnLst/>
            <a:rect l="0" t="0" r="0" b="0"/>
            <a:pathLst>
              <a:path w="162482" h="94299">
                <a:moveTo>
                  <a:pt x="33894" y="0"/>
                </a:moveTo>
                <a:lnTo>
                  <a:pt x="41275" y="0"/>
                </a:lnTo>
                <a:lnTo>
                  <a:pt x="41672" y="953"/>
                </a:lnTo>
                <a:lnTo>
                  <a:pt x="41937" y="2540"/>
                </a:lnTo>
                <a:lnTo>
                  <a:pt x="42114" y="4551"/>
                </a:lnTo>
                <a:lnTo>
                  <a:pt x="42231" y="6844"/>
                </a:lnTo>
                <a:lnTo>
                  <a:pt x="42362" y="11932"/>
                </a:lnTo>
                <a:lnTo>
                  <a:pt x="42457" y="28619"/>
                </a:lnTo>
                <a:lnTo>
                  <a:pt x="41508" y="31462"/>
                </a:lnTo>
                <a:lnTo>
                  <a:pt x="39923" y="34310"/>
                </a:lnTo>
                <a:lnTo>
                  <a:pt x="37913" y="37160"/>
                </a:lnTo>
                <a:lnTo>
                  <a:pt x="36573" y="40014"/>
                </a:lnTo>
                <a:lnTo>
                  <a:pt x="35680" y="42868"/>
                </a:lnTo>
                <a:lnTo>
                  <a:pt x="35085" y="45724"/>
                </a:lnTo>
                <a:lnTo>
                  <a:pt x="33735" y="48580"/>
                </a:lnTo>
                <a:lnTo>
                  <a:pt x="31883" y="51437"/>
                </a:lnTo>
                <a:lnTo>
                  <a:pt x="29696" y="54294"/>
                </a:lnTo>
                <a:lnTo>
                  <a:pt x="27285" y="57151"/>
                </a:lnTo>
                <a:lnTo>
                  <a:pt x="24726" y="60008"/>
                </a:lnTo>
                <a:lnTo>
                  <a:pt x="19342" y="65723"/>
                </a:lnTo>
                <a:lnTo>
                  <a:pt x="13774" y="71437"/>
                </a:lnTo>
                <a:lnTo>
                  <a:pt x="11908" y="74295"/>
                </a:lnTo>
                <a:lnTo>
                  <a:pt x="10664" y="77153"/>
                </a:lnTo>
                <a:lnTo>
                  <a:pt x="9835" y="80010"/>
                </a:lnTo>
                <a:lnTo>
                  <a:pt x="8330" y="81915"/>
                </a:lnTo>
                <a:lnTo>
                  <a:pt x="6374" y="83186"/>
                </a:lnTo>
                <a:lnTo>
                  <a:pt x="4117" y="84032"/>
                </a:lnTo>
                <a:lnTo>
                  <a:pt x="2613" y="85549"/>
                </a:lnTo>
                <a:lnTo>
                  <a:pt x="1610" y="87512"/>
                </a:lnTo>
                <a:lnTo>
                  <a:pt x="0" y="92957"/>
                </a:lnTo>
                <a:lnTo>
                  <a:pt x="821" y="93404"/>
                </a:lnTo>
                <a:lnTo>
                  <a:pt x="5574" y="94033"/>
                </a:lnTo>
                <a:lnTo>
                  <a:pt x="10564" y="94283"/>
                </a:lnTo>
                <a:lnTo>
                  <a:pt x="162481" y="9429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SMARTPenAnnotation108"/>
          <p:cNvSpPr/>
          <p:nvPr/>
        </p:nvSpPr>
        <p:spPr>
          <a:xfrm>
            <a:off x="3037522" y="5495077"/>
            <a:ext cx="51436" cy="231353"/>
          </a:xfrm>
          <a:custGeom>
            <a:avLst/>
            <a:gdLst/>
            <a:ahLst/>
            <a:cxnLst/>
            <a:rect l="0" t="0" r="0" b="0"/>
            <a:pathLst>
              <a:path w="51436" h="231353">
                <a:moveTo>
                  <a:pt x="51435" y="8468"/>
                </a:moveTo>
                <a:lnTo>
                  <a:pt x="51435" y="3917"/>
                </a:lnTo>
                <a:lnTo>
                  <a:pt x="50482" y="2576"/>
                </a:lnTo>
                <a:lnTo>
                  <a:pt x="48895" y="1682"/>
                </a:lnTo>
                <a:lnTo>
                  <a:pt x="43216" y="0"/>
                </a:lnTo>
                <a:lnTo>
                  <a:pt x="42932" y="6760"/>
                </a:lnTo>
                <a:lnTo>
                  <a:pt x="42864" y="41607"/>
                </a:lnTo>
                <a:lnTo>
                  <a:pt x="41911" y="46753"/>
                </a:lnTo>
                <a:lnTo>
                  <a:pt x="40323" y="52089"/>
                </a:lnTo>
                <a:lnTo>
                  <a:pt x="38312" y="57551"/>
                </a:lnTo>
                <a:lnTo>
                  <a:pt x="36971" y="62145"/>
                </a:lnTo>
                <a:lnTo>
                  <a:pt x="36077" y="66160"/>
                </a:lnTo>
                <a:lnTo>
                  <a:pt x="35085" y="73161"/>
                </a:lnTo>
                <a:lnTo>
                  <a:pt x="34643" y="79448"/>
                </a:lnTo>
                <a:lnTo>
                  <a:pt x="33573" y="83410"/>
                </a:lnTo>
                <a:lnTo>
                  <a:pt x="31907" y="87957"/>
                </a:lnTo>
                <a:lnTo>
                  <a:pt x="29844" y="92893"/>
                </a:lnTo>
                <a:lnTo>
                  <a:pt x="28468" y="97136"/>
                </a:lnTo>
                <a:lnTo>
                  <a:pt x="27551" y="100918"/>
                </a:lnTo>
                <a:lnTo>
                  <a:pt x="26940" y="104391"/>
                </a:lnTo>
                <a:lnTo>
                  <a:pt x="26533" y="108611"/>
                </a:lnTo>
                <a:lnTo>
                  <a:pt x="26261" y="113330"/>
                </a:lnTo>
                <a:lnTo>
                  <a:pt x="25959" y="123653"/>
                </a:lnTo>
                <a:lnTo>
                  <a:pt x="25825" y="134591"/>
                </a:lnTo>
                <a:lnTo>
                  <a:pt x="24837" y="139222"/>
                </a:lnTo>
                <a:lnTo>
                  <a:pt x="23225" y="143262"/>
                </a:lnTo>
                <a:lnTo>
                  <a:pt x="21198" y="146908"/>
                </a:lnTo>
                <a:lnTo>
                  <a:pt x="19847" y="151244"/>
                </a:lnTo>
                <a:lnTo>
                  <a:pt x="18946" y="156039"/>
                </a:lnTo>
                <a:lnTo>
                  <a:pt x="18346" y="161141"/>
                </a:lnTo>
                <a:lnTo>
                  <a:pt x="16993" y="165495"/>
                </a:lnTo>
                <a:lnTo>
                  <a:pt x="15139" y="169350"/>
                </a:lnTo>
                <a:lnTo>
                  <a:pt x="12950" y="172873"/>
                </a:lnTo>
                <a:lnTo>
                  <a:pt x="11491" y="176173"/>
                </a:lnTo>
                <a:lnTo>
                  <a:pt x="10518" y="179327"/>
                </a:lnTo>
                <a:lnTo>
                  <a:pt x="9437" y="185370"/>
                </a:lnTo>
                <a:lnTo>
                  <a:pt x="8957" y="191231"/>
                </a:lnTo>
                <a:lnTo>
                  <a:pt x="7876" y="195079"/>
                </a:lnTo>
                <a:lnTo>
                  <a:pt x="6203" y="199550"/>
                </a:lnTo>
                <a:lnTo>
                  <a:pt x="4135" y="204436"/>
                </a:lnTo>
                <a:lnTo>
                  <a:pt x="2757" y="208646"/>
                </a:lnTo>
                <a:lnTo>
                  <a:pt x="1225" y="215863"/>
                </a:lnTo>
                <a:lnTo>
                  <a:pt x="242" y="222366"/>
                </a:lnTo>
                <a:lnTo>
                  <a:pt x="48" y="229295"/>
                </a:lnTo>
                <a:lnTo>
                  <a:pt x="0" y="23135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SMARTPenAnnotation109"/>
          <p:cNvSpPr/>
          <p:nvPr/>
        </p:nvSpPr>
        <p:spPr>
          <a:xfrm>
            <a:off x="3175069" y="5452110"/>
            <a:ext cx="93911" cy="257176"/>
          </a:xfrm>
          <a:custGeom>
            <a:avLst/>
            <a:gdLst/>
            <a:ahLst/>
            <a:cxnLst/>
            <a:rect l="0" t="0" r="0" b="0"/>
            <a:pathLst>
              <a:path w="93911" h="257176">
                <a:moveTo>
                  <a:pt x="93910" y="0"/>
                </a:moveTo>
                <a:lnTo>
                  <a:pt x="86529" y="0"/>
                </a:lnTo>
                <a:lnTo>
                  <a:pt x="85180" y="952"/>
                </a:lnTo>
                <a:lnTo>
                  <a:pt x="83327" y="2540"/>
                </a:lnTo>
                <a:lnTo>
                  <a:pt x="81140" y="4551"/>
                </a:lnTo>
                <a:lnTo>
                  <a:pt x="79682" y="6844"/>
                </a:lnTo>
                <a:lnTo>
                  <a:pt x="78062" y="11931"/>
                </a:lnTo>
                <a:lnTo>
                  <a:pt x="76677" y="14622"/>
                </a:lnTo>
                <a:lnTo>
                  <a:pt x="74802" y="17368"/>
                </a:lnTo>
                <a:lnTo>
                  <a:pt x="72599" y="20150"/>
                </a:lnTo>
                <a:lnTo>
                  <a:pt x="70178" y="22959"/>
                </a:lnTo>
                <a:lnTo>
                  <a:pt x="67611" y="25783"/>
                </a:lnTo>
                <a:lnTo>
                  <a:pt x="64948" y="28619"/>
                </a:lnTo>
                <a:lnTo>
                  <a:pt x="62219" y="32414"/>
                </a:lnTo>
                <a:lnTo>
                  <a:pt x="59448" y="36849"/>
                </a:lnTo>
                <a:lnTo>
                  <a:pt x="56648" y="41711"/>
                </a:lnTo>
                <a:lnTo>
                  <a:pt x="53829" y="45905"/>
                </a:lnTo>
                <a:lnTo>
                  <a:pt x="50997" y="49653"/>
                </a:lnTo>
                <a:lnTo>
                  <a:pt x="48156" y="53104"/>
                </a:lnTo>
                <a:lnTo>
                  <a:pt x="45310" y="58263"/>
                </a:lnTo>
                <a:lnTo>
                  <a:pt x="42460" y="64559"/>
                </a:lnTo>
                <a:lnTo>
                  <a:pt x="39608" y="71614"/>
                </a:lnTo>
                <a:lnTo>
                  <a:pt x="36754" y="78222"/>
                </a:lnTo>
                <a:lnTo>
                  <a:pt x="31043" y="90645"/>
                </a:lnTo>
                <a:lnTo>
                  <a:pt x="29138" y="96626"/>
                </a:lnTo>
                <a:lnTo>
                  <a:pt x="27869" y="102517"/>
                </a:lnTo>
                <a:lnTo>
                  <a:pt x="27023" y="108349"/>
                </a:lnTo>
                <a:lnTo>
                  <a:pt x="25506" y="114143"/>
                </a:lnTo>
                <a:lnTo>
                  <a:pt x="23543" y="119910"/>
                </a:lnTo>
                <a:lnTo>
                  <a:pt x="21281" y="125660"/>
                </a:lnTo>
                <a:lnTo>
                  <a:pt x="19773" y="131398"/>
                </a:lnTo>
                <a:lnTo>
                  <a:pt x="18768" y="137129"/>
                </a:lnTo>
                <a:lnTo>
                  <a:pt x="18098" y="142854"/>
                </a:lnTo>
                <a:lnTo>
                  <a:pt x="16699" y="149528"/>
                </a:lnTo>
                <a:lnTo>
                  <a:pt x="14814" y="156836"/>
                </a:lnTo>
                <a:lnTo>
                  <a:pt x="12604" y="164564"/>
                </a:lnTo>
                <a:lnTo>
                  <a:pt x="11131" y="171622"/>
                </a:lnTo>
                <a:lnTo>
                  <a:pt x="10149" y="178232"/>
                </a:lnTo>
                <a:lnTo>
                  <a:pt x="9495" y="184544"/>
                </a:lnTo>
                <a:lnTo>
                  <a:pt x="8106" y="190657"/>
                </a:lnTo>
                <a:lnTo>
                  <a:pt x="6228" y="196637"/>
                </a:lnTo>
                <a:lnTo>
                  <a:pt x="4023" y="202528"/>
                </a:lnTo>
                <a:lnTo>
                  <a:pt x="2553" y="207409"/>
                </a:lnTo>
                <a:lnTo>
                  <a:pt x="919" y="215371"/>
                </a:lnTo>
                <a:lnTo>
                  <a:pt x="484" y="219781"/>
                </a:lnTo>
                <a:lnTo>
                  <a:pt x="194" y="224626"/>
                </a:lnTo>
                <a:lnTo>
                  <a:pt x="0" y="229760"/>
                </a:lnTo>
                <a:lnTo>
                  <a:pt x="824" y="234136"/>
                </a:lnTo>
                <a:lnTo>
                  <a:pt x="2325" y="238005"/>
                </a:lnTo>
                <a:lnTo>
                  <a:pt x="4278" y="241538"/>
                </a:lnTo>
                <a:lnTo>
                  <a:pt x="6449" y="248002"/>
                </a:lnTo>
                <a:lnTo>
                  <a:pt x="7028" y="251060"/>
                </a:lnTo>
                <a:lnTo>
                  <a:pt x="8366" y="253098"/>
                </a:lnTo>
                <a:lnTo>
                  <a:pt x="10211" y="254457"/>
                </a:lnTo>
                <a:lnTo>
                  <a:pt x="12393" y="255363"/>
                </a:lnTo>
                <a:lnTo>
                  <a:pt x="14801" y="255967"/>
                </a:lnTo>
                <a:lnTo>
                  <a:pt x="17358" y="256369"/>
                </a:lnTo>
                <a:lnTo>
                  <a:pt x="23756" y="257015"/>
                </a:lnTo>
                <a:lnTo>
                  <a:pt x="25233" y="257069"/>
                </a:lnTo>
                <a:lnTo>
                  <a:pt x="31863" y="257143"/>
                </a:lnTo>
                <a:lnTo>
                  <a:pt x="85338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SMARTPenAnnotation110"/>
          <p:cNvSpPr/>
          <p:nvPr/>
        </p:nvSpPr>
        <p:spPr>
          <a:xfrm>
            <a:off x="3286125" y="5539164"/>
            <a:ext cx="171451" cy="110114"/>
          </a:xfrm>
          <a:custGeom>
            <a:avLst/>
            <a:gdLst/>
            <a:ahLst/>
            <a:cxnLst/>
            <a:rect l="0" t="0" r="0" b="0"/>
            <a:pathLst>
              <a:path w="171451" h="110114">
                <a:moveTo>
                  <a:pt x="0" y="41533"/>
                </a:moveTo>
                <a:lnTo>
                  <a:pt x="0" y="33314"/>
                </a:lnTo>
                <a:lnTo>
                  <a:pt x="2539" y="30578"/>
                </a:lnTo>
                <a:lnTo>
                  <a:pt x="4550" y="28514"/>
                </a:lnTo>
                <a:lnTo>
                  <a:pt x="6843" y="27139"/>
                </a:lnTo>
                <a:lnTo>
                  <a:pt x="11931" y="25611"/>
                </a:lnTo>
                <a:lnTo>
                  <a:pt x="14621" y="24251"/>
                </a:lnTo>
                <a:lnTo>
                  <a:pt x="17367" y="22391"/>
                </a:lnTo>
                <a:lnTo>
                  <a:pt x="20150" y="20200"/>
                </a:lnTo>
                <a:lnTo>
                  <a:pt x="23911" y="17785"/>
                </a:lnTo>
                <a:lnTo>
                  <a:pt x="28323" y="15224"/>
                </a:lnTo>
                <a:lnTo>
                  <a:pt x="33169" y="12564"/>
                </a:lnTo>
                <a:lnTo>
                  <a:pt x="37353" y="10790"/>
                </a:lnTo>
                <a:lnTo>
                  <a:pt x="41094" y="9608"/>
                </a:lnTo>
                <a:lnTo>
                  <a:pt x="44541" y="8820"/>
                </a:lnTo>
                <a:lnTo>
                  <a:pt x="48744" y="7342"/>
                </a:lnTo>
                <a:lnTo>
                  <a:pt x="53451" y="5404"/>
                </a:lnTo>
                <a:lnTo>
                  <a:pt x="58494" y="3159"/>
                </a:lnTo>
                <a:lnTo>
                  <a:pt x="62808" y="1663"/>
                </a:lnTo>
                <a:lnTo>
                  <a:pt x="66637" y="666"/>
                </a:lnTo>
                <a:lnTo>
                  <a:pt x="70142" y="0"/>
                </a:lnTo>
                <a:lnTo>
                  <a:pt x="74384" y="510"/>
                </a:lnTo>
                <a:lnTo>
                  <a:pt x="79116" y="1802"/>
                </a:lnTo>
                <a:lnTo>
                  <a:pt x="84177" y="3616"/>
                </a:lnTo>
                <a:lnTo>
                  <a:pt x="88503" y="4825"/>
                </a:lnTo>
                <a:lnTo>
                  <a:pt x="92339" y="5631"/>
                </a:lnTo>
                <a:lnTo>
                  <a:pt x="95849" y="6168"/>
                </a:lnTo>
                <a:lnTo>
                  <a:pt x="99142" y="7479"/>
                </a:lnTo>
                <a:lnTo>
                  <a:pt x="102289" y="9306"/>
                </a:lnTo>
                <a:lnTo>
                  <a:pt x="105340" y="11475"/>
                </a:lnTo>
                <a:lnTo>
                  <a:pt x="107374" y="13874"/>
                </a:lnTo>
                <a:lnTo>
                  <a:pt x="108730" y="16427"/>
                </a:lnTo>
                <a:lnTo>
                  <a:pt x="109634" y="19080"/>
                </a:lnTo>
                <a:lnTo>
                  <a:pt x="110237" y="21802"/>
                </a:lnTo>
                <a:lnTo>
                  <a:pt x="110638" y="24569"/>
                </a:lnTo>
                <a:lnTo>
                  <a:pt x="110906" y="27366"/>
                </a:lnTo>
                <a:lnTo>
                  <a:pt x="111085" y="31136"/>
                </a:lnTo>
                <a:lnTo>
                  <a:pt x="111283" y="40405"/>
                </a:lnTo>
                <a:lnTo>
                  <a:pt x="111428" y="61186"/>
                </a:lnTo>
                <a:lnTo>
                  <a:pt x="110480" y="65112"/>
                </a:lnTo>
                <a:lnTo>
                  <a:pt x="108896" y="69635"/>
                </a:lnTo>
                <a:lnTo>
                  <a:pt x="106887" y="74555"/>
                </a:lnTo>
                <a:lnTo>
                  <a:pt x="104595" y="77835"/>
                </a:lnTo>
                <a:lnTo>
                  <a:pt x="102115" y="80022"/>
                </a:lnTo>
                <a:lnTo>
                  <a:pt x="96819" y="83405"/>
                </a:lnTo>
                <a:lnTo>
                  <a:pt x="94074" y="85640"/>
                </a:lnTo>
                <a:lnTo>
                  <a:pt x="91290" y="88083"/>
                </a:lnTo>
                <a:lnTo>
                  <a:pt x="89435" y="90664"/>
                </a:lnTo>
                <a:lnTo>
                  <a:pt x="88198" y="93337"/>
                </a:lnTo>
                <a:lnTo>
                  <a:pt x="87374" y="96071"/>
                </a:lnTo>
                <a:lnTo>
                  <a:pt x="85871" y="97895"/>
                </a:lnTo>
                <a:lnTo>
                  <a:pt x="83918" y="99110"/>
                </a:lnTo>
                <a:lnTo>
                  <a:pt x="79206" y="100460"/>
                </a:lnTo>
                <a:lnTo>
                  <a:pt x="73938" y="101061"/>
                </a:lnTo>
                <a:lnTo>
                  <a:pt x="72152" y="102173"/>
                </a:lnTo>
                <a:lnTo>
                  <a:pt x="70961" y="103867"/>
                </a:lnTo>
                <a:lnTo>
                  <a:pt x="70167" y="105949"/>
                </a:lnTo>
                <a:lnTo>
                  <a:pt x="68685" y="107337"/>
                </a:lnTo>
                <a:lnTo>
                  <a:pt x="66745" y="108262"/>
                </a:lnTo>
                <a:lnTo>
                  <a:pt x="60124" y="110081"/>
                </a:lnTo>
                <a:lnTo>
                  <a:pt x="135644" y="110113"/>
                </a:lnTo>
                <a:lnTo>
                  <a:pt x="139959" y="109161"/>
                </a:lnTo>
                <a:lnTo>
                  <a:pt x="143788" y="107573"/>
                </a:lnTo>
                <a:lnTo>
                  <a:pt x="147294" y="105563"/>
                </a:lnTo>
                <a:lnTo>
                  <a:pt x="150583" y="104222"/>
                </a:lnTo>
                <a:lnTo>
                  <a:pt x="153728" y="103328"/>
                </a:lnTo>
                <a:lnTo>
                  <a:pt x="156778" y="102732"/>
                </a:lnTo>
                <a:lnTo>
                  <a:pt x="159763" y="102335"/>
                </a:lnTo>
                <a:lnTo>
                  <a:pt x="162706" y="102070"/>
                </a:lnTo>
                <a:lnTo>
                  <a:pt x="171450" y="1015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SMARTPenAnnotation111"/>
          <p:cNvSpPr/>
          <p:nvPr/>
        </p:nvSpPr>
        <p:spPr>
          <a:xfrm>
            <a:off x="3457680" y="5469254"/>
            <a:ext cx="111293" cy="257176"/>
          </a:xfrm>
          <a:custGeom>
            <a:avLst/>
            <a:gdLst/>
            <a:ahLst/>
            <a:cxnLst/>
            <a:rect l="0" t="0" r="0" b="0"/>
            <a:pathLst>
              <a:path w="111293" h="257176">
                <a:moveTo>
                  <a:pt x="8467" y="0"/>
                </a:moveTo>
                <a:lnTo>
                  <a:pt x="0" y="0"/>
                </a:lnTo>
                <a:lnTo>
                  <a:pt x="36982" y="0"/>
                </a:lnTo>
                <a:lnTo>
                  <a:pt x="40812" y="953"/>
                </a:lnTo>
                <a:lnTo>
                  <a:pt x="45270" y="2541"/>
                </a:lnTo>
                <a:lnTo>
                  <a:pt x="50148" y="4552"/>
                </a:lnTo>
                <a:lnTo>
                  <a:pt x="54352" y="5892"/>
                </a:lnTo>
                <a:lnTo>
                  <a:pt x="58107" y="6786"/>
                </a:lnTo>
                <a:lnTo>
                  <a:pt x="61563" y="7382"/>
                </a:lnTo>
                <a:lnTo>
                  <a:pt x="65771" y="9684"/>
                </a:lnTo>
                <a:lnTo>
                  <a:pt x="70482" y="13124"/>
                </a:lnTo>
                <a:lnTo>
                  <a:pt x="75529" y="17322"/>
                </a:lnTo>
                <a:lnTo>
                  <a:pt x="79845" y="21073"/>
                </a:lnTo>
                <a:lnTo>
                  <a:pt x="83675" y="24526"/>
                </a:lnTo>
                <a:lnTo>
                  <a:pt x="87180" y="27781"/>
                </a:lnTo>
                <a:lnTo>
                  <a:pt x="90470" y="31856"/>
                </a:lnTo>
                <a:lnTo>
                  <a:pt x="93616" y="36478"/>
                </a:lnTo>
                <a:lnTo>
                  <a:pt x="96665" y="41463"/>
                </a:lnTo>
                <a:lnTo>
                  <a:pt x="99651" y="46693"/>
                </a:lnTo>
                <a:lnTo>
                  <a:pt x="105508" y="57583"/>
                </a:lnTo>
                <a:lnTo>
                  <a:pt x="107451" y="63154"/>
                </a:lnTo>
                <a:lnTo>
                  <a:pt x="108746" y="68773"/>
                </a:lnTo>
                <a:lnTo>
                  <a:pt x="109610" y="74423"/>
                </a:lnTo>
                <a:lnTo>
                  <a:pt x="110186" y="80096"/>
                </a:lnTo>
                <a:lnTo>
                  <a:pt x="110570" y="85783"/>
                </a:lnTo>
                <a:lnTo>
                  <a:pt x="110825" y="91479"/>
                </a:lnTo>
                <a:lnTo>
                  <a:pt x="111110" y="105428"/>
                </a:lnTo>
                <a:lnTo>
                  <a:pt x="111292" y="137666"/>
                </a:lnTo>
                <a:lnTo>
                  <a:pt x="110354" y="145117"/>
                </a:lnTo>
                <a:lnTo>
                  <a:pt x="108777" y="151990"/>
                </a:lnTo>
                <a:lnTo>
                  <a:pt x="102006" y="173305"/>
                </a:lnTo>
                <a:lnTo>
                  <a:pt x="99401" y="181259"/>
                </a:lnTo>
                <a:lnTo>
                  <a:pt x="96712" y="188467"/>
                </a:lnTo>
                <a:lnTo>
                  <a:pt x="93967" y="195177"/>
                </a:lnTo>
                <a:lnTo>
                  <a:pt x="91185" y="201556"/>
                </a:lnTo>
                <a:lnTo>
                  <a:pt x="85553" y="213723"/>
                </a:lnTo>
                <a:lnTo>
                  <a:pt x="82718" y="219635"/>
                </a:lnTo>
                <a:lnTo>
                  <a:pt x="79875" y="224529"/>
                </a:lnTo>
                <a:lnTo>
                  <a:pt x="77027" y="228743"/>
                </a:lnTo>
                <a:lnTo>
                  <a:pt x="74176" y="232506"/>
                </a:lnTo>
                <a:lnTo>
                  <a:pt x="71009" y="239227"/>
                </a:lnTo>
                <a:lnTo>
                  <a:pt x="70164" y="242352"/>
                </a:lnTo>
                <a:lnTo>
                  <a:pt x="68648" y="244436"/>
                </a:lnTo>
                <a:lnTo>
                  <a:pt x="66685" y="245825"/>
                </a:lnTo>
                <a:lnTo>
                  <a:pt x="64424" y="246751"/>
                </a:lnTo>
                <a:lnTo>
                  <a:pt x="61964" y="248321"/>
                </a:lnTo>
                <a:lnTo>
                  <a:pt x="59372" y="250320"/>
                </a:lnTo>
                <a:lnTo>
                  <a:pt x="52918" y="255822"/>
                </a:lnTo>
                <a:lnTo>
                  <a:pt x="49496" y="256574"/>
                </a:lnTo>
                <a:lnTo>
                  <a:pt x="42757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SMARTPenAnnotation112"/>
          <p:cNvSpPr/>
          <p:nvPr/>
        </p:nvSpPr>
        <p:spPr>
          <a:xfrm>
            <a:off x="3654777" y="5443537"/>
            <a:ext cx="68546" cy="222886"/>
          </a:xfrm>
          <a:custGeom>
            <a:avLst/>
            <a:gdLst/>
            <a:ahLst/>
            <a:cxnLst/>
            <a:rect l="0" t="0" r="0" b="0"/>
            <a:pathLst>
              <a:path w="68546" h="222886">
                <a:moveTo>
                  <a:pt x="59973" y="0"/>
                </a:moveTo>
                <a:lnTo>
                  <a:pt x="51753" y="0"/>
                </a:lnTo>
                <a:lnTo>
                  <a:pt x="50683" y="953"/>
                </a:lnTo>
                <a:lnTo>
                  <a:pt x="46954" y="4551"/>
                </a:lnTo>
                <a:lnTo>
                  <a:pt x="39499" y="11932"/>
                </a:lnTo>
                <a:lnTo>
                  <a:pt x="36799" y="15574"/>
                </a:lnTo>
                <a:lnTo>
                  <a:pt x="34046" y="19908"/>
                </a:lnTo>
                <a:lnTo>
                  <a:pt x="31258" y="24702"/>
                </a:lnTo>
                <a:lnTo>
                  <a:pt x="28447" y="29803"/>
                </a:lnTo>
                <a:lnTo>
                  <a:pt x="22784" y="40551"/>
                </a:lnTo>
                <a:lnTo>
                  <a:pt x="14240" y="57312"/>
                </a:lnTo>
                <a:lnTo>
                  <a:pt x="12339" y="62973"/>
                </a:lnTo>
                <a:lnTo>
                  <a:pt x="11072" y="68652"/>
                </a:lnTo>
                <a:lnTo>
                  <a:pt x="10227" y="74344"/>
                </a:lnTo>
                <a:lnTo>
                  <a:pt x="8712" y="80042"/>
                </a:lnTo>
                <a:lnTo>
                  <a:pt x="6749" y="85747"/>
                </a:lnTo>
                <a:lnTo>
                  <a:pt x="4488" y="91454"/>
                </a:lnTo>
                <a:lnTo>
                  <a:pt x="2980" y="97165"/>
                </a:lnTo>
                <a:lnTo>
                  <a:pt x="1975" y="102876"/>
                </a:lnTo>
                <a:lnTo>
                  <a:pt x="1305" y="108589"/>
                </a:lnTo>
                <a:lnTo>
                  <a:pt x="859" y="114303"/>
                </a:lnTo>
                <a:lnTo>
                  <a:pt x="560" y="120017"/>
                </a:lnTo>
                <a:lnTo>
                  <a:pt x="230" y="131446"/>
                </a:lnTo>
                <a:lnTo>
                  <a:pt x="0" y="160020"/>
                </a:lnTo>
                <a:lnTo>
                  <a:pt x="941" y="165735"/>
                </a:lnTo>
                <a:lnTo>
                  <a:pt x="2520" y="171450"/>
                </a:lnTo>
                <a:lnTo>
                  <a:pt x="4526" y="177165"/>
                </a:lnTo>
                <a:lnTo>
                  <a:pt x="5863" y="181928"/>
                </a:lnTo>
                <a:lnTo>
                  <a:pt x="6755" y="186055"/>
                </a:lnTo>
                <a:lnTo>
                  <a:pt x="7349" y="189759"/>
                </a:lnTo>
                <a:lnTo>
                  <a:pt x="8698" y="193181"/>
                </a:lnTo>
                <a:lnTo>
                  <a:pt x="10549" y="196415"/>
                </a:lnTo>
                <a:lnTo>
                  <a:pt x="15814" y="203898"/>
                </a:lnTo>
                <a:lnTo>
                  <a:pt x="17199" y="205464"/>
                </a:lnTo>
                <a:lnTo>
                  <a:pt x="21277" y="209745"/>
                </a:lnTo>
                <a:lnTo>
                  <a:pt x="23698" y="211267"/>
                </a:lnTo>
                <a:lnTo>
                  <a:pt x="26264" y="212282"/>
                </a:lnTo>
                <a:lnTo>
                  <a:pt x="28928" y="212959"/>
                </a:lnTo>
                <a:lnTo>
                  <a:pt x="31656" y="214363"/>
                </a:lnTo>
                <a:lnTo>
                  <a:pt x="34428" y="216251"/>
                </a:lnTo>
                <a:lnTo>
                  <a:pt x="37227" y="218462"/>
                </a:lnTo>
                <a:lnTo>
                  <a:pt x="40047" y="219937"/>
                </a:lnTo>
                <a:lnTo>
                  <a:pt x="42879" y="220919"/>
                </a:lnTo>
                <a:lnTo>
                  <a:pt x="45719" y="221575"/>
                </a:lnTo>
                <a:lnTo>
                  <a:pt x="48565" y="222012"/>
                </a:lnTo>
                <a:lnTo>
                  <a:pt x="51415" y="222303"/>
                </a:lnTo>
                <a:lnTo>
                  <a:pt x="54268" y="222497"/>
                </a:lnTo>
                <a:lnTo>
                  <a:pt x="57122" y="222626"/>
                </a:lnTo>
                <a:lnTo>
                  <a:pt x="68545" y="2228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SMARTPenAnnotation113"/>
          <p:cNvSpPr/>
          <p:nvPr/>
        </p:nvSpPr>
        <p:spPr>
          <a:xfrm>
            <a:off x="3757612" y="5563552"/>
            <a:ext cx="94298" cy="8574"/>
          </a:xfrm>
          <a:custGeom>
            <a:avLst/>
            <a:gdLst/>
            <a:ahLst/>
            <a:cxnLst/>
            <a:rect l="0" t="0" r="0" b="0"/>
            <a:pathLst>
              <a:path w="94298" h="8574">
                <a:moveTo>
                  <a:pt x="0" y="8573"/>
                </a:moveTo>
                <a:lnTo>
                  <a:pt x="67064" y="8573"/>
                </a:lnTo>
                <a:lnTo>
                  <a:pt x="71379" y="7620"/>
                </a:lnTo>
                <a:lnTo>
                  <a:pt x="75209" y="6033"/>
                </a:lnTo>
                <a:lnTo>
                  <a:pt x="78714" y="4022"/>
                </a:lnTo>
                <a:lnTo>
                  <a:pt x="82004" y="2681"/>
                </a:lnTo>
                <a:lnTo>
                  <a:pt x="85149" y="1787"/>
                </a:lnTo>
                <a:lnTo>
                  <a:pt x="9429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SMARTPenAnnotation114"/>
          <p:cNvSpPr/>
          <p:nvPr/>
        </p:nvSpPr>
        <p:spPr>
          <a:xfrm>
            <a:off x="3886553" y="5469289"/>
            <a:ext cx="118322" cy="188562"/>
          </a:xfrm>
          <a:custGeom>
            <a:avLst/>
            <a:gdLst/>
            <a:ahLst/>
            <a:cxnLst/>
            <a:rect l="0" t="0" r="0" b="0"/>
            <a:pathLst>
              <a:path w="118322" h="188562">
                <a:moveTo>
                  <a:pt x="8219" y="25683"/>
                </a:moveTo>
                <a:lnTo>
                  <a:pt x="0" y="25683"/>
                </a:lnTo>
                <a:lnTo>
                  <a:pt x="7058" y="25683"/>
                </a:lnTo>
                <a:lnTo>
                  <a:pt x="10243" y="23143"/>
                </a:lnTo>
                <a:lnTo>
                  <a:pt x="15498" y="18302"/>
                </a:lnTo>
                <a:lnTo>
                  <a:pt x="17834" y="17905"/>
                </a:lnTo>
                <a:lnTo>
                  <a:pt x="21296" y="17640"/>
                </a:lnTo>
                <a:lnTo>
                  <a:pt x="25510" y="17464"/>
                </a:lnTo>
                <a:lnTo>
                  <a:pt x="29271" y="16394"/>
                </a:lnTo>
                <a:lnTo>
                  <a:pt x="32731" y="14728"/>
                </a:lnTo>
                <a:lnTo>
                  <a:pt x="35991" y="12664"/>
                </a:lnTo>
                <a:lnTo>
                  <a:pt x="39116" y="11289"/>
                </a:lnTo>
                <a:lnTo>
                  <a:pt x="42152" y="10372"/>
                </a:lnTo>
                <a:lnTo>
                  <a:pt x="45128" y="9761"/>
                </a:lnTo>
                <a:lnTo>
                  <a:pt x="49018" y="8401"/>
                </a:lnTo>
                <a:lnTo>
                  <a:pt x="53515" y="6541"/>
                </a:lnTo>
                <a:lnTo>
                  <a:pt x="58419" y="4350"/>
                </a:lnTo>
                <a:lnTo>
                  <a:pt x="62641" y="2888"/>
                </a:lnTo>
                <a:lnTo>
                  <a:pt x="66408" y="1914"/>
                </a:lnTo>
                <a:lnTo>
                  <a:pt x="69871" y="1264"/>
                </a:lnTo>
                <a:lnTo>
                  <a:pt x="73133" y="832"/>
                </a:lnTo>
                <a:lnTo>
                  <a:pt x="76260" y="543"/>
                </a:lnTo>
                <a:lnTo>
                  <a:pt x="79297" y="350"/>
                </a:lnTo>
                <a:lnTo>
                  <a:pt x="85212" y="137"/>
                </a:lnTo>
                <a:lnTo>
                  <a:pt x="96770" y="0"/>
                </a:lnTo>
                <a:lnTo>
                  <a:pt x="99638" y="941"/>
                </a:lnTo>
                <a:lnTo>
                  <a:pt x="102502" y="2520"/>
                </a:lnTo>
                <a:lnTo>
                  <a:pt x="105365" y="4526"/>
                </a:lnTo>
                <a:lnTo>
                  <a:pt x="107272" y="6816"/>
                </a:lnTo>
                <a:lnTo>
                  <a:pt x="108545" y="9295"/>
                </a:lnTo>
                <a:lnTo>
                  <a:pt x="109393" y="11900"/>
                </a:lnTo>
                <a:lnTo>
                  <a:pt x="112875" y="17335"/>
                </a:lnTo>
                <a:lnTo>
                  <a:pt x="115138" y="20118"/>
                </a:lnTo>
                <a:lnTo>
                  <a:pt x="116646" y="22925"/>
                </a:lnTo>
                <a:lnTo>
                  <a:pt x="118321" y="28585"/>
                </a:lnTo>
                <a:lnTo>
                  <a:pt x="117816" y="32380"/>
                </a:lnTo>
                <a:lnTo>
                  <a:pt x="116526" y="36815"/>
                </a:lnTo>
                <a:lnTo>
                  <a:pt x="114714" y="41677"/>
                </a:lnTo>
                <a:lnTo>
                  <a:pt x="113505" y="46823"/>
                </a:lnTo>
                <a:lnTo>
                  <a:pt x="112700" y="52159"/>
                </a:lnTo>
                <a:lnTo>
                  <a:pt x="112163" y="57621"/>
                </a:lnTo>
                <a:lnTo>
                  <a:pt x="111805" y="64120"/>
                </a:lnTo>
                <a:lnTo>
                  <a:pt x="111407" y="78961"/>
                </a:lnTo>
                <a:lnTo>
                  <a:pt x="110349" y="85967"/>
                </a:lnTo>
                <a:lnTo>
                  <a:pt x="108691" y="92542"/>
                </a:lnTo>
                <a:lnTo>
                  <a:pt x="106633" y="98831"/>
                </a:lnTo>
                <a:lnTo>
                  <a:pt x="105261" y="104928"/>
                </a:lnTo>
                <a:lnTo>
                  <a:pt x="104346" y="110899"/>
                </a:lnTo>
                <a:lnTo>
                  <a:pt x="103736" y="116783"/>
                </a:lnTo>
                <a:lnTo>
                  <a:pt x="102377" y="122611"/>
                </a:lnTo>
                <a:lnTo>
                  <a:pt x="100518" y="128403"/>
                </a:lnTo>
                <a:lnTo>
                  <a:pt x="98327" y="134167"/>
                </a:lnTo>
                <a:lnTo>
                  <a:pt x="96866" y="138964"/>
                </a:lnTo>
                <a:lnTo>
                  <a:pt x="95892" y="143113"/>
                </a:lnTo>
                <a:lnTo>
                  <a:pt x="95243" y="146832"/>
                </a:lnTo>
                <a:lnTo>
                  <a:pt x="93858" y="151217"/>
                </a:lnTo>
                <a:lnTo>
                  <a:pt x="91981" y="156045"/>
                </a:lnTo>
                <a:lnTo>
                  <a:pt x="89778" y="161168"/>
                </a:lnTo>
                <a:lnTo>
                  <a:pt x="88309" y="165537"/>
                </a:lnTo>
                <a:lnTo>
                  <a:pt x="87330" y="169401"/>
                </a:lnTo>
                <a:lnTo>
                  <a:pt x="85759" y="177897"/>
                </a:lnTo>
                <a:lnTo>
                  <a:pt x="85544" y="181599"/>
                </a:lnTo>
                <a:lnTo>
                  <a:pt x="85372" y="18856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SMARTPenAnnotation115"/>
          <p:cNvSpPr/>
          <p:nvPr/>
        </p:nvSpPr>
        <p:spPr>
          <a:xfrm>
            <a:off x="3929062" y="5563552"/>
            <a:ext cx="102871" cy="25719"/>
          </a:xfrm>
          <a:custGeom>
            <a:avLst/>
            <a:gdLst/>
            <a:ahLst/>
            <a:cxnLst/>
            <a:rect l="0" t="0" r="0" b="0"/>
            <a:pathLst>
              <a:path w="102871" h="25719">
                <a:moveTo>
                  <a:pt x="0" y="25718"/>
                </a:moveTo>
                <a:lnTo>
                  <a:pt x="4551" y="21167"/>
                </a:lnTo>
                <a:lnTo>
                  <a:pt x="6844" y="19826"/>
                </a:lnTo>
                <a:lnTo>
                  <a:pt x="9325" y="18932"/>
                </a:lnTo>
                <a:lnTo>
                  <a:pt x="11931" y="18337"/>
                </a:lnTo>
                <a:lnTo>
                  <a:pt x="14622" y="17939"/>
                </a:lnTo>
                <a:lnTo>
                  <a:pt x="17368" y="17675"/>
                </a:lnTo>
                <a:lnTo>
                  <a:pt x="20151" y="17498"/>
                </a:lnTo>
                <a:lnTo>
                  <a:pt x="25783" y="17302"/>
                </a:lnTo>
                <a:lnTo>
                  <a:pt x="37161" y="17176"/>
                </a:lnTo>
                <a:lnTo>
                  <a:pt x="40966" y="16213"/>
                </a:lnTo>
                <a:lnTo>
                  <a:pt x="45408" y="14619"/>
                </a:lnTo>
                <a:lnTo>
                  <a:pt x="50275" y="12604"/>
                </a:lnTo>
                <a:lnTo>
                  <a:pt x="54472" y="11260"/>
                </a:lnTo>
                <a:lnTo>
                  <a:pt x="58222" y="10364"/>
                </a:lnTo>
                <a:lnTo>
                  <a:pt x="61675" y="9767"/>
                </a:lnTo>
                <a:lnTo>
                  <a:pt x="65882" y="9369"/>
                </a:lnTo>
                <a:lnTo>
                  <a:pt x="70591" y="9104"/>
                </a:lnTo>
                <a:lnTo>
                  <a:pt x="75636" y="8926"/>
                </a:lnTo>
                <a:lnTo>
                  <a:pt x="79951" y="7856"/>
                </a:lnTo>
                <a:lnTo>
                  <a:pt x="83781" y="6190"/>
                </a:lnTo>
                <a:lnTo>
                  <a:pt x="87286" y="4127"/>
                </a:lnTo>
                <a:lnTo>
                  <a:pt x="90576" y="2751"/>
                </a:lnTo>
                <a:lnTo>
                  <a:pt x="93721" y="1834"/>
                </a:lnTo>
                <a:lnTo>
                  <a:pt x="10287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SMARTPenAnnotation116"/>
          <p:cNvSpPr/>
          <p:nvPr/>
        </p:nvSpPr>
        <p:spPr>
          <a:xfrm>
            <a:off x="4040504" y="5426745"/>
            <a:ext cx="133138" cy="265396"/>
          </a:xfrm>
          <a:custGeom>
            <a:avLst/>
            <a:gdLst/>
            <a:ahLst/>
            <a:cxnLst/>
            <a:rect l="0" t="0" r="0" b="0"/>
            <a:pathLst>
              <a:path w="133138" h="265396">
                <a:moveTo>
                  <a:pt x="0" y="8220"/>
                </a:moveTo>
                <a:lnTo>
                  <a:pt x="4551" y="8220"/>
                </a:lnTo>
                <a:lnTo>
                  <a:pt x="5892" y="7267"/>
                </a:lnTo>
                <a:lnTo>
                  <a:pt x="6786" y="5680"/>
                </a:lnTo>
                <a:lnTo>
                  <a:pt x="7382" y="3669"/>
                </a:lnTo>
                <a:lnTo>
                  <a:pt x="8731" y="2328"/>
                </a:lnTo>
                <a:lnTo>
                  <a:pt x="10584" y="1434"/>
                </a:lnTo>
                <a:lnTo>
                  <a:pt x="12771" y="838"/>
                </a:lnTo>
                <a:lnTo>
                  <a:pt x="15182" y="441"/>
                </a:lnTo>
                <a:lnTo>
                  <a:pt x="17742" y="177"/>
                </a:lnTo>
                <a:lnTo>
                  <a:pt x="20400" y="0"/>
                </a:lnTo>
                <a:lnTo>
                  <a:pt x="23125" y="835"/>
                </a:lnTo>
                <a:lnTo>
                  <a:pt x="25895" y="2344"/>
                </a:lnTo>
                <a:lnTo>
                  <a:pt x="28694" y="4303"/>
                </a:lnTo>
                <a:lnTo>
                  <a:pt x="31512" y="5608"/>
                </a:lnTo>
                <a:lnTo>
                  <a:pt x="34343" y="6479"/>
                </a:lnTo>
                <a:lnTo>
                  <a:pt x="37183" y="7059"/>
                </a:lnTo>
                <a:lnTo>
                  <a:pt x="40029" y="8399"/>
                </a:lnTo>
                <a:lnTo>
                  <a:pt x="42879" y="10244"/>
                </a:lnTo>
                <a:lnTo>
                  <a:pt x="45731" y="12426"/>
                </a:lnTo>
                <a:lnTo>
                  <a:pt x="49538" y="13882"/>
                </a:lnTo>
                <a:lnTo>
                  <a:pt x="53980" y="14852"/>
                </a:lnTo>
                <a:lnTo>
                  <a:pt x="58847" y="15499"/>
                </a:lnTo>
                <a:lnTo>
                  <a:pt x="63044" y="16882"/>
                </a:lnTo>
                <a:lnTo>
                  <a:pt x="66795" y="18757"/>
                </a:lnTo>
                <a:lnTo>
                  <a:pt x="70247" y="20960"/>
                </a:lnTo>
                <a:lnTo>
                  <a:pt x="73502" y="23380"/>
                </a:lnTo>
                <a:lnTo>
                  <a:pt x="76624" y="25947"/>
                </a:lnTo>
                <a:lnTo>
                  <a:pt x="79658" y="28610"/>
                </a:lnTo>
                <a:lnTo>
                  <a:pt x="83586" y="31338"/>
                </a:lnTo>
                <a:lnTo>
                  <a:pt x="88109" y="34110"/>
                </a:lnTo>
                <a:lnTo>
                  <a:pt x="93029" y="36909"/>
                </a:lnTo>
                <a:lnTo>
                  <a:pt x="96310" y="39729"/>
                </a:lnTo>
                <a:lnTo>
                  <a:pt x="98497" y="42561"/>
                </a:lnTo>
                <a:lnTo>
                  <a:pt x="99954" y="45401"/>
                </a:lnTo>
                <a:lnTo>
                  <a:pt x="102832" y="49200"/>
                </a:lnTo>
                <a:lnTo>
                  <a:pt x="106654" y="53637"/>
                </a:lnTo>
                <a:lnTo>
                  <a:pt x="111108" y="58500"/>
                </a:lnTo>
                <a:lnTo>
                  <a:pt x="115030" y="63648"/>
                </a:lnTo>
                <a:lnTo>
                  <a:pt x="118597" y="68984"/>
                </a:lnTo>
                <a:lnTo>
                  <a:pt x="121927" y="74447"/>
                </a:lnTo>
                <a:lnTo>
                  <a:pt x="124147" y="79041"/>
                </a:lnTo>
                <a:lnTo>
                  <a:pt x="126614" y="86686"/>
                </a:lnTo>
                <a:lnTo>
                  <a:pt x="130251" y="98339"/>
                </a:lnTo>
                <a:lnTo>
                  <a:pt x="132554" y="105446"/>
                </a:lnTo>
                <a:lnTo>
                  <a:pt x="133137" y="112090"/>
                </a:lnTo>
                <a:lnTo>
                  <a:pt x="132573" y="118424"/>
                </a:lnTo>
                <a:lnTo>
                  <a:pt x="131245" y="124552"/>
                </a:lnTo>
                <a:lnTo>
                  <a:pt x="130359" y="130542"/>
                </a:lnTo>
                <a:lnTo>
                  <a:pt x="129769" y="136441"/>
                </a:lnTo>
                <a:lnTo>
                  <a:pt x="129375" y="142277"/>
                </a:lnTo>
                <a:lnTo>
                  <a:pt x="128160" y="149027"/>
                </a:lnTo>
                <a:lnTo>
                  <a:pt x="126398" y="156383"/>
                </a:lnTo>
                <a:lnTo>
                  <a:pt x="124270" y="164145"/>
                </a:lnTo>
                <a:lnTo>
                  <a:pt x="121900" y="171225"/>
                </a:lnTo>
                <a:lnTo>
                  <a:pt x="119367" y="177850"/>
                </a:lnTo>
                <a:lnTo>
                  <a:pt x="116725" y="184172"/>
                </a:lnTo>
                <a:lnTo>
                  <a:pt x="114012" y="190291"/>
                </a:lnTo>
                <a:lnTo>
                  <a:pt x="108457" y="202170"/>
                </a:lnTo>
                <a:lnTo>
                  <a:pt x="105642" y="207052"/>
                </a:lnTo>
                <a:lnTo>
                  <a:pt x="102814" y="211260"/>
                </a:lnTo>
                <a:lnTo>
                  <a:pt x="99975" y="215017"/>
                </a:lnTo>
                <a:lnTo>
                  <a:pt x="97130" y="218475"/>
                </a:lnTo>
                <a:lnTo>
                  <a:pt x="94281" y="221732"/>
                </a:lnTo>
                <a:lnTo>
                  <a:pt x="91429" y="224856"/>
                </a:lnTo>
                <a:lnTo>
                  <a:pt x="85721" y="230868"/>
                </a:lnTo>
                <a:lnTo>
                  <a:pt x="55959" y="260870"/>
                </a:lnTo>
                <a:lnTo>
                  <a:pt x="53499" y="262378"/>
                </a:lnTo>
                <a:lnTo>
                  <a:pt x="50906" y="263384"/>
                </a:lnTo>
                <a:lnTo>
                  <a:pt x="42863" y="2653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SMARTPenAnnotation117"/>
          <p:cNvSpPr/>
          <p:nvPr/>
        </p:nvSpPr>
        <p:spPr>
          <a:xfrm>
            <a:off x="1206640" y="5786542"/>
            <a:ext cx="3022461" cy="102766"/>
          </a:xfrm>
          <a:custGeom>
            <a:avLst/>
            <a:gdLst/>
            <a:ahLst/>
            <a:cxnLst/>
            <a:rect l="0" t="0" r="0" b="0"/>
            <a:pathLst>
              <a:path w="3022461" h="102766">
                <a:moveTo>
                  <a:pt x="4939" y="102765"/>
                </a:moveTo>
                <a:lnTo>
                  <a:pt x="389" y="98215"/>
                </a:lnTo>
                <a:lnTo>
                  <a:pt x="0" y="96874"/>
                </a:lnTo>
                <a:lnTo>
                  <a:pt x="694" y="95980"/>
                </a:lnTo>
                <a:lnTo>
                  <a:pt x="4101" y="94546"/>
                </a:lnTo>
                <a:lnTo>
                  <a:pt x="63761" y="93240"/>
                </a:lnTo>
                <a:lnTo>
                  <a:pt x="69872" y="91653"/>
                </a:lnTo>
                <a:lnTo>
                  <a:pt x="76802" y="89642"/>
                </a:lnTo>
                <a:lnTo>
                  <a:pt x="95659" y="86811"/>
                </a:lnTo>
                <a:lnTo>
                  <a:pt x="186970" y="85624"/>
                </a:lnTo>
                <a:lnTo>
                  <a:pt x="228089" y="84669"/>
                </a:lnTo>
                <a:lnTo>
                  <a:pt x="236573" y="83080"/>
                </a:lnTo>
                <a:lnTo>
                  <a:pt x="245087" y="81070"/>
                </a:lnTo>
                <a:lnTo>
                  <a:pt x="270722" y="78239"/>
                </a:lnTo>
                <a:lnTo>
                  <a:pt x="357365" y="77069"/>
                </a:lnTo>
                <a:lnTo>
                  <a:pt x="416578" y="76097"/>
                </a:lnTo>
                <a:lnTo>
                  <a:pt x="427002" y="74509"/>
                </a:lnTo>
                <a:lnTo>
                  <a:pt x="437762" y="72498"/>
                </a:lnTo>
                <a:lnTo>
                  <a:pt x="471109" y="69667"/>
                </a:lnTo>
                <a:lnTo>
                  <a:pt x="560822" y="68506"/>
                </a:lnTo>
                <a:lnTo>
                  <a:pt x="719429" y="68475"/>
                </a:lnTo>
                <a:lnTo>
                  <a:pt x="739685" y="65936"/>
                </a:lnTo>
                <a:lnTo>
                  <a:pt x="749088" y="63925"/>
                </a:lnTo>
                <a:lnTo>
                  <a:pt x="780524" y="61094"/>
                </a:lnTo>
                <a:lnTo>
                  <a:pt x="859402" y="59020"/>
                </a:lnTo>
                <a:lnTo>
                  <a:pt x="870809" y="57409"/>
                </a:lnTo>
                <a:lnTo>
                  <a:pt x="882223" y="55383"/>
                </a:lnTo>
                <a:lnTo>
                  <a:pt x="911940" y="52531"/>
                </a:lnTo>
                <a:lnTo>
                  <a:pt x="999507" y="51377"/>
                </a:lnTo>
                <a:lnTo>
                  <a:pt x="1074728" y="48795"/>
                </a:lnTo>
                <a:lnTo>
                  <a:pt x="1086750" y="46782"/>
                </a:lnTo>
                <a:lnTo>
                  <a:pt x="1121871" y="43950"/>
                </a:lnTo>
                <a:lnTo>
                  <a:pt x="1213648" y="42804"/>
                </a:lnTo>
                <a:lnTo>
                  <a:pt x="1301052" y="42760"/>
                </a:lnTo>
                <a:lnTo>
                  <a:pt x="1327115" y="40219"/>
                </a:lnTo>
                <a:lnTo>
                  <a:pt x="1340732" y="38208"/>
                </a:lnTo>
                <a:lnTo>
                  <a:pt x="1382651" y="35377"/>
                </a:lnTo>
                <a:lnTo>
                  <a:pt x="1468014" y="34290"/>
                </a:lnTo>
                <a:lnTo>
                  <a:pt x="1673751" y="34186"/>
                </a:lnTo>
                <a:lnTo>
                  <a:pt x="1704848" y="31645"/>
                </a:lnTo>
                <a:lnTo>
                  <a:pt x="1721142" y="29635"/>
                </a:lnTo>
                <a:lnTo>
                  <a:pt x="1766828" y="26804"/>
                </a:lnTo>
                <a:lnTo>
                  <a:pt x="1858189" y="25717"/>
                </a:lnTo>
                <a:lnTo>
                  <a:pt x="2038284" y="25614"/>
                </a:lnTo>
                <a:lnTo>
                  <a:pt x="2069110" y="23073"/>
                </a:lnTo>
                <a:lnTo>
                  <a:pt x="2083999" y="21062"/>
                </a:lnTo>
                <a:lnTo>
                  <a:pt x="2127706" y="18232"/>
                </a:lnTo>
                <a:lnTo>
                  <a:pt x="2221137" y="17145"/>
                </a:lnTo>
                <a:lnTo>
                  <a:pt x="2250391" y="14547"/>
                </a:lnTo>
                <a:lnTo>
                  <a:pt x="2264860" y="12521"/>
                </a:lnTo>
                <a:lnTo>
                  <a:pt x="2312528" y="9668"/>
                </a:lnTo>
                <a:lnTo>
                  <a:pt x="2402019" y="8573"/>
                </a:lnTo>
                <a:lnTo>
                  <a:pt x="2471232" y="5942"/>
                </a:lnTo>
                <a:lnTo>
                  <a:pt x="2483524" y="3926"/>
                </a:lnTo>
                <a:lnTo>
                  <a:pt x="2528130" y="1090"/>
                </a:lnTo>
                <a:lnTo>
                  <a:pt x="2609065" y="0"/>
                </a:lnTo>
                <a:lnTo>
                  <a:pt x="2677144" y="2449"/>
                </a:lnTo>
                <a:lnTo>
                  <a:pt x="2689379" y="4455"/>
                </a:lnTo>
                <a:lnTo>
                  <a:pt x="2724802" y="7279"/>
                </a:lnTo>
                <a:lnTo>
                  <a:pt x="2814161" y="8422"/>
                </a:lnTo>
                <a:lnTo>
                  <a:pt x="2864184" y="9414"/>
                </a:lnTo>
                <a:lnTo>
                  <a:pt x="2872175" y="11004"/>
                </a:lnTo>
                <a:lnTo>
                  <a:pt x="2879407" y="13016"/>
                </a:lnTo>
                <a:lnTo>
                  <a:pt x="2907790" y="15848"/>
                </a:lnTo>
                <a:lnTo>
                  <a:pt x="2937826" y="17757"/>
                </a:lnTo>
                <a:lnTo>
                  <a:pt x="2944130" y="19423"/>
                </a:lnTo>
                <a:lnTo>
                  <a:pt x="2950237" y="21486"/>
                </a:lnTo>
                <a:lnTo>
                  <a:pt x="2967934" y="24390"/>
                </a:lnTo>
                <a:lnTo>
                  <a:pt x="2980693" y="25250"/>
                </a:lnTo>
                <a:lnTo>
                  <a:pt x="2989927" y="27992"/>
                </a:lnTo>
                <a:lnTo>
                  <a:pt x="2995056" y="30056"/>
                </a:lnTo>
                <a:lnTo>
                  <a:pt x="3006826" y="32962"/>
                </a:lnTo>
                <a:lnTo>
                  <a:pt x="3022460" y="341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SMARTPenAnnotation118"/>
          <p:cNvSpPr/>
          <p:nvPr/>
        </p:nvSpPr>
        <p:spPr>
          <a:xfrm>
            <a:off x="2068829" y="5992212"/>
            <a:ext cx="180024" cy="213881"/>
          </a:xfrm>
          <a:custGeom>
            <a:avLst/>
            <a:gdLst/>
            <a:ahLst/>
            <a:cxnLst/>
            <a:rect l="0" t="0" r="0" b="0"/>
            <a:pathLst>
              <a:path w="180024" h="213881">
                <a:moveTo>
                  <a:pt x="0" y="51400"/>
                </a:moveTo>
                <a:lnTo>
                  <a:pt x="0" y="46850"/>
                </a:lnTo>
                <a:lnTo>
                  <a:pt x="953" y="45508"/>
                </a:lnTo>
                <a:lnTo>
                  <a:pt x="2540" y="44615"/>
                </a:lnTo>
                <a:lnTo>
                  <a:pt x="7381" y="43181"/>
                </a:lnTo>
                <a:lnTo>
                  <a:pt x="7779" y="42111"/>
                </a:lnTo>
                <a:lnTo>
                  <a:pt x="8220" y="38381"/>
                </a:lnTo>
                <a:lnTo>
                  <a:pt x="9290" y="36053"/>
                </a:lnTo>
                <a:lnTo>
                  <a:pt x="13019" y="30927"/>
                </a:lnTo>
                <a:lnTo>
                  <a:pt x="15923" y="27237"/>
                </a:lnTo>
                <a:lnTo>
                  <a:pt x="18235" y="25766"/>
                </a:lnTo>
                <a:lnTo>
                  <a:pt x="21682" y="23833"/>
                </a:lnTo>
                <a:lnTo>
                  <a:pt x="25885" y="21593"/>
                </a:lnTo>
                <a:lnTo>
                  <a:pt x="29639" y="19146"/>
                </a:lnTo>
                <a:lnTo>
                  <a:pt x="33095" y="16562"/>
                </a:lnTo>
                <a:lnTo>
                  <a:pt x="36351" y="13888"/>
                </a:lnTo>
                <a:lnTo>
                  <a:pt x="40426" y="12104"/>
                </a:lnTo>
                <a:lnTo>
                  <a:pt x="45049" y="10915"/>
                </a:lnTo>
                <a:lnTo>
                  <a:pt x="50035" y="10122"/>
                </a:lnTo>
                <a:lnTo>
                  <a:pt x="55264" y="8642"/>
                </a:lnTo>
                <a:lnTo>
                  <a:pt x="60656" y="6702"/>
                </a:lnTo>
                <a:lnTo>
                  <a:pt x="66155" y="4456"/>
                </a:lnTo>
                <a:lnTo>
                  <a:pt x="70773" y="2960"/>
                </a:lnTo>
                <a:lnTo>
                  <a:pt x="74805" y="1961"/>
                </a:lnTo>
                <a:lnTo>
                  <a:pt x="78445" y="1296"/>
                </a:lnTo>
                <a:lnTo>
                  <a:pt x="82777" y="852"/>
                </a:lnTo>
                <a:lnTo>
                  <a:pt x="87570" y="557"/>
                </a:lnTo>
                <a:lnTo>
                  <a:pt x="97023" y="228"/>
                </a:lnTo>
                <a:lnTo>
                  <a:pt x="107699" y="43"/>
                </a:lnTo>
                <a:lnTo>
                  <a:pt x="113907" y="0"/>
                </a:lnTo>
                <a:lnTo>
                  <a:pt x="117848" y="941"/>
                </a:lnTo>
                <a:lnTo>
                  <a:pt x="122380" y="2520"/>
                </a:lnTo>
                <a:lnTo>
                  <a:pt x="127307" y="4527"/>
                </a:lnTo>
                <a:lnTo>
                  <a:pt x="131544" y="5863"/>
                </a:lnTo>
                <a:lnTo>
                  <a:pt x="135321" y="6755"/>
                </a:lnTo>
                <a:lnTo>
                  <a:pt x="138792" y="7349"/>
                </a:lnTo>
                <a:lnTo>
                  <a:pt x="142058" y="8698"/>
                </a:lnTo>
                <a:lnTo>
                  <a:pt x="145188" y="10549"/>
                </a:lnTo>
                <a:lnTo>
                  <a:pt x="148227" y="12736"/>
                </a:lnTo>
                <a:lnTo>
                  <a:pt x="150253" y="15147"/>
                </a:lnTo>
                <a:lnTo>
                  <a:pt x="151604" y="17707"/>
                </a:lnTo>
                <a:lnTo>
                  <a:pt x="152504" y="20365"/>
                </a:lnTo>
                <a:lnTo>
                  <a:pt x="156045" y="25859"/>
                </a:lnTo>
                <a:lnTo>
                  <a:pt x="160794" y="31476"/>
                </a:lnTo>
                <a:lnTo>
                  <a:pt x="166079" y="37147"/>
                </a:lnTo>
                <a:lnTo>
                  <a:pt x="167869" y="40946"/>
                </a:lnTo>
                <a:lnTo>
                  <a:pt x="169063" y="45383"/>
                </a:lnTo>
                <a:lnTo>
                  <a:pt x="169859" y="50247"/>
                </a:lnTo>
                <a:lnTo>
                  <a:pt x="170389" y="55393"/>
                </a:lnTo>
                <a:lnTo>
                  <a:pt x="170743" y="60730"/>
                </a:lnTo>
                <a:lnTo>
                  <a:pt x="170979" y="66192"/>
                </a:lnTo>
                <a:lnTo>
                  <a:pt x="170183" y="71739"/>
                </a:lnTo>
                <a:lnTo>
                  <a:pt x="168701" y="77342"/>
                </a:lnTo>
                <a:lnTo>
                  <a:pt x="166760" y="82982"/>
                </a:lnTo>
                <a:lnTo>
                  <a:pt x="164513" y="88647"/>
                </a:lnTo>
                <a:lnTo>
                  <a:pt x="162063" y="94329"/>
                </a:lnTo>
                <a:lnTo>
                  <a:pt x="156801" y="105722"/>
                </a:lnTo>
                <a:lnTo>
                  <a:pt x="142828" y="134271"/>
                </a:lnTo>
                <a:lnTo>
                  <a:pt x="139034" y="139986"/>
                </a:lnTo>
                <a:lnTo>
                  <a:pt x="134599" y="145700"/>
                </a:lnTo>
                <a:lnTo>
                  <a:pt x="129738" y="151414"/>
                </a:lnTo>
                <a:lnTo>
                  <a:pt x="125545" y="157128"/>
                </a:lnTo>
                <a:lnTo>
                  <a:pt x="121796" y="162843"/>
                </a:lnTo>
                <a:lnTo>
                  <a:pt x="118345" y="168558"/>
                </a:lnTo>
                <a:lnTo>
                  <a:pt x="115092" y="173320"/>
                </a:lnTo>
                <a:lnTo>
                  <a:pt x="111971" y="177448"/>
                </a:lnTo>
                <a:lnTo>
                  <a:pt x="108937" y="181152"/>
                </a:lnTo>
                <a:lnTo>
                  <a:pt x="105010" y="184574"/>
                </a:lnTo>
                <a:lnTo>
                  <a:pt x="100487" y="187808"/>
                </a:lnTo>
                <a:lnTo>
                  <a:pt x="95566" y="190916"/>
                </a:lnTo>
                <a:lnTo>
                  <a:pt x="90381" y="193941"/>
                </a:lnTo>
                <a:lnTo>
                  <a:pt x="85019" y="196910"/>
                </a:lnTo>
                <a:lnTo>
                  <a:pt x="79540" y="199842"/>
                </a:lnTo>
                <a:lnTo>
                  <a:pt x="74934" y="201796"/>
                </a:lnTo>
                <a:lnTo>
                  <a:pt x="70911" y="203099"/>
                </a:lnTo>
                <a:lnTo>
                  <a:pt x="67277" y="203968"/>
                </a:lnTo>
                <a:lnTo>
                  <a:pt x="62949" y="205500"/>
                </a:lnTo>
                <a:lnTo>
                  <a:pt x="58159" y="207473"/>
                </a:lnTo>
                <a:lnTo>
                  <a:pt x="53060" y="209741"/>
                </a:lnTo>
                <a:lnTo>
                  <a:pt x="47756" y="211253"/>
                </a:lnTo>
                <a:lnTo>
                  <a:pt x="42315" y="212261"/>
                </a:lnTo>
                <a:lnTo>
                  <a:pt x="36783" y="212934"/>
                </a:lnTo>
                <a:lnTo>
                  <a:pt x="32142" y="213381"/>
                </a:lnTo>
                <a:lnTo>
                  <a:pt x="28096" y="213680"/>
                </a:lnTo>
                <a:lnTo>
                  <a:pt x="24446" y="213880"/>
                </a:lnTo>
                <a:lnTo>
                  <a:pt x="22012" y="213060"/>
                </a:lnTo>
                <a:lnTo>
                  <a:pt x="20390" y="211560"/>
                </a:lnTo>
                <a:lnTo>
                  <a:pt x="19308" y="209609"/>
                </a:lnTo>
                <a:lnTo>
                  <a:pt x="17635" y="208307"/>
                </a:lnTo>
                <a:lnTo>
                  <a:pt x="15567" y="207440"/>
                </a:lnTo>
                <a:lnTo>
                  <a:pt x="13235" y="206861"/>
                </a:lnTo>
                <a:lnTo>
                  <a:pt x="11681" y="205524"/>
                </a:lnTo>
                <a:lnTo>
                  <a:pt x="10645" y="203679"/>
                </a:lnTo>
                <a:lnTo>
                  <a:pt x="9494" y="199090"/>
                </a:lnTo>
                <a:lnTo>
                  <a:pt x="8982" y="193875"/>
                </a:lnTo>
                <a:lnTo>
                  <a:pt x="9798" y="191151"/>
                </a:lnTo>
                <a:lnTo>
                  <a:pt x="13245" y="185584"/>
                </a:lnTo>
                <a:lnTo>
                  <a:pt x="14545" y="181814"/>
                </a:lnTo>
                <a:lnTo>
                  <a:pt x="15412" y="177395"/>
                </a:lnTo>
                <a:lnTo>
                  <a:pt x="15990" y="172544"/>
                </a:lnTo>
                <a:lnTo>
                  <a:pt x="17327" y="168358"/>
                </a:lnTo>
                <a:lnTo>
                  <a:pt x="19172" y="164615"/>
                </a:lnTo>
                <a:lnTo>
                  <a:pt x="21354" y="161167"/>
                </a:lnTo>
                <a:lnTo>
                  <a:pt x="26318" y="154795"/>
                </a:lnTo>
                <a:lnTo>
                  <a:pt x="28976" y="151763"/>
                </a:lnTo>
                <a:lnTo>
                  <a:pt x="31700" y="147836"/>
                </a:lnTo>
                <a:lnTo>
                  <a:pt x="34468" y="143313"/>
                </a:lnTo>
                <a:lnTo>
                  <a:pt x="37267" y="138393"/>
                </a:lnTo>
                <a:lnTo>
                  <a:pt x="41037" y="134160"/>
                </a:lnTo>
                <a:lnTo>
                  <a:pt x="45456" y="130386"/>
                </a:lnTo>
                <a:lnTo>
                  <a:pt x="50306" y="126917"/>
                </a:lnTo>
                <a:lnTo>
                  <a:pt x="54493" y="124605"/>
                </a:lnTo>
                <a:lnTo>
                  <a:pt x="58236" y="123063"/>
                </a:lnTo>
                <a:lnTo>
                  <a:pt x="61684" y="122035"/>
                </a:lnTo>
                <a:lnTo>
                  <a:pt x="65888" y="120398"/>
                </a:lnTo>
                <a:lnTo>
                  <a:pt x="70596" y="118354"/>
                </a:lnTo>
                <a:lnTo>
                  <a:pt x="75639" y="116038"/>
                </a:lnTo>
                <a:lnTo>
                  <a:pt x="80906" y="114495"/>
                </a:lnTo>
                <a:lnTo>
                  <a:pt x="86322" y="113466"/>
                </a:lnTo>
                <a:lnTo>
                  <a:pt x="91838" y="112780"/>
                </a:lnTo>
                <a:lnTo>
                  <a:pt x="96468" y="112322"/>
                </a:lnTo>
                <a:lnTo>
                  <a:pt x="100507" y="112018"/>
                </a:lnTo>
                <a:lnTo>
                  <a:pt x="104153" y="111814"/>
                </a:lnTo>
                <a:lnTo>
                  <a:pt x="108488" y="112631"/>
                </a:lnTo>
                <a:lnTo>
                  <a:pt x="113283" y="114128"/>
                </a:lnTo>
                <a:lnTo>
                  <a:pt x="118384" y="116079"/>
                </a:lnTo>
                <a:lnTo>
                  <a:pt x="122738" y="117379"/>
                </a:lnTo>
                <a:lnTo>
                  <a:pt x="126593" y="118246"/>
                </a:lnTo>
                <a:lnTo>
                  <a:pt x="130116" y="118824"/>
                </a:lnTo>
                <a:lnTo>
                  <a:pt x="133417" y="120162"/>
                </a:lnTo>
                <a:lnTo>
                  <a:pt x="136569" y="122007"/>
                </a:lnTo>
                <a:lnTo>
                  <a:pt x="139624" y="124189"/>
                </a:lnTo>
                <a:lnTo>
                  <a:pt x="142613" y="126596"/>
                </a:lnTo>
                <a:lnTo>
                  <a:pt x="145558" y="129153"/>
                </a:lnTo>
                <a:lnTo>
                  <a:pt x="148474" y="131810"/>
                </a:lnTo>
                <a:lnTo>
                  <a:pt x="152323" y="134534"/>
                </a:lnTo>
                <a:lnTo>
                  <a:pt x="156794" y="137303"/>
                </a:lnTo>
                <a:lnTo>
                  <a:pt x="161679" y="140101"/>
                </a:lnTo>
                <a:lnTo>
                  <a:pt x="165889" y="142919"/>
                </a:lnTo>
                <a:lnTo>
                  <a:pt x="169648" y="145750"/>
                </a:lnTo>
                <a:lnTo>
                  <a:pt x="173106" y="148591"/>
                </a:lnTo>
                <a:lnTo>
                  <a:pt x="175412" y="151436"/>
                </a:lnTo>
                <a:lnTo>
                  <a:pt x="176949" y="154286"/>
                </a:lnTo>
                <a:lnTo>
                  <a:pt x="180023" y="16284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SMARTPenAnnotation119"/>
          <p:cNvSpPr/>
          <p:nvPr/>
        </p:nvSpPr>
        <p:spPr>
          <a:xfrm>
            <a:off x="2334943" y="5915025"/>
            <a:ext cx="93933" cy="287495"/>
          </a:xfrm>
          <a:custGeom>
            <a:avLst/>
            <a:gdLst/>
            <a:ahLst/>
            <a:cxnLst/>
            <a:rect l="0" t="0" r="0" b="0"/>
            <a:pathLst>
              <a:path w="93933" h="287495">
                <a:moveTo>
                  <a:pt x="93932" y="0"/>
                </a:moveTo>
                <a:lnTo>
                  <a:pt x="89381" y="0"/>
                </a:lnTo>
                <a:lnTo>
                  <a:pt x="88040" y="953"/>
                </a:lnTo>
                <a:lnTo>
                  <a:pt x="87146" y="2540"/>
                </a:lnTo>
                <a:lnTo>
                  <a:pt x="85464" y="8219"/>
                </a:lnTo>
                <a:lnTo>
                  <a:pt x="82866" y="10955"/>
                </a:lnTo>
                <a:lnTo>
                  <a:pt x="65211" y="28714"/>
                </a:lnTo>
                <a:lnTo>
                  <a:pt x="62402" y="32478"/>
                </a:lnTo>
                <a:lnTo>
                  <a:pt x="59577" y="36891"/>
                </a:lnTo>
                <a:lnTo>
                  <a:pt x="56741" y="41739"/>
                </a:lnTo>
                <a:lnTo>
                  <a:pt x="53898" y="45923"/>
                </a:lnTo>
                <a:lnTo>
                  <a:pt x="51050" y="49665"/>
                </a:lnTo>
                <a:lnTo>
                  <a:pt x="48198" y="53113"/>
                </a:lnTo>
                <a:lnTo>
                  <a:pt x="45345" y="57316"/>
                </a:lnTo>
                <a:lnTo>
                  <a:pt x="42491" y="62023"/>
                </a:lnTo>
                <a:lnTo>
                  <a:pt x="39635" y="67066"/>
                </a:lnTo>
                <a:lnTo>
                  <a:pt x="33922" y="77750"/>
                </a:lnTo>
                <a:lnTo>
                  <a:pt x="13921" y="117192"/>
                </a:lnTo>
                <a:lnTo>
                  <a:pt x="12017" y="122895"/>
                </a:lnTo>
                <a:lnTo>
                  <a:pt x="10746" y="128603"/>
                </a:lnTo>
                <a:lnTo>
                  <a:pt x="9900" y="134313"/>
                </a:lnTo>
                <a:lnTo>
                  <a:pt x="9335" y="140024"/>
                </a:lnTo>
                <a:lnTo>
                  <a:pt x="8959" y="145737"/>
                </a:lnTo>
                <a:lnTo>
                  <a:pt x="8708" y="151450"/>
                </a:lnTo>
                <a:lnTo>
                  <a:pt x="7589" y="157164"/>
                </a:lnTo>
                <a:lnTo>
                  <a:pt x="5890" y="162879"/>
                </a:lnTo>
                <a:lnTo>
                  <a:pt x="3804" y="168593"/>
                </a:lnTo>
                <a:lnTo>
                  <a:pt x="2414" y="174308"/>
                </a:lnTo>
                <a:lnTo>
                  <a:pt x="1488" y="180023"/>
                </a:lnTo>
                <a:lnTo>
                  <a:pt x="870" y="185737"/>
                </a:lnTo>
                <a:lnTo>
                  <a:pt x="458" y="192405"/>
                </a:lnTo>
                <a:lnTo>
                  <a:pt x="0" y="207433"/>
                </a:lnTo>
                <a:lnTo>
                  <a:pt x="831" y="213536"/>
                </a:lnTo>
                <a:lnTo>
                  <a:pt x="2337" y="218557"/>
                </a:lnTo>
                <a:lnTo>
                  <a:pt x="4293" y="222857"/>
                </a:lnTo>
                <a:lnTo>
                  <a:pt x="5598" y="227629"/>
                </a:lnTo>
                <a:lnTo>
                  <a:pt x="6467" y="232715"/>
                </a:lnTo>
                <a:lnTo>
                  <a:pt x="7047" y="238011"/>
                </a:lnTo>
                <a:lnTo>
                  <a:pt x="8386" y="242494"/>
                </a:lnTo>
                <a:lnTo>
                  <a:pt x="10231" y="246435"/>
                </a:lnTo>
                <a:lnTo>
                  <a:pt x="12414" y="250015"/>
                </a:lnTo>
                <a:lnTo>
                  <a:pt x="14821" y="253354"/>
                </a:lnTo>
                <a:lnTo>
                  <a:pt x="17379" y="256533"/>
                </a:lnTo>
                <a:lnTo>
                  <a:pt x="20037" y="259604"/>
                </a:lnTo>
                <a:lnTo>
                  <a:pt x="22761" y="262604"/>
                </a:lnTo>
                <a:lnTo>
                  <a:pt x="28328" y="268478"/>
                </a:lnTo>
                <a:lnTo>
                  <a:pt x="36817" y="277140"/>
                </a:lnTo>
                <a:lnTo>
                  <a:pt x="39662" y="279057"/>
                </a:lnTo>
                <a:lnTo>
                  <a:pt x="42512" y="280335"/>
                </a:lnTo>
                <a:lnTo>
                  <a:pt x="45364" y="281188"/>
                </a:lnTo>
                <a:lnTo>
                  <a:pt x="48218" y="282709"/>
                </a:lnTo>
                <a:lnTo>
                  <a:pt x="51074" y="284675"/>
                </a:lnTo>
                <a:lnTo>
                  <a:pt x="53930" y="286938"/>
                </a:lnTo>
                <a:lnTo>
                  <a:pt x="56786" y="287494"/>
                </a:lnTo>
                <a:lnTo>
                  <a:pt x="59643" y="286913"/>
                </a:lnTo>
                <a:lnTo>
                  <a:pt x="62500" y="285573"/>
                </a:lnTo>
                <a:lnTo>
                  <a:pt x="65357" y="284679"/>
                </a:lnTo>
                <a:lnTo>
                  <a:pt x="68214" y="284083"/>
                </a:lnTo>
                <a:lnTo>
                  <a:pt x="76786" y="28289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SMARTPenAnnotation120"/>
          <p:cNvSpPr/>
          <p:nvPr/>
        </p:nvSpPr>
        <p:spPr>
          <a:xfrm>
            <a:off x="2457667" y="6000763"/>
            <a:ext cx="142659" cy="133442"/>
          </a:xfrm>
          <a:custGeom>
            <a:avLst/>
            <a:gdLst/>
            <a:ahLst/>
            <a:cxnLst/>
            <a:rect l="0" t="0" r="0" b="0"/>
            <a:pathLst>
              <a:path w="142659" h="133442">
                <a:moveTo>
                  <a:pt x="5497" y="51422"/>
                </a:moveTo>
                <a:lnTo>
                  <a:pt x="558" y="51422"/>
                </a:lnTo>
                <a:lnTo>
                  <a:pt x="2667" y="51422"/>
                </a:lnTo>
                <a:lnTo>
                  <a:pt x="0" y="51422"/>
                </a:lnTo>
                <a:lnTo>
                  <a:pt x="2419" y="51422"/>
                </a:lnTo>
                <a:lnTo>
                  <a:pt x="3445" y="50469"/>
                </a:lnTo>
                <a:lnTo>
                  <a:pt x="4129" y="48882"/>
                </a:lnTo>
                <a:lnTo>
                  <a:pt x="4586" y="46871"/>
                </a:lnTo>
                <a:lnTo>
                  <a:pt x="5842" y="45530"/>
                </a:lnTo>
                <a:lnTo>
                  <a:pt x="7632" y="44636"/>
                </a:lnTo>
                <a:lnTo>
                  <a:pt x="9778" y="44040"/>
                </a:lnTo>
                <a:lnTo>
                  <a:pt x="11209" y="42691"/>
                </a:lnTo>
                <a:lnTo>
                  <a:pt x="12163" y="40839"/>
                </a:lnTo>
                <a:lnTo>
                  <a:pt x="12798" y="38651"/>
                </a:lnTo>
                <a:lnTo>
                  <a:pt x="14175" y="36241"/>
                </a:lnTo>
                <a:lnTo>
                  <a:pt x="16045" y="33681"/>
                </a:lnTo>
                <a:lnTo>
                  <a:pt x="18244" y="31022"/>
                </a:lnTo>
                <a:lnTo>
                  <a:pt x="20663" y="28297"/>
                </a:lnTo>
                <a:lnTo>
                  <a:pt x="25890" y="22729"/>
                </a:lnTo>
                <a:lnTo>
                  <a:pt x="29570" y="19911"/>
                </a:lnTo>
                <a:lnTo>
                  <a:pt x="33928" y="17079"/>
                </a:lnTo>
                <a:lnTo>
                  <a:pt x="38739" y="14239"/>
                </a:lnTo>
                <a:lnTo>
                  <a:pt x="42898" y="11394"/>
                </a:lnTo>
                <a:lnTo>
                  <a:pt x="46624" y="8544"/>
                </a:lnTo>
                <a:lnTo>
                  <a:pt x="50060" y="5691"/>
                </a:lnTo>
                <a:lnTo>
                  <a:pt x="53303" y="3790"/>
                </a:lnTo>
                <a:lnTo>
                  <a:pt x="56418" y="2522"/>
                </a:lnTo>
                <a:lnTo>
                  <a:pt x="59447" y="1677"/>
                </a:lnTo>
                <a:lnTo>
                  <a:pt x="62419" y="1114"/>
                </a:lnTo>
                <a:lnTo>
                  <a:pt x="65353" y="738"/>
                </a:lnTo>
                <a:lnTo>
                  <a:pt x="68261" y="488"/>
                </a:lnTo>
                <a:lnTo>
                  <a:pt x="71152" y="321"/>
                </a:lnTo>
                <a:lnTo>
                  <a:pt x="76905" y="135"/>
                </a:lnTo>
                <a:lnTo>
                  <a:pt x="91219" y="7"/>
                </a:lnTo>
                <a:lnTo>
                  <a:pt x="94077" y="0"/>
                </a:lnTo>
                <a:lnTo>
                  <a:pt x="95983" y="948"/>
                </a:lnTo>
                <a:lnTo>
                  <a:pt x="97254" y="2532"/>
                </a:lnTo>
                <a:lnTo>
                  <a:pt x="98101" y="4541"/>
                </a:lnTo>
                <a:lnTo>
                  <a:pt x="98666" y="6833"/>
                </a:lnTo>
                <a:lnTo>
                  <a:pt x="99042" y="9313"/>
                </a:lnTo>
                <a:lnTo>
                  <a:pt x="99293" y="11920"/>
                </a:lnTo>
                <a:lnTo>
                  <a:pt x="99460" y="14610"/>
                </a:lnTo>
                <a:lnTo>
                  <a:pt x="99646" y="20138"/>
                </a:lnTo>
                <a:lnTo>
                  <a:pt x="98743" y="23899"/>
                </a:lnTo>
                <a:lnTo>
                  <a:pt x="97189" y="28310"/>
                </a:lnTo>
                <a:lnTo>
                  <a:pt x="95200" y="33157"/>
                </a:lnTo>
                <a:lnTo>
                  <a:pt x="92922" y="37340"/>
                </a:lnTo>
                <a:lnTo>
                  <a:pt x="90450" y="41082"/>
                </a:lnTo>
                <a:lnTo>
                  <a:pt x="87850" y="44528"/>
                </a:lnTo>
                <a:lnTo>
                  <a:pt x="85164" y="48731"/>
                </a:lnTo>
                <a:lnTo>
                  <a:pt x="82421" y="53438"/>
                </a:lnTo>
                <a:lnTo>
                  <a:pt x="79640" y="58481"/>
                </a:lnTo>
                <a:lnTo>
                  <a:pt x="77786" y="62795"/>
                </a:lnTo>
                <a:lnTo>
                  <a:pt x="76550" y="66624"/>
                </a:lnTo>
                <a:lnTo>
                  <a:pt x="75726" y="70129"/>
                </a:lnTo>
                <a:lnTo>
                  <a:pt x="74224" y="74371"/>
                </a:lnTo>
                <a:lnTo>
                  <a:pt x="72270" y="79104"/>
                </a:lnTo>
                <a:lnTo>
                  <a:pt x="70015" y="84164"/>
                </a:lnTo>
                <a:lnTo>
                  <a:pt x="68512" y="88490"/>
                </a:lnTo>
                <a:lnTo>
                  <a:pt x="67509" y="92326"/>
                </a:lnTo>
                <a:lnTo>
                  <a:pt x="66841" y="95836"/>
                </a:lnTo>
                <a:lnTo>
                  <a:pt x="65443" y="99129"/>
                </a:lnTo>
                <a:lnTo>
                  <a:pt x="63559" y="102276"/>
                </a:lnTo>
                <a:lnTo>
                  <a:pt x="61350" y="105327"/>
                </a:lnTo>
                <a:lnTo>
                  <a:pt x="59878" y="108314"/>
                </a:lnTo>
                <a:lnTo>
                  <a:pt x="58896" y="111258"/>
                </a:lnTo>
                <a:lnTo>
                  <a:pt x="57047" y="119490"/>
                </a:lnTo>
                <a:lnTo>
                  <a:pt x="56983" y="122314"/>
                </a:lnTo>
                <a:lnTo>
                  <a:pt x="56966" y="124401"/>
                </a:lnTo>
                <a:lnTo>
                  <a:pt x="57908" y="125792"/>
                </a:lnTo>
                <a:lnTo>
                  <a:pt x="59488" y="126719"/>
                </a:lnTo>
                <a:lnTo>
                  <a:pt x="64316" y="128208"/>
                </a:lnTo>
                <a:lnTo>
                  <a:pt x="67517" y="130951"/>
                </a:lnTo>
                <a:lnTo>
                  <a:pt x="69704" y="133016"/>
                </a:lnTo>
                <a:lnTo>
                  <a:pt x="73067" y="133441"/>
                </a:lnTo>
                <a:lnTo>
                  <a:pt x="77214" y="132771"/>
                </a:lnTo>
                <a:lnTo>
                  <a:pt x="88455" y="129403"/>
                </a:lnTo>
                <a:lnTo>
                  <a:pt x="91283" y="129127"/>
                </a:lnTo>
                <a:lnTo>
                  <a:pt x="95073" y="128943"/>
                </a:lnTo>
                <a:lnTo>
                  <a:pt x="99504" y="128819"/>
                </a:lnTo>
                <a:lnTo>
                  <a:pt x="103411" y="127786"/>
                </a:lnTo>
                <a:lnTo>
                  <a:pt x="106968" y="126143"/>
                </a:lnTo>
                <a:lnTo>
                  <a:pt x="110292" y="124096"/>
                </a:lnTo>
                <a:lnTo>
                  <a:pt x="113460" y="121778"/>
                </a:lnTo>
                <a:lnTo>
                  <a:pt x="116525" y="119282"/>
                </a:lnTo>
                <a:lnTo>
                  <a:pt x="119521" y="116664"/>
                </a:lnTo>
                <a:lnTo>
                  <a:pt x="122471" y="113966"/>
                </a:lnTo>
                <a:lnTo>
                  <a:pt x="128288" y="108429"/>
                </a:lnTo>
                <a:lnTo>
                  <a:pt x="142658" y="9428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SMARTPenAnnotation121"/>
          <p:cNvSpPr/>
          <p:nvPr/>
        </p:nvSpPr>
        <p:spPr>
          <a:xfrm>
            <a:off x="2608897" y="5975032"/>
            <a:ext cx="85328" cy="265748"/>
          </a:xfrm>
          <a:custGeom>
            <a:avLst/>
            <a:gdLst/>
            <a:ahLst/>
            <a:cxnLst/>
            <a:rect l="0" t="0" r="0" b="0"/>
            <a:pathLst>
              <a:path w="85328" h="265748">
                <a:moveTo>
                  <a:pt x="17145" y="0"/>
                </a:moveTo>
                <a:lnTo>
                  <a:pt x="8925" y="0"/>
                </a:lnTo>
                <a:lnTo>
                  <a:pt x="15984" y="0"/>
                </a:lnTo>
                <a:lnTo>
                  <a:pt x="16371" y="953"/>
                </a:lnTo>
                <a:lnTo>
                  <a:pt x="16801" y="4551"/>
                </a:lnTo>
                <a:lnTo>
                  <a:pt x="17868" y="5892"/>
                </a:lnTo>
                <a:lnTo>
                  <a:pt x="19532" y="6785"/>
                </a:lnTo>
                <a:lnTo>
                  <a:pt x="21594" y="7381"/>
                </a:lnTo>
                <a:lnTo>
                  <a:pt x="23921" y="7778"/>
                </a:lnTo>
                <a:lnTo>
                  <a:pt x="26425" y="8043"/>
                </a:lnTo>
                <a:lnTo>
                  <a:pt x="29047" y="8219"/>
                </a:lnTo>
                <a:lnTo>
                  <a:pt x="30794" y="9290"/>
                </a:lnTo>
                <a:lnTo>
                  <a:pt x="31960" y="10956"/>
                </a:lnTo>
                <a:lnTo>
                  <a:pt x="32736" y="13019"/>
                </a:lnTo>
                <a:lnTo>
                  <a:pt x="35159" y="15347"/>
                </a:lnTo>
                <a:lnTo>
                  <a:pt x="38679" y="17851"/>
                </a:lnTo>
                <a:lnTo>
                  <a:pt x="42931" y="20473"/>
                </a:lnTo>
                <a:lnTo>
                  <a:pt x="46718" y="23174"/>
                </a:lnTo>
                <a:lnTo>
                  <a:pt x="50196" y="25927"/>
                </a:lnTo>
                <a:lnTo>
                  <a:pt x="53466" y="28715"/>
                </a:lnTo>
                <a:lnTo>
                  <a:pt x="56599" y="31526"/>
                </a:lnTo>
                <a:lnTo>
                  <a:pt x="62620" y="37189"/>
                </a:lnTo>
                <a:lnTo>
                  <a:pt x="71365" y="45733"/>
                </a:lnTo>
                <a:lnTo>
                  <a:pt x="73294" y="49539"/>
                </a:lnTo>
                <a:lnTo>
                  <a:pt x="74580" y="53981"/>
                </a:lnTo>
                <a:lnTo>
                  <a:pt x="75437" y="58847"/>
                </a:lnTo>
                <a:lnTo>
                  <a:pt x="76962" y="63997"/>
                </a:lnTo>
                <a:lnTo>
                  <a:pt x="78930" y="69335"/>
                </a:lnTo>
                <a:lnTo>
                  <a:pt x="81195" y="74798"/>
                </a:lnTo>
                <a:lnTo>
                  <a:pt x="82705" y="80345"/>
                </a:lnTo>
                <a:lnTo>
                  <a:pt x="83712" y="85949"/>
                </a:lnTo>
                <a:lnTo>
                  <a:pt x="84383" y="91589"/>
                </a:lnTo>
                <a:lnTo>
                  <a:pt x="84830" y="97254"/>
                </a:lnTo>
                <a:lnTo>
                  <a:pt x="85128" y="102936"/>
                </a:lnTo>
                <a:lnTo>
                  <a:pt x="85327" y="108629"/>
                </a:lnTo>
                <a:lnTo>
                  <a:pt x="84507" y="115282"/>
                </a:lnTo>
                <a:lnTo>
                  <a:pt x="83008" y="122575"/>
                </a:lnTo>
                <a:lnTo>
                  <a:pt x="81056" y="130294"/>
                </a:lnTo>
                <a:lnTo>
                  <a:pt x="79755" y="137345"/>
                </a:lnTo>
                <a:lnTo>
                  <a:pt x="78887" y="143951"/>
                </a:lnTo>
                <a:lnTo>
                  <a:pt x="78309" y="150260"/>
                </a:lnTo>
                <a:lnTo>
                  <a:pt x="76971" y="156371"/>
                </a:lnTo>
                <a:lnTo>
                  <a:pt x="75126" y="162350"/>
                </a:lnTo>
                <a:lnTo>
                  <a:pt x="72944" y="168241"/>
                </a:lnTo>
                <a:lnTo>
                  <a:pt x="70537" y="174073"/>
                </a:lnTo>
                <a:lnTo>
                  <a:pt x="67980" y="179866"/>
                </a:lnTo>
                <a:lnTo>
                  <a:pt x="62598" y="191383"/>
                </a:lnTo>
                <a:lnTo>
                  <a:pt x="57031" y="202852"/>
                </a:lnTo>
                <a:lnTo>
                  <a:pt x="54214" y="207625"/>
                </a:lnTo>
                <a:lnTo>
                  <a:pt x="51382" y="211759"/>
                </a:lnTo>
                <a:lnTo>
                  <a:pt x="48542" y="215468"/>
                </a:lnTo>
                <a:lnTo>
                  <a:pt x="45696" y="219845"/>
                </a:lnTo>
                <a:lnTo>
                  <a:pt x="42847" y="224669"/>
                </a:lnTo>
                <a:lnTo>
                  <a:pt x="39995" y="229789"/>
                </a:lnTo>
                <a:lnTo>
                  <a:pt x="37140" y="234155"/>
                </a:lnTo>
                <a:lnTo>
                  <a:pt x="34286" y="238018"/>
                </a:lnTo>
                <a:lnTo>
                  <a:pt x="31430" y="241547"/>
                </a:lnTo>
                <a:lnTo>
                  <a:pt x="28573" y="244851"/>
                </a:lnTo>
                <a:lnTo>
                  <a:pt x="25716" y="248007"/>
                </a:lnTo>
                <a:lnTo>
                  <a:pt x="22859" y="251063"/>
                </a:lnTo>
                <a:lnTo>
                  <a:pt x="20002" y="253100"/>
                </a:lnTo>
                <a:lnTo>
                  <a:pt x="17145" y="254459"/>
                </a:lnTo>
                <a:lnTo>
                  <a:pt x="14287" y="255364"/>
                </a:lnTo>
                <a:lnTo>
                  <a:pt x="12382" y="256920"/>
                </a:lnTo>
                <a:lnTo>
                  <a:pt x="11112" y="258910"/>
                </a:lnTo>
                <a:lnTo>
                  <a:pt x="10265" y="261189"/>
                </a:lnTo>
                <a:lnTo>
                  <a:pt x="8749" y="262709"/>
                </a:lnTo>
                <a:lnTo>
                  <a:pt x="6785" y="263722"/>
                </a:lnTo>
                <a:lnTo>
                  <a:pt x="0" y="26574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SMARTPenAnnotation122"/>
          <p:cNvSpPr/>
          <p:nvPr/>
        </p:nvSpPr>
        <p:spPr>
          <a:xfrm>
            <a:off x="4271962" y="5717857"/>
            <a:ext cx="145734" cy="25719"/>
          </a:xfrm>
          <a:custGeom>
            <a:avLst/>
            <a:gdLst/>
            <a:ahLst/>
            <a:cxnLst/>
            <a:rect l="0" t="0" r="0" b="0"/>
            <a:pathLst>
              <a:path w="145734" h="25719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0"/>
                </a:lnTo>
                <a:lnTo>
                  <a:pt x="11931" y="4551"/>
                </a:lnTo>
                <a:lnTo>
                  <a:pt x="14622" y="5892"/>
                </a:lnTo>
                <a:lnTo>
                  <a:pt x="17368" y="6785"/>
                </a:lnTo>
                <a:lnTo>
                  <a:pt x="20151" y="7381"/>
                </a:lnTo>
                <a:lnTo>
                  <a:pt x="22959" y="7778"/>
                </a:lnTo>
                <a:lnTo>
                  <a:pt x="25783" y="8043"/>
                </a:lnTo>
                <a:lnTo>
                  <a:pt x="28619" y="8219"/>
                </a:lnTo>
                <a:lnTo>
                  <a:pt x="34310" y="8415"/>
                </a:lnTo>
                <a:lnTo>
                  <a:pt x="37161" y="8468"/>
                </a:lnTo>
                <a:lnTo>
                  <a:pt x="40966" y="9455"/>
                </a:lnTo>
                <a:lnTo>
                  <a:pt x="45408" y="11066"/>
                </a:lnTo>
                <a:lnTo>
                  <a:pt x="50275" y="13093"/>
                </a:lnTo>
                <a:lnTo>
                  <a:pt x="54472" y="14444"/>
                </a:lnTo>
                <a:lnTo>
                  <a:pt x="58222" y="15344"/>
                </a:lnTo>
                <a:lnTo>
                  <a:pt x="61675" y="15944"/>
                </a:lnTo>
                <a:lnTo>
                  <a:pt x="65882" y="16344"/>
                </a:lnTo>
                <a:lnTo>
                  <a:pt x="70591" y="16611"/>
                </a:lnTo>
                <a:lnTo>
                  <a:pt x="79951" y="16908"/>
                </a:lnTo>
                <a:lnTo>
                  <a:pt x="91529" y="17075"/>
                </a:lnTo>
                <a:lnTo>
                  <a:pt x="122486" y="17142"/>
                </a:lnTo>
                <a:lnTo>
                  <a:pt x="126425" y="18096"/>
                </a:lnTo>
                <a:lnTo>
                  <a:pt x="130956" y="19684"/>
                </a:lnTo>
                <a:lnTo>
                  <a:pt x="145733" y="257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SMARTPenAnnotation123"/>
          <p:cNvSpPr/>
          <p:nvPr/>
        </p:nvSpPr>
        <p:spPr>
          <a:xfrm>
            <a:off x="4280534" y="5855017"/>
            <a:ext cx="137162" cy="1"/>
          </a:xfrm>
          <a:custGeom>
            <a:avLst/>
            <a:gdLst/>
            <a:ahLst/>
            <a:cxnLst/>
            <a:rect l="0" t="0" r="0" b="0"/>
            <a:pathLst>
              <a:path w="137162" h="1">
                <a:moveTo>
                  <a:pt x="0" y="0"/>
                </a:moveTo>
                <a:lnTo>
                  <a:pt x="13716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SMARTPenAnnotation124"/>
          <p:cNvSpPr/>
          <p:nvPr/>
        </p:nvSpPr>
        <p:spPr>
          <a:xfrm>
            <a:off x="4486275" y="5640704"/>
            <a:ext cx="128588" cy="8574"/>
          </a:xfrm>
          <a:custGeom>
            <a:avLst/>
            <a:gdLst/>
            <a:ahLst/>
            <a:cxnLst/>
            <a:rect l="0" t="0" r="0" b="0"/>
            <a:pathLst>
              <a:path w="128588" h="8574">
                <a:moveTo>
                  <a:pt x="0" y="8573"/>
                </a:moveTo>
                <a:lnTo>
                  <a:pt x="0" y="31"/>
                </a:lnTo>
                <a:lnTo>
                  <a:pt x="101248" y="0"/>
                </a:lnTo>
                <a:lnTo>
                  <a:pt x="106551" y="953"/>
                </a:lnTo>
                <a:lnTo>
                  <a:pt x="111992" y="2541"/>
                </a:lnTo>
                <a:lnTo>
                  <a:pt x="128587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SMARTPenAnnotation125"/>
          <p:cNvSpPr/>
          <p:nvPr/>
        </p:nvSpPr>
        <p:spPr>
          <a:xfrm>
            <a:off x="4692015" y="5512117"/>
            <a:ext cx="8573" cy="248604"/>
          </a:xfrm>
          <a:custGeom>
            <a:avLst/>
            <a:gdLst/>
            <a:ahLst/>
            <a:cxnLst/>
            <a:rect l="0" t="0" r="0" b="0"/>
            <a:pathLst>
              <a:path w="8573" h="248604">
                <a:moveTo>
                  <a:pt x="8572" y="0"/>
                </a:moveTo>
                <a:lnTo>
                  <a:pt x="8572" y="138502"/>
                </a:lnTo>
                <a:lnTo>
                  <a:pt x="7620" y="145674"/>
                </a:lnTo>
                <a:lnTo>
                  <a:pt x="6032" y="152361"/>
                </a:lnTo>
                <a:lnTo>
                  <a:pt x="4022" y="158724"/>
                </a:lnTo>
                <a:lnTo>
                  <a:pt x="2680" y="164871"/>
                </a:lnTo>
                <a:lnTo>
                  <a:pt x="1787" y="170874"/>
                </a:lnTo>
                <a:lnTo>
                  <a:pt x="1191" y="176781"/>
                </a:lnTo>
                <a:lnTo>
                  <a:pt x="794" y="182624"/>
                </a:lnTo>
                <a:lnTo>
                  <a:pt x="529" y="188424"/>
                </a:lnTo>
                <a:lnTo>
                  <a:pt x="235" y="199949"/>
                </a:lnTo>
                <a:lnTo>
                  <a:pt x="0" y="24860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SMARTPenAnnotation126"/>
          <p:cNvSpPr/>
          <p:nvPr/>
        </p:nvSpPr>
        <p:spPr>
          <a:xfrm>
            <a:off x="4880609" y="5614987"/>
            <a:ext cx="145734" cy="8574"/>
          </a:xfrm>
          <a:custGeom>
            <a:avLst/>
            <a:gdLst/>
            <a:ahLst/>
            <a:cxnLst/>
            <a:rect l="0" t="0" r="0" b="0"/>
            <a:pathLst>
              <a:path w="145734" h="8574">
                <a:moveTo>
                  <a:pt x="0" y="8573"/>
                </a:moveTo>
                <a:lnTo>
                  <a:pt x="0" y="1191"/>
                </a:lnTo>
                <a:lnTo>
                  <a:pt x="953" y="795"/>
                </a:lnTo>
                <a:lnTo>
                  <a:pt x="2541" y="529"/>
                </a:lnTo>
                <a:lnTo>
                  <a:pt x="7382" y="105"/>
                </a:lnTo>
                <a:lnTo>
                  <a:pt x="10584" y="47"/>
                </a:lnTo>
                <a:lnTo>
                  <a:pt x="109894" y="0"/>
                </a:lnTo>
                <a:lnTo>
                  <a:pt x="114221" y="953"/>
                </a:lnTo>
                <a:lnTo>
                  <a:pt x="118057" y="2541"/>
                </a:lnTo>
                <a:lnTo>
                  <a:pt x="121567" y="4551"/>
                </a:lnTo>
                <a:lnTo>
                  <a:pt x="124860" y="5892"/>
                </a:lnTo>
                <a:lnTo>
                  <a:pt x="128008" y="6785"/>
                </a:lnTo>
                <a:lnTo>
                  <a:pt x="131059" y="7381"/>
                </a:lnTo>
                <a:lnTo>
                  <a:pt x="134045" y="7778"/>
                </a:lnTo>
                <a:lnTo>
                  <a:pt x="136988" y="8043"/>
                </a:lnTo>
                <a:lnTo>
                  <a:pt x="145733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SMARTPenAnnotation127"/>
          <p:cNvSpPr/>
          <p:nvPr/>
        </p:nvSpPr>
        <p:spPr>
          <a:xfrm>
            <a:off x="4933341" y="5563552"/>
            <a:ext cx="32994" cy="111444"/>
          </a:xfrm>
          <a:custGeom>
            <a:avLst/>
            <a:gdLst/>
            <a:ahLst/>
            <a:cxnLst/>
            <a:rect l="0" t="0" r="0" b="0"/>
            <a:pathLst>
              <a:path w="32994" h="111444">
                <a:moveTo>
                  <a:pt x="15849" y="0"/>
                </a:moveTo>
                <a:lnTo>
                  <a:pt x="8467" y="0"/>
                </a:lnTo>
                <a:lnTo>
                  <a:pt x="7118" y="953"/>
                </a:lnTo>
                <a:lnTo>
                  <a:pt x="5266" y="2540"/>
                </a:lnTo>
                <a:lnTo>
                  <a:pt x="0" y="7381"/>
                </a:lnTo>
                <a:lnTo>
                  <a:pt x="520" y="8731"/>
                </a:lnTo>
                <a:lnTo>
                  <a:pt x="1820" y="10583"/>
                </a:lnTo>
                <a:lnTo>
                  <a:pt x="3639" y="12770"/>
                </a:lnTo>
                <a:lnTo>
                  <a:pt x="4851" y="15181"/>
                </a:lnTo>
                <a:lnTo>
                  <a:pt x="5659" y="17741"/>
                </a:lnTo>
                <a:lnTo>
                  <a:pt x="6198" y="20400"/>
                </a:lnTo>
                <a:lnTo>
                  <a:pt x="7510" y="23125"/>
                </a:lnTo>
                <a:lnTo>
                  <a:pt x="9337" y="25894"/>
                </a:lnTo>
                <a:lnTo>
                  <a:pt x="11508" y="28693"/>
                </a:lnTo>
                <a:lnTo>
                  <a:pt x="12955" y="32464"/>
                </a:lnTo>
                <a:lnTo>
                  <a:pt x="13919" y="36883"/>
                </a:lnTo>
                <a:lnTo>
                  <a:pt x="14562" y="41734"/>
                </a:lnTo>
                <a:lnTo>
                  <a:pt x="15944" y="45920"/>
                </a:lnTo>
                <a:lnTo>
                  <a:pt x="17817" y="49663"/>
                </a:lnTo>
                <a:lnTo>
                  <a:pt x="20018" y="53112"/>
                </a:lnTo>
                <a:lnTo>
                  <a:pt x="21486" y="57315"/>
                </a:lnTo>
                <a:lnTo>
                  <a:pt x="22464" y="62023"/>
                </a:lnTo>
                <a:lnTo>
                  <a:pt x="23116" y="67066"/>
                </a:lnTo>
                <a:lnTo>
                  <a:pt x="23551" y="72333"/>
                </a:lnTo>
                <a:lnTo>
                  <a:pt x="23841" y="77750"/>
                </a:lnTo>
                <a:lnTo>
                  <a:pt x="24035" y="83266"/>
                </a:lnTo>
                <a:lnTo>
                  <a:pt x="25116" y="87896"/>
                </a:lnTo>
                <a:lnTo>
                  <a:pt x="26789" y="91935"/>
                </a:lnTo>
                <a:lnTo>
                  <a:pt x="28858" y="95580"/>
                </a:lnTo>
                <a:lnTo>
                  <a:pt x="30236" y="98962"/>
                </a:lnTo>
                <a:lnTo>
                  <a:pt x="31155" y="102170"/>
                </a:lnTo>
                <a:lnTo>
                  <a:pt x="32993" y="11144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SMARTPenAnnotation128"/>
          <p:cNvSpPr/>
          <p:nvPr/>
        </p:nvSpPr>
        <p:spPr>
          <a:xfrm>
            <a:off x="4829175" y="5726429"/>
            <a:ext cx="214313" cy="25719"/>
          </a:xfrm>
          <a:custGeom>
            <a:avLst/>
            <a:gdLst/>
            <a:ahLst/>
            <a:cxnLst/>
            <a:rect l="0" t="0" r="0" b="0"/>
            <a:pathLst>
              <a:path w="214313" h="25719">
                <a:moveTo>
                  <a:pt x="0" y="25718"/>
                </a:moveTo>
                <a:lnTo>
                  <a:pt x="82914" y="25718"/>
                </a:lnTo>
                <a:lnTo>
                  <a:pt x="88613" y="24766"/>
                </a:lnTo>
                <a:lnTo>
                  <a:pt x="94318" y="23178"/>
                </a:lnTo>
                <a:lnTo>
                  <a:pt x="100026" y="21168"/>
                </a:lnTo>
                <a:lnTo>
                  <a:pt x="105736" y="19827"/>
                </a:lnTo>
                <a:lnTo>
                  <a:pt x="111448" y="18933"/>
                </a:lnTo>
                <a:lnTo>
                  <a:pt x="117161" y="18337"/>
                </a:lnTo>
                <a:lnTo>
                  <a:pt x="122875" y="16988"/>
                </a:lnTo>
                <a:lnTo>
                  <a:pt x="128589" y="15136"/>
                </a:lnTo>
                <a:lnTo>
                  <a:pt x="134303" y="12948"/>
                </a:lnTo>
                <a:lnTo>
                  <a:pt x="140018" y="11490"/>
                </a:lnTo>
                <a:lnTo>
                  <a:pt x="145732" y="10517"/>
                </a:lnTo>
                <a:lnTo>
                  <a:pt x="151447" y="9870"/>
                </a:lnTo>
                <a:lnTo>
                  <a:pt x="157162" y="9437"/>
                </a:lnTo>
                <a:lnTo>
                  <a:pt x="162877" y="9149"/>
                </a:lnTo>
                <a:lnTo>
                  <a:pt x="168592" y="8957"/>
                </a:lnTo>
                <a:lnTo>
                  <a:pt x="174307" y="7877"/>
                </a:lnTo>
                <a:lnTo>
                  <a:pt x="180022" y="6204"/>
                </a:lnTo>
                <a:lnTo>
                  <a:pt x="185737" y="4136"/>
                </a:lnTo>
                <a:lnTo>
                  <a:pt x="191452" y="2758"/>
                </a:lnTo>
                <a:lnTo>
                  <a:pt x="197167" y="1839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SMARTPenAnnotation129"/>
          <p:cNvSpPr/>
          <p:nvPr/>
        </p:nvSpPr>
        <p:spPr>
          <a:xfrm>
            <a:off x="5129212" y="571785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SMARTPenAnnotation130"/>
          <p:cNvSpPr/>
          <p:nvPr/>
        </p:nvSpPr>
        <p:spPr>
          <a:xfrm>
            <a:off x="5137784" y="5392102"/>
            <a:ext cx="685801" cy="385400"/>
          </a:xfrm>
          <a:custGeom>
            <a:avLst/>
            <a:gdLst/>
            <a:ahLst/>
            <a:cxnLst/>
            <a:rect l="0" t="0" r="0" b="0"/>
            <a:pathLst>
              <a:path w="685801" h="385400">
                <a:moveTo>
                  <a:pt x="0" y="334327"/>
                </a:moveTo>
                <a:lnTo>
                  <a:pt x="4552" y="334327"/>
                </a:lnTo>
                <a:lnTo>
                  <a:pt x="5892" y="335280"/>
                </a:lnTo>
                <a:lnTo>
                  <a:pt x="6786" y="336868"/>
                </a:lnTo>
                <a:lnTo>
                  <a:pt x="7382" y="338879"/>
                </a:lnTo>
                <a:lnTo>
                  <a:pt x="8731" y="340219"/>
                </a:lnTo>
                <a:lnTo>
                  <a:pt x="10584" y="341113"/>
                </a:lnTo>
                <a:lnTo>
                  <a:pt x="12771" y="341709"/>
                </a:lnTo>
                <a:lnTo>
                  <a:pt x="17742" y="344911"/>
                </a:lnTo>
                <a:lnTo>
                  <a:pt x="28694" y="354728"/>
                </a:lnTo>
                <a:lnTo>
                  <a:pt x="30559" y="357452"/>
                </a:lnTo>
                <a:lnTo>
                  <a:pt x="32632" y="363021"/>
                </a:lnTo>
                <a:lnTo>
                  <a:pt x="34137" y="364886"/>
                </a:lnTo>
                <a:lnTo>
                  <a:pt x="36093" y="366130"/>
                </a:lnTo>
                <a:lnTo>
                  <a:pt x="38350" y="366959"/>
                </a:lnTo>
                <a:lnTo>
                  <a:pt x="39855" y="368464"/>
                </a:lnTo>
                <a:lnTo>
                  <a:pt x="40858" y="370421"/>
                </a:lnTo>
                <a:lnTo>
                  <a:pt x="41526" y="372677"/>
                </a:lnTo>
                <a:lnTo>
                  <a:pt x="42924" y="374182"/>
                </a:lnTo>
                <a:lnTo>
                  <a:pt x="44809" y="375185"/>
                </a:lnTo>
                <a:lnTo>
                  <a:pt x="49443" y="376299"/>
                </a:lnTo>
                <a:lnTo>
                  <a:pt x="54677" y="376794"/>
                </a:lnTo>
                <a:lnTo>
                  <a:pt x="56454" y="377879"/>
                </a:lnTo>
                <a:lnTo>
                  <a:pt x="57639" y="379554"/>
                </a:lnTo>
                <a:lnTo>
                  <a:pt x="59540" y="384536"/>
                </a:lnTo>
                <a:lnTo>
                  <a:pt x="60649" y="384945"/>
                </a:lnTo>
                <a:lnTo>
                  <a:pt x="64420" y="385399"/>
                </a:lnTo>
                <a:lnTo>
                  <a:pt x="65807" y="384568"/>
                </a:lnTo>
                <a:lnTo>
                  <a:pt x="66732" y="383061"/>
                </a:lnTo>
                <a:lnTo>
                  <a:pt x="68215" y="378350"/>
                </a:lnTo>
                <a:lnTo>
                  <a:pt x="68559" y="367575"/>
                </a:lnTo>
                <a:lnTo>
                  <a:pt x="68579" y="335730"/>
                </a:lnTo>
                <a:lnTo>
                  <a:pt x="66040" y="325108"/>
                </a:lnTo>
                <a:lnTo>
                  <a:pt x="62689" y="314038"/>
                </a:lnTo>
                <a:lnTo>
                  <a:pt x="61199" y="302767"/>
                </a:lnTo>
                <a:lnTo>
                  <a:pt x="60802" y="296143"/>
                </a:lnTo>
                <a:lnTo>
                  <a:pt x="60361" y="281162"/>
                </a:lnTo>
                <a:lnTo>
                  <a:pt x="59291" y="274119"/>
                </a:lnTo>
                <a:lnTo>
                  <a:pt x="57625" y="267518"/>
                </a:lnTo>
                <a:lnTo>
                  <a:pt x="48107" y="238686"/>
                </a:lnTo>
                <a:lnTo>
                  <a:pt x="46359" y="231515"/>
                </a:lnTo>
                <a:lnTo>
                  <a:pt x="45194" y="224828"/>
                </a:lnTo>
                <a:lnTo>
                  <a:pt x="44417" y="218466"/>
                </a:lnTo>
                <a:lnTo>
                  <a:pt x="42947" y="212319"/>
                </a:lnTo>
                <a:lnTo>
                  <a:pt x="38773" y="200409"/>
                </a:lnTo>
                <a:lnTo>
                  <a:pt x="36283" y="188766"/>
                </a:lnTo>
                <a:lnTo>
                  <a:pt x="35176" y="177241"/>
                </a:lnTo>
                <a:lnTo>
                  <a:pt x="34684" y="165769"/>
                </a:lnTo>
                <a:lnTo>
                  <a:pt x="31926" y="154320"/>
                </a:lnTo>
                <a:lnTo>
                  <a:pt x="28477" y="142882"/>
                </a:lnTo>
                <a:lnTo>
                  <a:pt x="26944" y="131448"/>
                </a:lnTo>
                <a:lnTo>
                  <a:pt x="23723" y="120017"/>
                </a:lnTo>
                <a:lnTo>
                  <a:pt x="20069" y="109538"/>
                </a:lnTo>
                <a:lnTo>
                  <a:pt x="18012" y="98284"/>
                </a:lnTo>
                <a:lnTo>
                  <a:pt x="17402" y="88917"/>
                </a:lnTo>
                <a:lnTo>
                  <a:pt x="17259" y="83016"/>
                </a:lnTo>
                <a:lnTo>
                  <a:pt x="18174" y="80109"/>
                </a:lnTo>
                <a:lnTo>
                  <a:pt x="24536" y="70286"/>
                </a:lnTo>
                <a:lnTo>
                  <a:pt x="34379" y="59950"/>
                </a:lnTo>
                <a:lnTo>
                  <a:pt x="38458" y="55854"/>
                </a:lnTo>
                <a:lnTo>
                  <a:pt x="40878" y="54381"/>
                </a:lnTo>
                <a:lnTo>
                  <a:pt x="46108" y="52745"/>
                </a:lnTo>
                <a:lnTo>
                  <a:pt x="63119" y="50741"/>
                </a:lnTo>
                <a:lnTo>
                  <a:pt x="74476" y="45621"/>
                </a:lnTo>
                <a:lnTo>
                  <a:pt x="94898" y="43407"/>
                </a:lnTo>
                <a:lnTo>
                  <a:pt x="111621" y="43024"/>
                </a:lnTo>
                <a:lnTo>
                  <a:pt x="117277" y="42970"/>
                </a:lnTo>
                <a:lnTo>
                  <a:pt x="128641" y="40371"/>
                </a:lnTo>
                <a:lnTo>
                  <a:pt x="140994" y="36992"/>
                </a:lnTo>
                <a:lnTo>
                  <a:pt x="156009" y="35491"/>
                </a:lnTo>
                <a:lnTo>
                  <a:pt x="172208" y="34824"/>
                </a:lnTo>
                <a:lnTo>
                  <a:pt x="188932" y="33575"/>
                </a:lnTo>
                <a:lnTo>
                  <a:pt x="205890" y="29845"/>
                </a:lnTo>
                <a:lnTo>
                  <a:pt x="222952" y="27552"/>
                </a:lnTo>
                <a:lnTo>
                  <a:pt x="240060" y="26533"/>
                </a:lnTo>
                <a:lnTo>
                  <a:pt x="257189" y="26080"/>
                </a:lnTo>
                <a:lnTo>
                  <a:pt x="274326" y="23339"/>
                </a:lnTo>
                <a:lnTo>
                  <a:pt x="292421" y="19898"/>
                </a:lnTo>
                <a:lnTo>
                  <a:pt x="313163" y="18368"/>
                </a:lnTo>
                <a:lnTo>
                  <a:pt x="324028" y="17008"/>
                </a:lnTo>
                <a:lnTo>
                  <a:pt x="335081" y="15149"/>
                </a:lnTo>
                <a:lnTo>
                  <a:pt x="346260" y="12957"/>
                </a:lnTo>
                <a:lnTo>
                  <a:pt x="357522" y="11495"/>
                </a:lnTo>
                <a:lnTo>
                  <a:pt x="368841" y="10521"/>
                </a:lnTo>
                <a:lnTo>
                  <a:pt x="380197" y="9872"/>
                </a:lnTo>
                <a:lnTo>
                  <a:pt x="400434" y="9150"/>
                </a:lnTo>
                <a:lnTo>
                  <a:pt x="419906" y="7877"/>
                </a:lnTo>
                <a:lnTo>
                  <a:pt x="441260" y="4136"/>
                </a:lnTo>
                <a:lnTo>
                  <a:pt x="452289" y="2757"/>
                </a:lnTo>
                <a:lnTo>
                  <a:pt x="463451" y="1838"/>
                </a:lnTo>
                <a:lnTo>
                  <a:pt x="474703" y="1226"/>
                </a:lnTo>
                <a:lnTo>
                  <a:pt x="497364" y="545"/>
                </a:lnTo>
                <a:lnTo>
                  <a:pt x="559014" y="48"/>
                </a:lnTo>
                <a:lnTo>
                  <a:pt x="68580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SMARTPenAnnotation131"/>
          <p:cNvSpPr/>
          <p:nvPr/>
        </p:nvSpPr>
        <p:spPr>
          <a:xfrm>
            <a:off x="5326381" y="5520690"/>
            <a:ext cx="137033" cy="240031"/>
          </a:xfrm>
          <a:custGeom>
            <a:avLst/>
            <a:gdLst/>
            <a:ahLst/>
            <a:cxnLst/>
            <a:rect l="0" t="0" r="0" b="0"/>
            <a:pathLst>
              <a:path w="137033" h="240031">
                <a:moveTo>
                  <a:pt x="128586" y="0"/>
                </a:moveTo>
                <a:lnTo>
                  <a:pt x="86779" y="0"/>
                </a:lnTo>
                <a:lnTo>
                  <a:pt x="82617" y="952"/>
                </a:lnTo>
                <a:lnTo>
                  <a:pt x="78890" y="2540"/>
                </a:lnTo>
                <a:lnTo>
                  <a:pt x="75453" y="4551"/>
                </a:lnTo>
                <a:lnTo>
                  <a:pt x="71257" y="5891"/>
                </a:lnTo>
                <a:lnTo>
                  <a:pt x="66554" y="6785"/>
                </a:lnTo>
                <a:lnTo>
                  <a:pt x="61514" y="7381"/>
                </a:lnTo>
                <a:lnTo>
                  <a:pt x="57201" y="7778"/>
                </a:lnTo>
                <a:lnTo>
                  <a:pt x="53373" y="8043"/>
                </a:lnTo>
                <a:lnTo>
                  <a:pt x="49869" y="8219"/>
                </a:lnTo>
                <a:lnTo>
                  <a:pt x="46581" y="9289"/>
                </a:lnTo>
                <a:lnTo>
                  <a:pt x="43436" y="10956"/>
                </a:lnTo>
                <a:lnTo>
                  <a:pt x="40387" y="13019"/>
                </a:lnTo>
                <a:lnTo>
                  <a:pt x="36449" y="14394"/>
                </a:lnTo>
                <a:lnTo>
                  <a:pt x="31919" y="15311"/>
                </a:lnTo>
                <a:lnTo>
                  <a:pt x="18009" y="17037"/>
                </a:lnTo>
                <a:lnTo>
                  <a:pt x="14988" y="17097"/>
                </a:lnTo>
                <a:lnTo>
                  <a:pt x="5288" y="17135"/>
                </a:lnTo>
                <a:lnTo>
                  <a:pt x="3525" y="18091"/>
                </a:lnTo>
                <a:lnTo>
                  <a:pt x="2349" y="19681"/>
                </a:lnTo>
                <a:lnTo>
                  <a:pt x="463" y="24525"/>
                </a:lnTo>
                <a:lnTo>
                  <a:pt x="136" y="29915"/>
                </a:lnTo>
                <a:lnTo>
                  <a:pt x="10" y="41287"/>
                </a:lnTo>
                <a:lnTo>
                  <a:pt x="0" y="54656"/>
                </a:lnTo>
                <a:lnTo>
                  <a:pt x="952" y="58344"/>
                </a:lnTo>
                <a:lnTo>
                  <a:pt x="2539" y="62709"/>
                </a:lnTo>
                <a:lnTo>
                  <a:pt x="4550" y="67523"/>
                </a:lnTo>
                <a:lnTo>
                  <a:pt x="5891" y="71686"/>
                </a:lnTo>
                <a:lnTo>
                  <a:pt x="7380" y="78850"/>
                </a:lnTo>
                <a:lnTo>
                  <a:pt x="8041" y="85209"/>
                </a:lnTo>
                <a:lnTo>
                  <a:pt x="8336" y="91211"/>
                </a:lnTo>
                <a:lnTo>
                  <a:pt x="8467" y="97053"/>
                </a:lnTo>
                <a:lnTo>
                  <a:pt x="8571" y="128190"/>
                </a:lnTo>
                <a:lnTo>
                  <a:pt x="11111" y="128411"/>
                </a:lnTo>
                <a:lnTo>
                  <a:pt x="13122" y="128469"/>
                </a:lnTo>
                <a:lnTo>
                  <a:pt x="14463" y="127556"/>
                </a:lnTo>
                <a:lnTo>
                  <a:pt x="15356" y="125995"/>
                </a:lnTo>
                <a:lnTo>
                  <a:pt x="15952" y="124001"/>
                </a:lnTo>
                <a:lnTo>
                  <a:pt x="17302" y="122672"/>
                </a:lnTo>
                <a:lnTo>
                  <a:pt x="19154" y="121787"/>
                </a:lnTo>
                <a:lnTo>
                  <a:pt x="21341" y="121196"/>
                </a:lnTo>
                <a:lnTo>
                  <a:pt x="22799" y="119850"/>
                </a:lnTo>
                <a:lnTo>
                  <a:pt x="23772" y="118000"/>
                </a:lnTo>
                <a:lnTo>
                  <a:pt x="24420" y="115814"/>
                </a:lnTo>
                <a:lnTo>
                  <a:pt x="26757" y="114357"/>
                </a:lnTo>
                <a:lnTo>
                  <a:pt x="30220" y="113385"/>
                </a:lnTo>
                <a:lnTo>
                  <a:pt x="34434" y="112738"/>
                </a:lnTo>
                <a:lnTo>
                  <a:pt x="38195" y="111353"/>
                </a:lnTo>
                <a:lnTo>
                  <a:pt x="41656" y="109478"/>
                </a:lnTo>
                <a:lnTo>
                  <a:pt x="44915" y="107275"/>
                </a:lnTo>
                <a:lnTo>
                  <a:pt x="48040" y="104854"/>
                </a:lnTo>
                <a:lnTo>
                  <a:pt x="51077" y="102288"/>
                </a:lnTo>
                <a:lnTo>
                  <a:pt x="54053" y="99624"/>
                </a:lnTo>
                <a:lnTo>
                  <a:pt x="56990" y="97849"/>
                </a:lnTo>
                <a:lnTo>
                  <a:pt x="59900" y="96665"/>
                </a:lnTo>
                <a:lnTo>
                  <a:pt x="62793" y="95876"/>
                </a:lnTo>
                <a:lnTo>
                  <a:pt x="66627" y="95349"/>
                </a:lnTo>
                <a:lnTo>
                  <a:pt x="71087" y="94999"/>
                </a:lnTo>
                <a:lnTo>
                  <a:pt x="75966" y="94765"/>
                </a:lnTo>
                <a:lnTo>
                  <a:pt x="80171" y="93657"/>
                </a:lnTo>
                <a:lnTo>
                  <a:pt x="83927" y="91965"/>
                </a:lnTo>
                <a:lnTo>
                  <a:pt x="87383" y="89885"/>
                </a:lnTo>
                <a:lnTo>
                  <a:pt x="90640" y="89450"/>
                </a:lnTo>
                <a:lnTo>
                  <a:pt x="93764" y="90114"/>
                </a:lnTo>
                <a:lnTo>
                  <a:pt x="96799" y="91508"/>
                </a:lnTo>
                <a:lnTo>
                  <a:pt x="99775" y="92437"/>
                </a:lnTo>
                <a:lnTo>
                  <a:pt x="102711" y="93058"/>
                </a:lnTo>
                <a:lnTo>
                  <a:pt x="105621" y="93471"/>
                </a:lnTo>
                <a:lnTo>
                  <a:pt x="109466" y="94699"/>
                </a:lnTo>
                <a:lnTo>
                  <a:pt x="113934" y="96470"/>
                </a:lnTo>
                <a:lnTo>
                  <a:pt x="118818" y="98603"/>
                </a:lnTo>
                <a:lnTo>
                  <a:pt x="122074" y="100978"/>
                </a:lnTo>
                <a:lnTo>
                  <a:pt x="124245" y="103514"/>
                </a:lnTo>
                <a:lnTo>
                  <a:pt x="127609" y="108871"/>
                </a:lnTo>
                <a:lnTo>
                  <a:pt x="129840" y="111633"/>
                </a:lnTo>
                <a:lnTo>
                  <a:pt x="132279" y="114426"/>
                </a:lnTo>
                <a:lnTo>
                  <a:pt x="133906" y="117242"/>
                </a:lnTo>
                <a:lnTo>
                  <a:pt x="135713" y="122910"/>
                </a:lnTo>
                <a:lnTo>
                  <a:pt x="136195" y="126707"/>
                </a:lnTo>
                <a:lnTo>
                  <a:pt x="136516" y="131144"/>
                </a:lnTo>
                <a:lnTo>
                  <a:pt x="136873" y="140201"/>
                </a:lnTo>
                <a:lnTo>
                  <a:pt x="137032" y="147402"/>
                </a:lnTo>
                <a:lnTo>
                  <a:pt x="136122" y="151607"/>
                </a:lnTo>
                <a:lnTo>
                  <a:pt x="134562" y="156316"/>
                </a:lnTo>
                <a:lnTo>
                  <a:pt x="132570" y="161361"/>
                </a:lnTo>
                <a:lnTo>
                  <a:pt x="130290" y="166629"/>
                </a:lnTo>
                <a:lnTo>
                  <a:pt x="125216" y="177562"/>
                </a:lnTo>
                <a:lnTo>
                  <a:pt x="121577" y="182192"/>
                </a:lnTo>
                <a:lnTo>
                  <a:pt x="117246" y="186231"/>
                </a:lnTo>
                <a:lnTo>
                  <a:pt x="112454" y="189876"/>
                </a:lnTo>
                <a:lnTo>
                  <a:pt x="108306" y="193259"/>
                </a:lnTo>
                <a:lnTo>
                  <a:pt x="104588" y="196467"/>
                </a:lnTo>
                <a:lnTo>
                  <a:pt x="101157" y="199558"/>
                </a:lnTo>
                <a:lnTo>
                  <a:pt x="96965" y="202571"/>
                </a:lnTo>
                <a:lnTo>
                  <a:pt x="92266" y="205532"/>
                </a:lnTo>
                <a:lnTo>
                  <a:pt x="87227" y="208459"/>
                </a:lnTo>
                <a:lnTo>
                  <a:pt x="82916" y="210410"/>
                </a:lnTo>
                <a:lnTo>
                  <a:pt x="79090" y="211711"/>
                </a:lnTo>
                <a:lnTo>
                  <a:pt x="75586" y="212578"/>
                </a:lnTo>
                <a:lnTo>
                  <a:pt x="72297" y="214109"/>
                </a:lnTo>
                <a:lnTo>
                  <a:pt x="69153" y="216082"/>
                </a:lnTo>
                <a:lnTo>
                  <a:pt x="66104" y="218349"/>
                </a:lnTo>
                <a:lnTo>
                  <a:pt x="63119" y="220814"/>
                </a:lnTo>
                <a:lnTo>
                  <a:pt x="60176" y="223409"/>
                </a:lnTo>
                <a:lnTo>
                  <a:pt x="57262" y="226091"/>
                </a:lnTo>
                <a:lnTo>
                  <a:pt x="54367" y="227880"/>
                </a:lnTo>
                <a:lnTo>
                  <a:pt x="51484" y="229072"/>
                </a:lnTo>
                <a:lnTo>
                  <a:pt x="48610" y="229867"/>
                </a:lnTo>
                <a:lnTo>
                  <a:pt x="44789" y="230398"/>
                </a:lnTo>
                <a:lnTo>
                  <a:pt x="40336" y="230751"/>
                </a:lnTo>
                <a:lnTo>
                  <a:pt x="35463" y="230986"/>
                </a:lnTo>
                <a:lnTo>
                  <a:pt x="32214" y="232096"/>
                </a:lnTo>
                <a:lnTo>
                  <a:pt x="30048" y="233788"/>
                </a:lnTo>
                <a:lnTo>
                  <a:pt x="28604" y="235869"/>
                </a:lnTo>
                <a:lnTo>
                  <a:pt x="26689" y="237255"/>
                </a:lnTo>
                <a:lnTo>
                  <a:pt x="24460" y="238180"/>
                </a:lnTo>
                <a:lnTo>
                  <a:pt x="18589" y="239664"/>
                </a:lnTo>
                <a:lnTo>
                  <a:pt x="15246" y="239868"/>
                </a:lnTo>
                <a:lnTo>
                  <a:pt x="8571" y="2400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SMARTPenAnnotation132"/>
          <p:cNvSpPr/>
          <p:nvPr/>
        </p:nvSpPr>
        <p:spPr>
          <a:xfrm>
            <a:off x="5506402" y="5529262"/>
            <a:ext cx="137160" cy="257176"/>
          </a:xfrm>
          <a:custGeom>
            <a:avLst/>
            <a:gdLst/>
            <a:ahLst/>
            <a:cxnLst/>
            <a:rect l="0" t="0" r="0" b="0"/>
            <a:pathLst>
              <a:path w="137160" h="257176">
                <a:moveTo>
                  <a:pt x="0" y="17145"/>
                </a:moveTo>
                <a:lnTo>
                  <a:pt x="33266" y="17145"/>
                </a:lnTo>
                <a:lnTo>
                  <a:pt x="37417" y="16193"/>
                </a:lnTo>
                <a:lnTo>
                  <a:pt x="41137" y="14605"/>
                </a:lnTo>
                <a:lnTo>
                  <a:pt x="44570" y="12595"/>
                </a:lnTo>
                <a:lnTo>
                  <a:pt x="47811" y="11254"/>
                </a:lnTo>
                <a:lnTo>
                  <a:pt x="50924" y="10360"/>
                </a:lnTo>
                <a:lnTo>
                  <a:pt x="53952" y="9764"/>
                </a:lnTo>
                <a:lnTo>
                  <a:pt x="57875" y="9367"/>
                </a:lnTo>
                <a:lnTo>
                  <a:pt x="62396" y="9102"/>
                </a:lnTo>
                <a:lnTo>
                  <a:pt x="71547" y="8808"/>
                </a:lnTo>
                <a:lnTo>
                  <a:pt x="78789" y="8677"/>
                </a:lnTo>
                <a:lnTo>
                  <a:pt x="82054" y="7690"/>
                </a:lnTo>
                <a:lnTo>
                  <a:pt x="85183" y="6079"/>
                </a:lnTo>
                <a:lnTo>
                  <a:pt x="88221" y="4053"/>
                </a:lnTo>
                <a:lnTo>
                  <a:pt x="91199" y="2702"/>
                </a:lnTo>
                <a:lnTo>
                  <a:pt x="94137" y="1801"/>
                </a:lnTo>
                <a:lnTo>
                  <a:pt x="97048" y="1201"/>
                </a:lnTo>
                <a:lnTo>
                  <a:pt x="99941" y="801"/>
                </a:lnTo>
                <a:lnTo>
                  <a:pt x="102823" y="534"/>
                </a:lnTo>
                <a:lnTo>
                  <a:pt x="105696" y="356"/>
                </a:lnTo>
                <a:lnTo>
                  <a:pt x="111428" y="159"/>
                </a:lnTo>
                <a:lnTo>
                  <a:pt x="126893" y="10"/>
                </a:lnTo>
                <a:lnTo>
                  <a:pt x="137043" y="0"/>
                </a:lnTo>
                <a:lnTo>
                  <a:pt x="137137" y="6844"/>
                </a:lnTo>
                <a:lnTo>
                  <a:pt x="137159" y="33170"/>
                </a:lnTo>
                <a:lnTo>
                  <a:pt x="136207" y="37353"/>
                </a:lnTo>
                <a:lnTo>
                  <a:pt x="132609" y="44541"/>
                </a:lnTo>
                <a:lnTo>
                  <a:pt x="130316" y="48745"/>
                </a:lnTo>
                <a:lnTo>
                  <a:pt x="125229" y="58494"/>
                </a:lnTo>
                <a:lnTo>
                  <a:pt x="123491" y="64713"/>
                </a:lnTo>
                <a:lnTo>
                  <a:pt x="122332" y="71717"/>
                </a:lnTo>
                <a:lnTo>
                  <a:pt x="121559" y="79244"/>
                </a:lnTo>
                <a:lnTo>
                  <a:pt x="120092" y="86167"/>
                </a:lnTo>
                <a:lnTo>
                  <a:pt x="118162" y="92687"/>
                </a:lnTo>
                <a:lnTo>
                  <a:pt x="110894" y="113506"/>
                </a:lnTo>
                <a:lnTo>
                  <a:pt x="99904" y="146140"/>
                </a:lnTo>
                <a:lnTo>
                  <a:pt x="98035" y="153624"/>
                </a:lnTo>
                <a:lnTo>
                  <a:pt x="96790" y="160519"/>
                </a:lnTo>
                <a:lnTo>
                  <a:pt x="95959" y="167020"/>
                </a:lnTo>
                <a:lnTo>
                  <a:pt x="94453" y="174212"/>
                </a:lnTo>
                <a:lnTo>
                  <a:pt x="92496" y="181864"/>
                </a:lnTo>
                <a:lnTo>
                  <a:pt x="90239" y="189823"/>
                </a:lnTo>
                <a:lnTo>
                  <a:pt x="87782" y="197034"/>
                </a:lnTo>
                <a:lnTo>
                  <a:pt x="85191" y="203746"/>
                </a:lnTo>
                <a:lnTo>
                  <a:pt x="82511" y="210126"/>
                </a:lnTo>
                <a:lnTo>
                  <a:pt x="80725" y="215331"/>
                </a:lnTo>
                <a:lnTo>
                  <a:pt x="79534" y="219754"/>
                </a:lnTo>
                <a:lnTo>
                  <a:pt x="78740" y="223655"/>
                </a:lnTo>
                <a:lnTo>
                  <a:pt x="75318" y="230530"/>
                </a:lnTo>
                <a:lnTo>
                  <a:pt x="73072" y="233697"/>
                </a:lnTo>
                <a:lnTo>
                  <a:pt x="70576" y="239756"/>
                </a:lnTo>
                <a:lnTo>
                  <a:pt x="68975" y="246855"/>
                </a:lnTo>
                <a:lnTo>
                  <a:pt x="68658" y="254149"/>
                </a:lnTo>
                <a:lnTo>
                  <a:pt x="68580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SMARTPenAnnotation133"/>
          <p:cNvSpPr/>
          <p:nvPr/>
        </p:nvSpPr>
        <p:spPr>
          <a:xfrm>
            <a:off x="4572353" y="5850477"/>
            <a:ext cx="1036920" cy="73121"/>
          </a:xfrm>
          <a:custGeom>
            <a:avLst/>
            <a:gdLst/>
            <a:ahLst/>
            <a:cxnLst/>
            <a:rect l="0" t="0" r="0" b="0"/>
            <a:pathLst>
              <a:path w="1036920" h="73121">
                <a:moveTo>
                  <a:pt x="8219" y="73120"/>
                </a:moveTo>
                <a:lnTo>
                  <a:pt x="0" y="73120"/>
                </a:lnTo>
                <a:lnTo>
                  <a:pt x="128418" y="73120"/>
                </a:lnTo>
                <a:lnTo>
                  <a:pt x="136929" y="72168"/>
                </a:lnTo>
                <a:lnTo>
                  <a:pt x="145460" y="70580"/>
                </a:lnTo>
                <a:lnTo>
                  <a:pt x="154006" y="68570"/>
                </a:lnTo>
                <a:lnTo>
                  <a:pt x="173661" y="66335"/>
                </a:lnTo>
                <a:lnTo>
                  <a:pt x="195096" y="64390"/>
                </a:lnTo>
                <a:lnTo>
                  <a:pt x="206146" y="62538"/>
                </a:lnTo>
                <a:lnTo>
                  <a:pt x="217323" y="60350"/>
                </a:lnTo>
                <a:lnTo>
                  <a:pt x="228584" y="58892"/>
                </a:lnTo>
                <a:lnTo>
                  <a:pt x="251256" y="57272"/>
                </a:lnTo>
                <a:lnTo>
                  <a:pt x="263589" y="55887"/>
                </a:lnTo>
                <a:lnTo>
                  <a:pt x="276573" y="54011"/>
                </a:lnTo>
                <a:lnTo>
                  <a:pt x="303700" y="49387"/>
                </a:lnTo>
                <a:lnTo>
                  <a:pt x="331632" y="44157"/>
                </a:lnTo>
                <a:lnTo>
                  <a:pt x="357380" y="38658"/>
                </a:lnTo>
                <a:lnTo>
                  <a:pt x="369581" y="35858"/>
                </a:lnTo>
                <a:lnTo>
                  <a:pt x="382477" y="33991"/>
                </a:lnTo>
                <a:lnTo>
                  <a:pt x="409506" y="31917"/>
                </a:lnTo>
                <a:lnTo>
                  <a:pt x="423381" y="30412"/>
                </a:lnTo>
                <a:lnTo>
                  <a:pt x="437394" y="28455"/>
                </a:lnTo>
                <a:lnTo>
                  <a:pt x="451498" y="26198"/>
                </a:lnTo>
                <a:lnTo>
                  <a:pt x="466616" y="24694"/>
                </a:lnTo>
                <a:lnTo>
                  <a:pt x="498654" y="23023"/>
                </a:lnTo>
                <a:lnTo>
                  <a:pt x="514246" y="21625"/>
                </a:lnTo>
                <a:lnTo>
                  <a:pt x="529402" y="19740"/>
                </a:lnTo>
                <a:lnTo>
                  <a:pt x="544270" y="17531"/>
                </a:lnTo>
                <a:lnTo>
                  <a:pt x="558943" y="16058"/>
                </a:lnTo>
                <a:lnTo>
                  <a:pt x="587948" y="14422"/>
                </a:lnTo>
                <a:lnTo>
                  <a:pt x="603302" y="13033"/>
                </a:lnTo>
                <a:lnTo>
                  <a:pt x="619254" y="11155"/>
                </a:lnTo>
                <a:lnTo>
                  <a:pt x="635603" y="8950"/>
                </a:lnTo>
                <a:lnTo>
                  <a:pt x="650313" y="7480"/>
                </a:lnTo>
                <a:lnTo>
                  <a:pt x="676816" y="5846"/>
                </a:lnTo>
                <a:lnTo>
                  <a:pt x="703836" y="5121"/>
                </a:lnTo>
                <a:lnTo>
                  <a:pt x="795296" y="4574"/>
                </a:lnTo>
                <a:lnTo>
                  <a:pt x="808210" y="3611"/>
                </a:lnTo>
                <a:lnTo>
                  <a:pt x="820629" y="2016"/>
                </a:lnTo>
                <a:lnTo>
                  <a:pt x="832718" y="0"/>
                </a:lnTo>
                <a:lnTo>
                  <a:pt x="856310" y="299"/>
                </a:lnTo>
                <a:lnTo>
                  <a:pt x="867936" y="1713"/>
                </a:lnTo>
                <a:lnTo>
                  <a:pt x="897950" y="3702"/>
                </a:lnTo>
                <a:lnTo>
                  <a:pt x="924940" y="4292"/>
                </a:lnTo>
                <a:lnTo>
                  <a:pt x="972314" y="4519"/>
                </a:lnTo>
                <a:lnTo>
                  <a:pt x="978609" y="5478"/>
                </a:lnTo>
                <a:lnTo>
                  <a:pt x="984711" y="7070"/>
                </a:lnTo>
                <a:lnTo>
                  <a:pt x="990683" y="9085"/>
                </a:lnTo>
                <a:lnTo>
                  <a:pt x="999860" y="11323"/>
                </a:lnTo>
                <a:lnTo>
                  <a:pt x="1025381" y="13043"/>
                </a:lnTo>
                <a:lnTo>
                  <a:pt x="1036919" y="131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SMARTPenAnnotation134"/>
          <p:cNvSpPr/>
          <p:nvPr/>
        </p:nvSpPr>
        <p:spPr>
          <a:xfrm>
            <a:off x="4923472" y="6000750"/>
            <a:ext cx="13443" cy="60008"/>
          </a:xfrm>
          <a:custGeom>
            <a:avLst/>
            <a:gdLst/>
            <a:ahLst/>
            <a:cxnLst/>
            <a:rect l="0" t="0" r="0" b="0"/>
            <a:pathLst>
              <a:path w="13443" h="60008">
                <a:moveTo>
                  <a:pt x="8573" y="0"/>
                </a:moveTo>
                <a:lnTo>
                  <a:pt x="1" y="0"/>
                </a:lnTo>
                <a:lnTo>
                  <a:pt x="7381" y="7381"/>
                </a:lnTo>
                <a:lnTo>
                  <a:pt x="7778" y="8730"/>
                </a:lnTo>
                <a:lnTo>
                  <a:pt x="8043" y="10583"/>
                </a:lnTo>
                <a:lnTo>
                  <a:pt x="8219" y="12770"/>
                </a:lnTo>
                <a:lnTo>
                  <a:pt x="9290" y="14228"/>
                </a:lnTo>
                <a:lnTo>
                  <a:pt x="10956" y="15200"/>
                </a:lnTo>
                <a:lnTo>
                  <a:pt x="13019" y="15849"/>
                </a:lnTo>
                <a:lnTo>
                  <a:pt x="13442" y="17233"/>
                </a:lnTo>
                <a:lnTo>
                  <a:pt x="12771" y="19109"/>
                </a:lnTo>
                <a:lnTo>
                  <a:pt x="11372" y="21311"/>
                </a:lnTo>
                <a:lnTo>
                  <a:pt x="10439" y="24685"/>
                </a:lnTo>
                <a:lnTo>
                  <a:pt x="9817" y="28839"/>
                </a:lnTo>
                <a:lnTo>
                  <a:pt x="9402" y="33514"/>
                </a:lnTo>
                <a:lnTo>
                  <a:pt x="8173" y="38534"/>
                </a:lnTo>
                <a:lnTo>
                  <a:pt x="6401" y="43787"/>
                </a:lnTo>
                <a:lnTo>
                  <a:pt x="0" y="6000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SMARTPenAnnotation135"/>
          <p:cNvSpPr/>
          <p:nvPr/>
        </p:nvSpPr>
        <p:spPr>
          <a:xfrm>
            <a:off x="4880714" y="6052185"/>
            <a:ext cx="188491" cy="34291"/>
          </a:xfrm>
          <a:custGeom>
            <a:avLst/>
            <a:gdLst/>
            <a:ahLst/>
            <a:cxnLst/>
            <a:rect l="0" t="0" r="0" b="0"/>
            <a:pathLst>
              <a:path w="188491" h="34291">
                <a:moveTo>
                  <a:pt x="8468" y="34290"/>
                </a:moveTo>
                <a:lnTo>
                  <a:pt x="0" y="34290"/>
                </a:lnTo>
                <a:lnTo>
                  <a:pt x="15745" y="34290"/>
                </a:lnTo>
                <a:lnTo>
                  <a:pt x="17130" y="33337"/>
                </a:lnTo>
                <a:lnTo>
                  <a:pt x="19005" y="31750"/>
                </a:lnTo>
                <a:lnTo>
                  <a:pt x="21208" y="29739"/>
                </a:lnTo>
                <a:lnTo>
                  <a:pt x="23628" y="28398"/>
                </a:lnTo>
                <a:lnTo>
                  <a:pt x="26195" y="27504"/>
                </a:lnTo>
                <a:lnTo>
                  <a:pt x="28859" y="26909"/>
                </a:lnTo>
                <a:lnTo>
                  <a:pt x="31586" y="25559"/>
                </a:lnTo>
                <a:lnTo>
                  <a:pt x="34358" y="23707"/>
                </a:lnTo>
                <a:lnTo>
                  <a:pt x="37158" y="21519"/>
                </a:lnTo>
                <a:lnTo>
                  <a:pt x="40930" y="20061"/>
                </a:lnTo>
                <a:lnTo>
                  <a:pt x="45349" y="19089"/>
                </a:lnTo>
                <a:lnTo>
                  <a:pt x="50200" y="18441"/>
                </a:lnTo>
                <a:lnTo>
                  <a:pt x="54387" y="18009"/>
                </a:lnTo>
                <a:lnTo>
                  <a:pt x="58131" y="17721"/>
                </a:lnTo>
                <a:lnTo>
                  <a:pt x="61579" y="17529"/>
                </a:lnTo>
                <a:lnTo>
                  <a:pt x="64830" y="16448"/>
                </a:lnTo>
                <a:lnTo>
                  <a:pt x="67950" y="14776"/>
                </a:lnTo>
                <a:lnTo>
                  <a:pt x="70983" y="12707"/>
                </a:lnTo>
                <a:lnTo>
                  <a:pt x="74909" y="11329"/>
                </a:lnTo>
                <a:lnTo>
                  <a:pt x="79432" y="10410"/>
                </a:lnTo>
                <a:lnTo>
                  <a:pt x="84353" y="9798"/>
                </a:lnTo>
                <a:lnTo>
                  <a:pt x="89538" y="9389"/>
                </a:lnTo>
                <a:lnTo>
                  <a:pt x="94899" y="9117"/>
                </a:lnTo>
                <a:lnTo>
                  <a:pt x="105937" y="8814"/>
                </a:lnTo>
                <a:lnTo>
                  <a:pt x="143975" y="8581"/>
                </a:lnTo>
                <a:lnTo>
                  <a:pt x="149288" y="7626"/>
                </a:lnTo>
                <a:lnTo>
                  <a:pt x="154736" y="6037"/>
                </a:lnTo>
                <a:lnTo>
                  <a:pt x="160272" y="4024"/>
                </a:lnTo>
                <a:lnTo>
                  <a:pt x="165869" y="2683"/>
                </a:lnTo>
                <a:lnTo>
                  <a:pt x="171504" y="1788"/>
                </a:lnTo>
                <a:lnTo>
                  <a:pt x="18849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SMARTPenAnnotation136"/>
          <p:cNvSpPr/>
          <p:nvPr/>
        </p:nvSpPr>
        <p:spPr>
          <a:xfrm>
            <a:off x="5094922" y="5957887"/>
            <a:ext cx="25719" cy="291466"/>
          </a:xfrm>
          <a:custGeom>
            <a:avLst/>
            <a:gdLst/>
            <a:ahLst/>
            <a:cxnLst/>
            <a:rect l="0" t="0" r="0" b="0"/>
            <a:pathLst>
              <a:path w="25719" h="291466">
                <a:moveTo>
                  <a:pt x="25718" y="0"/>
                </a:moveTo>
                <a:lnTo>
                  <a:pt x="18336" y="0"/>
                </a:lnTo>
                <a:lnTo>
                  <a:pt x="17939" y="953"/>
                </a:lnTo>
                <a:lnTo>
                  <a:pt x="17302" y="9325"/>
                </a:lnTo>
                <a:lnTo>
                  <a:pt x="17215" y="15574"/>
                </a:lnTo>
                <a:lnTo>
                  <a:pt x="17154" y="40551"/>
                </a:lnTo>
                <a:lnTo>
                  <a:pt x="16198" y="46084"/>
                </a:lnTo>
                <a:lnTo>
                  <a:pt x="14609" y="51678"/>
                </a:lnTo>
                <a:lnTo>
                  <a:pt x="12597" y="57312"/>
                </a:lnTo>
                <a:lnTo>
                  <a:pt x="11256" y="64878"/>
                </a:lnTo>
                <a:lnTo>
                  <a:pt x="10361" y="73732"/>
                </a:lnTo>
                <a:lnTo>
                  <a:pt x="9765" y="83445"/>
                </a:lnTo>
                <a:lnTo>
                  <a:pt x="8415" y="92777"/>
                </a:lnTo>
                <a:lnTo>
                  <a:pt x="6563" y="101857"/>
                </a:lnTo>
                <a:lnTo>
                  <a:pt x="4375" y="110767"/>
                </a:lnTo>
                <a:lnTo>
                  <a:pt x="2916" y="120517"/>
                </a:lnTo>
                <a:lnTo>
                  <a:pt x="1944" y="130828"/>
                </a:lnTo>
                <a:lnTo>
                  <a:pt x="1297" y="141511"/>
                </a:lnTo>
                <a:lnTo>
                  <a:pt x="576" y="163542"/>
                </a:lnTo>
                <a:lnTo>
                  <a:pt x="76" y="219162"/>
                </a:lnTo>
                <a:lnTo>
                  <a:pt x="0" y="2914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SMARTPenAnnotation137"/>
          <p:cNvSpPr/>
          <p:nvPr/>
        </p:nvSpPr>
        <p:spPr>
          <a:xfrm>
            <a:off x="5943600" y="2108835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0" y="0"/>
                </a:moveTo>
                <a:lnTo>
                  <a:pt x="857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SMARTPenAnnotation138"/>
          <p:cNvSpPr/>
          <p:nvPr/>
        </p:nvSpPr>
        <p:spPr>
          <a:xfrm>
            <a:off x="5917882" y="2066078"/>
            <a:ext cx="454344" cy="51330"/>
          </a:xfrm>
          <a:custGeom>
            <a:avLst/>
            <a:gdLst/>
            <a:ahLst/>
            <a:cxnLst/>
            <a:rect l="0" t="0" r="0" b="0"/>
            <a:pathLst>
              <a:path w="454344" h="51330">
                <a:moveTo>
                  <a:pt x="0" y="51329"/>
                </a:moveTo>
                <a:lnTo>
                  <a:pt x="7381" y="43948"/>
                </a:lnTo>
                <a:lnTo>
                  <a:pt x="10583" y="43286"/>
                </a:lnTo>
                <a:lnTo>
                  <a:pt x="24142" y="42788"/>
                </a:lnTo>
                <a:lnTo>
                  <a:pt x="44892" y="42759"/>
                </a:lnTo>
                <a:lnTo>
                  <a:pt x="48026" y="41806"/>
                </a:lnTo>
                <a:lnTo>
                  <a:pt x="51067" y="40218"/>
                </a:lnTo>
                <a:lnTo>
                  <a:pt x="54048" y="38207"/>
                </a:lnTo>
                <a:lnTo>
                  <a:pt x="57939" y="36866"/>
                </a:lnTo>
                <a:lnTo>
                  <a:pt x="67343" y="35376"/>
                </a:lnTo>
                <a:lnTo>
                  <a:pt x="77873" y="34714"/>
                </a:lnTo>
                <a:lnTo>
                  <a:pt x="89855" y="34419"/>
                </a:lnTo>
                <a:lnTo>
                  <a:pt x="147086" y="34193"/>
                </a:lnTo>
                <a:lnTo>
                  <a:pt x="156159" y="33238"/>
                </a:lnTo>
                <a:lnTo>
                  <a:pt x="166019" y="31648"/>
                </a:lnTo>
                <a:lnTo>
                  <a:pt x="176402" y="29636"/>
                </a:lnTo>
                <a:lnTo>
                  <a:pt x="186181" y="28294"/>
                </a:lnTo>
                <a:lnTo>
                  <a:pt x="195559" y="27400"/>
                </a:lnTo>
                <a:lnTo>
                  <a:pt x="204667" y="26804"/>
                </a:lnTo>
                <a:lnTo>
                  <a:pt x="213597" y="26407"/>
                </a:lnTo>
                <a:lnTo>
                  <a:pt x="231140" y="25965"/>
                </a:lnTo>
                <a:lnTo>
                  <a:pt x="239818" y="24895"/>
                </a:lnTo>
                <a:lnTo>
                  <a:pt x="248461" y="23229"/>
                </a:lnTo>
                <a:lnTo>
                  <a:pt x="257081" y="21165"/>
                </a:lnTo>
                <a:lnTo>
                  <a:pt x="265685" y="19790"/>
                </a:lnTo>
                <a:lnTo>
                  <a:pt x="274278" y="18873"/>
                </a:lnTo>
                <a:lnTo>
                  <a:pt x="282865" y="18262"/>
                </a:lnTo>
                <a:lnTo>
                  <a:pt x="291447" y="16902"/>
                </a:lnTo>
                <a:lnTo>
                  <a:pt x="300025" y="15043"/>
                </a:lnTo>
                <a:lnTo>
                  <a:pt x="308602" y="12850"/>
                </a:lnTo>
                <a:lnTo>
                  <a:pt x="317177" y="11389"/>
                </a:lnTo>
                <a:lnTo>
                  <a:pt x="325752" y="10415"/>
                </a:lnTo>
                <a:lnTo>
                  <a:pt x="334325" y="9766"/>
                </a:lnTo>
                <a:lnTo>
                  <a:pt x="341945" y="9333"/>
                </a:lnTo>
                <a:lnTo>
                  <a:pt x="355493" y="8851"/>
                </a:lnTo>
                <a:lnTo>
                  <a:pt x="373830" y="8581"/>
                </a:lnTo>
                <a:lnTo>
                  <a:pt x="379713" y="7590"/>
                </a:lnTo>
                <a:lnTo>
                  <a:pt x="385540" y="5977"/>
                </a:lnTo>
                <a:lnTo>
                  <a:pt x="391329" y="3949"/>
                </a:lnTo>
                <a:lnTo>
                  <a:pt x="397093" y="2598"/>
                </a:lnTo>
                <a:lnTo>
                  <a:pt x="408579" y="1096"/>
                </a:lnTo>
                <a:lnTo>
                  <a:pt x="421203" y="250"/>
                </a:lnTo>
                <a:lnTo>
                  <a:pt x="430407" y="52"/>
                </a:lnTo>
                <a:lnTo>
                  <a:pt x="435528" y="0"/>
                </a:lnTo>
                <a:lnTo>
                  <a:pt x="438942" y="917"/>
                </a:lnTo>
                <a:lnTo>
                  <a:pt x="441218" y="2481"/>
                </a:lnTo>
                <a:lnTo>
                  <a:pt x="442735" y="4476"/>
                </a:lnTo>
                <a:lnTo>
                  <a:pt x="444700" y="5806"/>
                </a:lnTo>
                <a:lnTo>
                  <a:pt x="446962" y="6693"/>
                </a:lnTo>
                <a:lnTo>
                  <a:pt x="454343" y="846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SMARTPenAnnotation139"/>
          <p:cNvSpPr/>
          <p:nvPr/>
        </p:nvSpPr>
        <p:spPr>
          <a:xfrm>
            <a:off x="6097904" y="2160377"/>
            <a:ext cx="248604" cy="128481"/>
          </a:xfrm>
          <a:custGeom>
            <a:avLst/>
            <a:gdLst/>
            <a:ahLst/>
            <a:cxnLst/>
            <a:rect l="0" t="0" r="0" b="0"/>
            <a:pathLst>
              <a:path w="248604" h="128481">
                <a:moveTo>
                  <a:pt x="0" y="25610"/>
                </a:moveTo>
                <a:lnTo>
                  <a:pt x="0" y="18229"/>
                </a:lnTo>
                <a:lnTo>
                  <a:pt x="953" y="17832"/>
                </a:lnTo>
                <a:lnTo>
                  <a:pt x="4551" y="17391"/>
                </a:lnTo>
                <a:lnTo>
                  <a:pt x="6844" y="16320"/>
                </a:lnTo>
                <a:lnTo>
                  <a:pt x="11932" y="12591"/>
                </a:lnTo>
                <a:lnTo>
                  <a:pt x="14622" y="11216"/>
                </a:lnTo>
                <a:lnTo>
                  <a:pt x="20152" y="9688"/>
                </a:lnTo>
                <a:lnTo>
                  <a:pt x="24865" y="9280"/>
                </a:lnTo>
                <a:lnTo>
                  <a:pt x="30864" y="9008"/>
                </a:lnTo>
                <a:lnTo>
                  <a:pt x="37721" y="8827"/>
                </a:lnTo>
                <a:lnTo>
                  <a:pt x="43245" y="7754"/>
                </a:lnTo>
                <a:lnTo>
                  <a:pt x="47880" y="6086"/>
                </a:lnTo>
                <a:lnTo>
                  <a:pt x="51923" y="4022"/>
                </a:lnTo>
                <a:lnTo>
                  <a:pt x="56523" y="2645"/>
                </a:lnTo>
                <a:lnTo>
                  <a:pt x="61494" y="1728"/>
                </a:lnTo>
                <a:lnTo>
                  <a:pt x="66714" y="1116"/>
                </a:lnTo>
                <a:lnTo>
                  <a:pt x="73051" y="708"/>
                </a:lnTo>
                <a:lnTo>
                  <a:pt x="80134" y="436"/>
                </a:lnTo>
                <a:lnTo>
                  <a:pt x="101214" y="54"/>
                </a:lnTo>
                <a:lnTo>
                  <a:pt x="107481" y="0"/>
                </a:lnTo>
                <a:lnTo>
                  <a:pt x="113564" y="917"/>
                </a:lnTo>
                <a:lnTo>
                  <a:pt x="119525" y="2480"/>
                </a:lnTo>
                <a:lnTo>
                  <a:pt x="125404" y="4475"/>
                </a:lnTo>
                <a:lnTo>
                  <a:pt x="130275" y="5805"/>
                </a:lnTo>
                <a:lnTo>
                  <a:pt x="134475" y="6692"/>
                </a:lnTo>
                <a:lnTo>
                  <a:pt x="138228" y="7283"/>
                </a:lnTo>
                <a:lnTo>
                  <a:pt x="142634" y="8629"/>
                </a:lnTo>
                <a:lnTo>
                  <a:pt x="147477" y="10480"/>
                </a:lnTo>
                <a:lnTo>
                  <a:pt x="152611" y="12666"/>
                </a:lnTo>
                <a:lnTo>
                  <a:pt x="156033" y="15075"/>
                </a:lnTo>
                <a:lnTo>
                  <a:pt x="158315" y="17634"/>
                </a:lnTo>
                <a:lnTo>
                  <a:pt x="159836" y="20293"/>
                </a:lnTo>
                <a:lnTo>
                  <a:pt x="161803" y="23018"/>
                </a:lnTo>
                <a:lnTo>
                  <a:pt x="164066" y="25787"/>
                </a:lnTo>
                <a:lnTo>
                  <a:pt x="166527" y="28585"/>
                </a:lnTo>
                <a:lnTo>
                  <a:pt x="169121" y="31404"/>
                </a:lnTo>
                <a:lnTo>
                  <a:pt x="174543" y="37075"/>
                </a:lnTo>
                <a:lnTo>
                  <a:pt x="175417" y="39921"/>
                </a:lnTo>
                <a:lnTo>
                  <a:pt x="175047" y="42771"/>
                </a:lnTo>
                <a:lnTo>
                  <a:pt x="173848" y="45623"/>
                </a:lnTo>
                <a:lnTo>
                  <a:pt x="173050" y="48477"/>
                </a:lnTo>
                <a:lnTo>
                  <a:pt x="172516" y="51332"/>
                </a:lnTo>
                <a:lnTo>
                  <a:pt x="172161" y="54188"/>
                </a:lnTo>
                <a:lnTo>
                  <a:pt x="170020" y="57045"/>
                </a:lnTo>
                <a:lnTo>
                  <a:pt x="166686" y="59901"/>
                </a:lnTo>
                <a:lnTo>
                  <a:pt x="162560" y="62759"/>
                </a:lnTo>
                <a:lnTo>
                  <a:pt x="158856" y="65616"/>
                </a:lnTo>
                <a:lnTo>
                  <a:pt x="155434" y="68473"/>
                </a:lnTo>
                <a:lnTo>
                  <a:pt x="152200" y="71330"/>
                </a:lnTo>
                <a:lnTo>
                  <a:pt x="149092" y="75140"/>
                </a:lnTo>
                <a:lnTo>
                  <a:pt x="146067" y="79585"/>
                </a:lnTo>
                <a:lnTo>
                  <a:pt x="143099" y="84453"/>
                </a:lnTo>
                <a:lnTo>
                  <a:pt x="139214" y="88652"/>
                </a:lnTo>
                <a:lnTo>
                  <a:pt x="134720" y="92403"/>
                </a:lnTo>
                <a:lnTo>
                  <a:pt x="129818" y="95856"/>
                </a:lnTo>
                <a:lnTo>
                  <a:pt x="124646" y="99111"/>
                </a:lnTo>
                <a:lnTo>
                  <a:pt x="119292" y="102233"/>
                </a:lnTo>
                <a:lnTo>
                  <a:pt x="113818" y="105267"/>
                </a:lnTo>
                <a:lnTo>
                  <a:pt x="102657" y="111178"/>
                </a:lnTo>
                <a:lnTo>
                  <a:pt x="97012" y="114088"/>
                </a:lnTo>
                <a:lnTo>
                  <a:pt x="91346" y="116028"/>
                </a:lnTo>
                <a:lnTo>
                  <a:pt x="85662" y="117321"/>
                </a:lnTo>
                <a:lnTo>
                  <a:pt x="79968" y="118183"/>
                </a:lnTo>
                <a:lnTo>
                  <a:pt x="75220" y="118758"/>
                </a:lnTo>
                <a:lnTo>
                  <a:pt x="71102" y="119141"/>
                </a:lnTo>
                <a:lnTo>
                  <a:pt x="67404" y="119397"/>
                </a:lnTo>
                <a:lnTo>
                  <a:pt x="63034" y="119567"/>
                </a:lnTo>
                <a:lnTo>
                  <a:pt x="48733" y="119807"/>
                </a:lnTo>
                <a:lnTo>
                  <a:pt x="31830" y="119894"/>
                </a:lnTo>
                <a:lnTo>
                  <a:pt x="28840" y="118946"/>
                </a:lnTo>
                <a:lnTo>
                  <a:pt x="22978" y="115353"/>
                </a:lnTo>
                <a:lnTo>
                  <a:pt x="17198" y="113121"/>
                </a:lnTo>
                <a:lnTo>
                  <a:pt x="14323" y="112526"/>
                </a:lnTo>
                <a:lnTo>
                  <a:pt x="12406" y="111176"/>
                </a:lnTo>
                <a:lnTo>
                  <a:pt x="11128" y="109324"/>
                </a:lnTo>
                <a:lnTo>
                  <a:pt x="10277" y="107137"/>
                </a:lnTo>
                <a:lnTo>
                  <a:pt x="9709" y="104726"/>
                </a:lnTo>
                <a:lnTo>
                  <a:pt x="9330" y="102167"/>
                </a:lnTo>
                <a:lnTo>
                  <a:pt x="8723" y="95766"/>
                </a:lnTo>
                <a:lnTo>
                  <a:pt x="11180" y="92350"/>
                </a:lnTo>
                <a:lnTo>
                  <a:pt x="13168" y="90106"/>
                </a:lnTo>
                <a:lnTo>
                  <a:pt x="14494" y="87657"/>
                </a:lnTo>
                <a:lnTo>
                  <a:pt x="15378" y="85073"/>
                </a:lnTo>
                <a:lnTo>
                  <a:pt x="15967" y="82397"/>
                </a:lnTo>
                <a:lnTo>
                  <a:pt x="18265" y="80613"/>
                </a:lnTo>
                <a:lnTo>
                  <a:pt x="25898" y="78631"/>
                </a:lnTo>
                <a:lnTo>
                  <a:pt x="30601" y="77150"/>
                </a:lnTo>
                <a:lnTo>
                  <a:pt x="35640" y="75210"/>
                </a:lnTo>
                <a:lnTo>
                  <a:pt x="40906" y="72964"/>
                </a:lnTo>
                <a:lnTo>
                  <a:pt x="46320" y="71467"/>
                </a:lnTo>
                <a:lnTo>
                  <a:pt x="51836" y="70469"/>
                </a:lnTo>
                <a:lnTo>
                  <a:pt x="57417" y="69803"/>
                </a:lnTo>
                <a:lnTo>
                  <a:pt x="64948" y="69360"/>
                </a:lnTo>
                <a:lnTo>
                  <a:pt x="83476" y="68867"/>
                </a:lnTo>
                <a:lnTo>
                  <a:pt x="91846" y="69688"/>
                </a:lnTo>
                <a:lnTo>
                  <a:pt x="99331" y="71188"/>
                </a:lnTo>
                <a:lnTo>
                  <a:pt x="106226" y="73140"/>
                </a:lnTo>
                <a:lnTo>
                  <a:pt x="121507" y="77849"/>
                </a:lnTo>
                <a:lnTo>
                  <a:pt x="129582" y="80439"/>
                </a:lnTo>
                <a:lnTo>
                  <a:pt x="136871" y="83118"/>
                </a:lnTo>
                <a:lnTo>
                  <a:pt x="143635" y="85856"/>
                </a:lnTo>
                <a:lnTo>
                  <a:pt x="150050" y="88634"/>
                </a:lnTo>
                <a:lnTo>
                  <a:pt x="157183" y="91438"/>
                </a:lnTo>
                <a:lnTo>
                  <a:pt x="172730" y="97095"/>
                </a:lnTo>
                <a:lnTo>
                  <a:pt x="179923" y="99936"/>
                </a:lnTo>
                <a:lnTo>
                  <a:pt x="186624" y="102783"/>
                </a:lnTo>
                <a:lnTo>
                  <a:pt x="199150" y="108487"/>
                </a:lnTo>
                <a:lnTo>
                  <a:pt x="222712" y="119909"/>
                </a:lnTo>
                <a:lnTo>
                  <a:pt x="228485" y="122766"/>
                </a:lnTo>
                <a:lnTo>
                  <a:pt x="233286" y="124671"/>
                </a:lnTo>
                <a:lnTo>
                  <a:pt x="237439" y="125941"/>
                </a:lnTo>
                <a:lnTo>
                  <a:pt x="248603" y="12848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SMARTPenAnnotation140"/>
          <p:cNvSpPr/>
          <p:nvPr/>
        </p:nvSpPr>
        <p:spPr>
          <a:xfrm>
            <a:off x="7469505" y="2125980"/>
            <a:ext cx="351473" cy="8573"/>
          </a:xfrm>
          <a:custGeom>
            <a:avLst/>
            <a:gdLst/>
            <a:ahLst/>
            <a:cxnLst/>
            <a:rect l="0" t="0" r="0" b="0"/>
            <a:pathLst>
              <a:path w="351473" h="8573">
                <a:moveTo>
                  <a:pt x="0" y="0"/>
                </a:moveTo>
                <a:lnTo>
                  <a:pt x="96005" y="0"/>
                </a:lnTo>
                <a:lnTo>
                  <a:pt x="104008" y="952"/>
                </a:lnTo>
                <a:lnTo>
                  <a:pt x="112201" y="2540"/>
                </a:lnTo>
                <a:lnTo>
                  <a:pt x="120520" y="4551"/>
                </a:lnTo>
                <a:lnTo>
                  <a:pt x="128924" y="5891"/>
                </a:lnTo>
                <a:lnTo>
                  <a:pt x="137384" y="6785"/>
                </a:lnTo>
                <a:lnTo>
                  <a:pt x="145882" y="7381"/>
                </a:lnTo>
                <a:lnTo>
                  <a:pt x="154404" y="7778"/>
                </a:lnTo>
                <a:lnTo>
                  <a:pt x="171494" y="8219"/>
                </a:lnTo>
                <a:lnTo>
                  <a:pt x="222729" y="8551"/>
                </a:lnTo>
                <a:lnTo>
                  <a:pt x="351472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SMARTPenAnnotation141"/>
          <p:cNvSpPr/>
          <p:nvPr/>
        </p:nvSpPr>
        <p:spPr>
          <a:xfrm>
            <a:off x="7546657" y="2206788"/>
            <a:ext cx="325756" cy="158825"/>
          </a:xfrm>
          <a:custGeom>
            <a:avLst/>
            <a:gdLst/>
            <a:ahLst/>
            <a:cxnLst/>
            <a:rect l="0" t="0" r="0" b="0"/>
            <a:pathLst>
              <a:path w="325756" h="158825">
                <a:moveTo>
                  <a:pt x="0" y="22062"/>
                </a:moveTo>
                <a:lnTo>
                  <a:pt x="4551" y="22062"/>
                </a:lnTo>
                <a:lnTo>
                  <a:pt x="5892" y="21109"/>
                </a:lnTo>
                <a:lnTo>
                  <a:pt x="6785" y="19522"/>
                </a:lnTo>
                <a:lnTo>
                  <a:pt x="7381" y="17511"/>
                </a:lnTo>
                <a:lnTo>
                  <a:pt x="8731" y="16170"/>
                </a:lnTo>
                <a:lnTo>
                  <a:pt x="10584" y="15276"/>
                </a:lnTo>
                <a:lnTo>
                  <a:pt x="12771" y="14681"/>
                </a:lnTo>
                <a:lnTo>
                  <a:pt x="17741" y="11479"/>
                </a:lnTo>
                <a:lnTo>
                  <a:pt x="20400" y="9291"/>
                </a:lnTo>
                <a:lnTo>
                  <a:pt x="24078" y="7833"/>
                </a:lnTo>
                <a:lnTo>
                  <a:pt x="33244" y="6213"/>
                </a:lnTo>
                <a:lnTo>
                  <a:pt x="41127" y="5493"/>
                </a:lnTo>
                <a:lnTo>
                  <a:pt x="48760" y="5173"/>
                </a:lnTo>
                <a:lnTo>
                  <a:pt x="58501" y="5030"/>
                </a:lnTo>
                <a:lnTo>
                  <a:pt x="63766" y="4040"/>
                </a:lnTo>
                <a:lnTo>
                  <a:pt x="69181" y="2427"/>
                </a:lnTo>
                <a:lnTo>
                  <a:pt x="74695" y="400"/>
                </a:lnTo>
                <a:lnTo>
                  <a:pt x="81230" y="0"/>
                </a:lnTo>
                <a:lnTo>
                  <a:pt x="88443" y="686"/>
                </a:lnTo>
                <a:lnTo>
                  <a:pt x="96109" y="2097"/>
                </a:lnTo>
                <a:lnTo>
                  <a:pt x="103125" y="3037"/>
                </a:lnTo>
                <a:lnTo>
                  <a:pt x="109708" y="3663"/>
                </a:lnTo>
                <a:lnTo>
                  <a:pt x="116001" y="4081"/>
                </a:lnTo>
                <a:lnTo>
                  <a:pt x="122102" y="4359"/>
                </a:lnTo>
                <a:lnTo>
                  <a:pt x="133960" y="4669"/>
                </a:lnTo>
                <a:lnTo>
                  <a:pt x="138836" y="5704"/>
                </a:lnTo>
                <a:lnTo>
                  <a:pt x="146795" y="9394"/>
                </a:lnTo>
                <a:lnTo>
                  <a:pt x="161182" y="16826"/>
                </a:lnTo>
                <a:lnTo>
                  <a:pt x="165557" y="19524"/>
                </a:lnTo>
                <a:lnTo>
                  <a:pt x="169427" y="22275"/>
                </a:lnTo>
                <a:lnTo>
                  <a:pt x="172958" y="25061"/>
                </a:lnTo>
                <a:lnTo>
                  <a:pt x="176265" y="28824"/>
                </a:lnTo>
                <a:lnTo>
                  <a:pt x="179423" y="33237"/>
                </a:lnTo>
                <a:lnTo>
                  <a:pt x="182480" y="38085"/>
                </a:lnTo>
                <a:lnTo>
                  <a:pt x="184519" y="42268"/>
                </a:lnTo>
                <a:lnTo>
                  <a:pt x="185877" y="46010"/>
                </a:lnTo>
                <a:lnTo>
                  <a:pt x="186783" y="49457"/>
                </a:lnTo>
                <a:lnTo>
                  <a:pt x="187387" y="52708"/>
                </a:lnTo>
                <a:lnTo>
                  <a:pt x="187790" y="55827"/>
                </a:lnTo>
                <a:lnTo>
                  <a:pt x="188058" y="58860"/>
                </a:lnTo>
                <a:lnTo>
                  <a:pt x="188237" y="62786"/>
                </a:lnTo>
                <a:lnTo>
                  <a:pt x="188436" y="72229"/>
                </a:lnTo>
                <a:lnTo>
                  <a:pt x="187536" y="76461"/>
                </a:lnTo>
                <a:lnTo>
                  <a:pt x="185984" y="80236"/>
                </a:lnTo>
                <a:lnTo>
                  <a:pt x="183997" y="83704"/>
                </a:lnTo>
                <a:lnTo>
                  <a:pt x="181720" y="86969"/>
                </a:lnTo>
                <a:lnTo>
                  <a:pt x="179249" y="90098"/>
                </a:lnTo>
                <a:lnTo>
                  <a:pt x="176649" y="93137"/>
                </a:lnTo>
                <a:lnTo>
                  <a:pt x="174916" y="97068"/>
                </a:lnTo>
                <a:lnTo>
                  <a:pt x="173761" y="101593"/>
                </a:lnTo>
                <a:lnTo>
                  <a:pt x="172991" y="106515"/>
                </a:lnTo>
                <a:lnTo>
                  <a:pt x="170572" y="110749"/>
                </a:lnTo>
                <a:lnTo>
                  <a:pt x="167055" y="114524"/>
                </a:lnTo>
                <a:lnTo>
                  <a:pt x="162804" y="117993"/>
                </a:lnTo>
                <a:lnTo>
                  <a:pt x="159019" y="121259"/>
                </a:lnTo>
                <a:lnTo>
                  <a:pt x="155543" y="124388"/>
                </a:lnTo>
                <a:lnTo>
                  <a:pt x="152273" y="127427"/>
                </a:lnTo>
                <a:lnTo>
                  <a:pt x="148188" y="130405"/>
                </a:lnTo>
                <a:lnTo>
                  <a:pt x="143560" y="133343"/>
                </a:lnTo>
                <a:lnTo>
                  <a:pt x="138569" y="136254"/>
                </a:lnTo>
                <a:lnTo>
                  <a:pt x="133337" y="139148"/>
                </a:lnTo>
                <a:lnTo>
                  <a:pt x="122443" y="144902"/>
                </a:lnTo>
                <a:lnTo>
                  <a:pt x="113792" y="148095"/>
                </a:lnTo>
                <a:lnTo>
                  <a:pt x="105820" y="150466"/>
                </a:lnTo>
                <a:lnTo>
                  <a:pt x="95926" y="154695"/>
                </a:lnTo>
                <a:lnTo>
                  <a:pt x="87719" y="157210"/>
                </a:lnTo>
                <a:lnTo>
                  <a:pt x="79944" y="158328"/>
                </a:lnTo>
                <a:lnTo>
                  <a:pt x="70138" y="158824"/>
                </a:lnTo>
                <a:lnTo>
                  <a:pt x="65809" y="158004"/>
                </a:lnTo>
                <a:lnTo>
                  <a:pt x="55165" y="153252"/>
                </a:lnTo>
                <a:lnTo>
                  <a:pt x="48966" y="151806"/>
                </a:lnTo>
                <a:lnTo>
                  <a:pt x="46931" y="150468"/>
                </a:lnTo>
                <a:lnTo>
                  <a:pt x="45575" y="148623"/>
                </a:lnTo>
                <a:lnTo>
                  <a:pt x="43399" y="143370"/>
                </a:lnTo>
                <a:lnTo>
                  <a:pt x="43101" y="140111"/>
                </a:lnTo>
                <a:lnTo>
                  <a:pt x="42968" y="135488"/>
                </a:lnTo>
                <a:lnTo>
                  <a:pt x="42909" y="130259"/>
                </a:lnTo>
                <a:lnTo>
                  <a:pt x="43847" y="128483"/>
                </a:lnTo>
                <a:lnTo>
                  <a:pt x="45424" y="127299"/>
                </a:lnTo>
                <a:lnTo>
                  <a:pt x="54734" y="123093"/>
                </a:lnTo>
                <a:lnTo>
                  <a:pt x="63379" y="119352"/>
                </a:lnTo>
                <a:lnTo>
                  <a:pt x="70395" y="117689"/>
                </a:lnTo>
                <a:lnTo>
                  <a:pt x="75505" y="117246"/>
                </a:lnTo>
                <a:lnTo>
                  <a:pt x="81769" y="116950"/>
                </a:lnTo>
                <a:lnTo>
                  <a:pt x="95397" y="116622"/>
                </a:lnTo>
                <a:lnTo>
                  <a:pt x="205778" y="116360"/>
                </a:lnTo>
                <a:lnTo>
                  <a:pt x="213385" y="117312"/>
                </a:lnTo>
                <a:lnTo>
                  <a:pt x="220362" y="118900"/>
                </a:lnTo>
                <a:lnTo>
                  <a:pt x="226918" y="120910"/>
                </a:lnTo>
                <a:lnTo>
                  <a:pt x="234146" y="122251"/>
                </a:lnTo>
                <a:lnTo>
                  <a:pt x="241823" y="123144"/>
                </a:lnTo>
                <a:lnTo>
                  <a:pt x="249798" y="123740"/>
                </a:lnTo>
                <a:lnTo>
                  <a:pt x="257019" y="124137"/>
                </a:lnTo>
                <a:lnTo>
                  <a:pt x="270124" y="124579"/>
                </a:lnTo>
                <a:lnTo>
                  <a:pt x="276284" y="125649"/>
                </a:lnTo>
                <a:lnTo>
                  <a:pt x="282297" y="127315"/>
                </a:lnTo>
                <a:lnTo>
                  <a:pt x="288211" y="129378"/>
                </a:lnTo>
                <a:lnTo>
                  <a:pt x="294058" y="130753"/>
                </a:lnTo>
                <a:lnTo>
                  <a:pt x="299861" y="131670"/>
                </a:lnTo>
                <a:lnTo>
                  <a:pt x="305635" y="132282"/>
                </a:lnTo>
                <a:lnTo>
                  <a:pt x="314591" y="132961"/>
                </a:lnTo>
                <a:lnTo>
                  <a:pt x="323550" y="133397"/>
                </a:lnTo>
                <a:lnTo>
                  <a:pt x="324285" y="134385"/>
                </a:lnTo>
                <a:lnTo>
                  <a:pt x="324775" y="135996"/>
                </a:lnTo>
                <a:lnTo>
                  <a:pt x="325755" y="14207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0" name="SMARTPenAnnotation142"/>
          <p:cNvSpPr/>
          <p:nvPr/>
        </p:nvSpPr>
        <p:spPr>
          <a:xfrm>
            <a:off x="6295072" y="2503170"/>
            <a:ext cx="77154" cy="317183"/>
          </a:xfrm>
          <a:custGeom>
            <a:avLst/>
            <a:gdLst/>
            <a:ahLst/>
            <a:cxnLst/>
            <a:rect l="0" t="0" r="0" b="0"/>
            <a:pathLst>
              <a:path w="77154" h="317183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1" y="8730"/>
                </a:lnTo>
                <a:lnTo>
                  <a:pt x="6785" y="10582"/>
                </a:lnTo>
                <a:lnTo>
                  <a:pt x="7778" y="15181"/>
                </a:lnTo>
                <a:lnTo>
                  <a:pt x="8337" y="24077"/>
                </a:lnTo>
                <a:lnTo>
                  <a:pt x="8468" y="33243"/>
                </a:lnTo>
                <a:lnTo>
                  <a:pt x="9455" y="37402"/>
                </a:lnTo>
                <a:lnTo>
                  <a:pt x="11066" y="41127"/>
                </a:lnTo>
                <a:lnTo>
                  <a:pt x="13092" y="44563"/>
                </a:lnTo>
                <a:lnTo>
                  <a:pt x="15344" y="53460"/>
                </a:lnTo>
                <a:lnTo>
                  <a:pt x="15945" y="58500"/>
                </a:lnTo>
                <a:lnTo>
                  <a:pt x="17297" y="63765"/>
                </a:lnTo>
                <a:lnTo>
                  <a:pt x="19151" y="69180"/>
                </a:lnTo>
                <a:lnTo>
                  <a:pt x="21340" y="74695"/>
                </a:lnTo>
                <a:lnTo>
                  <a:pt x="22800" y="80276"/>
                </a:lnTo>
                <a:lnTo>
                  <a:pt x="23772" y="85902"/>
                </a:lnTo>
                <a:lnTo>
                  <a:pt x="24420" y="91558"/>
                </a:lnTo>
                <a:lnTo>
                  <a:pt x="24853" y="98186"/>
                </a:lnTo>
                <a:lnTo>
                  <a:pt x="25141" y="105462"/>
                </a:lnTo>
                <a:lnTo>
                  <a:pt x="25334" y="113171"/>
                </a:lnTo>
                <a:lnTo>
                  <a:pt x="26414" y="120214"/>
                </a:lnTo>
                <a:lnTo>
                  <a:pt x="28087" y="126815"/>
                </a:lnTo>
                <a:lnTo>
                  <a:pt x="30155" y="133121"/>
                </a:lnTo>
                <a:lnTo>
                  <a:pt x="31533" y="140182"/>
                </a:lnTo>
                <a:lnTo>
                  <a:pt x="32452" y="147747"/>
                </a:lnTo>
                <a:lnTo>
                  <a:pt x="33064" y="155648"/>
                </a:lnTo>
                <a:lnTo>
                  <a:pt x="33473" y="162820"/>
                </a:lnTo>
                <a:lnTo>
                  <a:pt x="33927" y="175869"/>
                </a:lnTo>
                <a:lnTo>
                  <a:pt x="35000" y="182016"/>
                </a:lnTo>
                <a:lnTo>
                  <a:pt x="36669" y="188019"/>
                </a:lnTo>
                <a:lnTo>
                  <a:pt x="38733" y="193926"/>
                </a:lnTo>
                <a:lnTo>
                  <a:pt x="40110" y="199769"/>
                </a:lnTo>
                <a:lnTo>
                  <a:pt x="41028" y="205569"/>
                </a:lnTo>
                <a:lnTo>
                  <a:pt x="41639" y="211341"/>
                </a:lnTo>
                <a:lnTo>
                  <a:pt x="43000" y="218046"/>
                </a:lnTo>
                <a:lnTo>
                  <a:pt x="44859" y="225374"/>
                </a:lnTo>
                <a:lnTo>
                  <a:pt x="47051" y="233117"/>
                </a:lnTo>
                <a:lnTo>
                  <a:pt x="49465" y="239231"/>
                </a:lnTo>
                <a:lnTo>
                  <a:pt x="52027" y="244260"/>
                </a:lnTo>
                <a:lnTo>
                  <a:pt x="54687" y="248565"/>
                </a:lnTo>
                <a:lnTo>
                  <a:pt x="56461" y="253340"/>
                </a:lnTo>
                <a:lnTo>
                  <a:pt x="57643" y="258428"/>
                </a:lnTo>
                <a:lnTo>
                  <a:pt x="58957" y="268209"/>
                </a:lnTo>
                <a:lnTo>
                  <a:pt x="59541" y="275731"/>
                </a:lnTo>
                <a:lnTo>
                  <a:pt x="60649" y="279071"/>
                </a:lnTo>
                <a:lnTo>
                  <a:pt x="62340" y="282250"/>
                </a:lnTo>
                <a:lnTo>
                  <a:pt x="64420" y="285321"/>
                </a:lnTo>
                <a:lnTo>
                  <a:pt x="66731" y="291274"/>
                </a:lnTo>
                <a:lnTo>
                  <a:pt x="67348" y="294195"/>
                </a:lnTo>
                <a:lnTo>
                  <a:pt x="68711" y="297095"/>
                </a:lnTo>
                <a:lnTo>
                  <a:pt x="70572" y="299980"/>
                </a:lnTo>
                <a:lnTo>
                  <a:pt x="72766" y="302857"/>
                </a:lnTo>
                <a:lnTo>
                  <a:pt x="74228" y="305727"/>
                </a:lnTo>
                <a:lnTo>
                  <a:pt x="76575" y="314637"/>
                </a:lnTo>
                <a:lnTo>
                  <a:pt x="77153" y="31718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SMARTPenAnnotation143"/>
          <p:cNvSpPr/>
          <p:nvPr/>
        </p:nvSpPr>
        <p:spPr>
          <a:xfrm>
            <a:off x="6423694" y="2623185"/>
            <a:ext cx="178283" cy="171043"/>
          </a:xfrm>
          <a:custGeom>
            <a:avLst/>
            <a:gdLst/>
            <a:ahLst/>
            <a:cxnLst/>
            <a:rect l="0" t="0" r="0" b="0"/>
            <a:pathLst>
              <a:path w="178283" h="171043">
                <a:moveTo>
                  <a:pt x="51401" y="0"/>
                </a:moveTo>
                <a:lnTo>
                  <a:pt x="30089" y="21311"/>
                </a:lnTo>
                <a:lnTo>
                  <a:pt x="27668" y="24685"/>
                </a:lnTo>
                <a:lnTo>
                  <a:pt x="25101" y="28839"/>
                </a:lnTo>
                <a:lnTo>
                  <a:pt x="22438" y="33513"/>
                </a:lnTo>
                <a:lnTo>
                  <a:pt x="19709" y="37582"/>
                </a:lnTo>
                <a:lnTo>
                  <a:pt x="16938" y="41247"/>
                </a:lnTo>
                <a:lnTo>
                  <a:pt x="14138" y="44643"/>
                </a:lnTo>
                <a:lnTo>
                  <a:pt x="12271" y="48812"/>
                </a:lnTo>
                <a:lnTo>
                  <a:pt x="11027" y="53496"/>
                </a:lnTo>
                <a:lnTo>
                  <a:pt x="10198" y="58524"/>
                </a:lnTo>
                <a:lnTo>
                  <a:pt x="8692" y="62828"/>
                </a:lnTo>
                <a:lnTo>
                  <a:pt x="6735" y="66651"/>
                </a:lnTo>
                <a:lnTo>
                  <a:pt x="4479" y="70151"/>
                </a:lnTo>
                <a:lnTo>
                  <a:pt x="2974" y="74390"/>
                </a:lnTo>
                <a:lnTo>
                  <a:pt x="1971" y="79120"/>
                </a:lnTo>
                <a:lnTo>
                  <a:pt x="1303" y="84179"/>
                </a:lnTo>
                <a:lnTo>
                  <a:pt x="857" y="89457"/>
                </a:lnTo>
                <a:lnTo>
                  <a:pt x="560" y="94880"/>
                </a:lnTo>
                <a:lnTo>
                  <a:pt x="230" y="105986"/>
                </a:lnTo>
                <a:lnTo>
                  <a:pt x="0" y="129785"/>
                </a:lnTo>
                <a:lnTo>
                  <a:pt x="941" y="134148"/>
                </a:lnTo>
                <a:lnTo>
                  <a:pt x="2521" y="138962"/>
                </a:lnTo>
                <a:lnTo>
                  <a:pt x="4527" y="144076"/>
                </a:lnTo>
                <a:lnTo>
                  <a:pt x="6816" y="148438"/>
                </a:lnTo>
                <a:lnTo>
                  <a:pt x="9295" y="152299"/>
                </a:lnTo>
                <a:lnTo>
                  <a:pt x="11900" y="155825"/>
                </a:lnTo>
                <a:lnTo>
                  <a:pt x="15542" y="158176"/>
                </a:lnTo>
                <a:lnTo>
                  <a:pt x="19875" y="159743"/>
                </a:lnTo>
                <a:lnTo>
                  <a:pt x="24668" y="160788"/>
                </a:lnTo>
                <a:lnTo>
                  <a:pt x="28817" y="162437"/>
                </a:lnTo>
                <a:lnTo>
                  <a:pt x="32535" y="164488"/>
                </a:lnTo>
                <a:lnTo>
                  <a:pt x="35966" y="166809"/>
                </a:lnTo>
                <a:lnTo>
                  <a:pt x="39206" y="168356"/>
                </a:lnTo>
                <a:lnTo>
                  <a:pt x="42319" y="169387"/>
                </a:lnTo>
                <a:lnTo>
                  <a:pt x="45346" y="170074"/>
                </a:lnTo>
                <a:lnTo>
                  <a:pt x="49269" y="170533"/>
                </a:lnTo>
                <a:lnTo>
                  <a:pt x="53790" y="170838"/>
                </a:lnTo>
                <a:lnTo>
                  <a:pt x="58708" y="171042"/>
                </a:lnTo>
                <a:lnTo>
                  <a:pt x="63892" y="170225"/>
                </a:lnTo>
                <a:lnTo>
                  <a:pt x="69253" y="168729"/>
                </a:lnTo>
                <a:lnTo>
                  <a:pt x="74732" y="166778"/>
                </a:lnTo>
                <a:lnTo>
                  <a:pt x="80291" y="165478"/>
                </a:lnTo>
                <a:lnTo>
                  <a:pt x="85900" y="164611"/>
                </a:lnTo>
                <a:lnTo>
                  <a:pt x="91545" y="164033"/>
                </a:lnTo>
                <a:lnTo>
                  <a:pt x="96261" y="162695"/>
                </a:lnTo>
                <a:lnTo>
                  <a:pt x="100358" y="160851"/>
                </a:lnTo>
                <a:lnTo>
                  <a:pt x="104041" y="158669"/>
                </a:lnTo>
                <a:lnTo>
                  <a:pt x="108401" y="156262"/>
                </a:lnTo>
                <a:lnTo>
                  <a:pt x="118327" y="151047"/>
                </a:lnTo>
                <a:lnTo>
                  <a:pt x="123641" y="147370"/>
                </a:lnTo>
                <a:lnTo>
                  <a:pt x="129088" y="143014"/>
                </a:lnTo>
                <a:lnTo>
                  <a:pt x="134625" y="138205"/>
                </a:lnTo>
                <a:lnTo>
                  <a:pt x="143317" y="130322"/>
                </a:lnTo>
                <a:lnTo>
                  <a:pt x="146968" y="126886"/>
                </a:lnTo>
                <a:lnTo>
                  <a:pt x="150355" y="122690"/>
                </a:lnTo>
                <a:lnTo>
                  <a:pt x="153565" y="117989"/>
                </a:lnTo>
                <a:lnTo>
                  <a:pt x="156657" y="112949"/>
                </a:lnTo>
                <a:lnTo>
                  <a:pt x="159672" y="107684"/>
                </a:lnTo>
                <a:lnTo>
                  <a:pt x="165561" y="96754"/>
                </a:lnTo>
                <a:lnTo>
                  <a:pt x="168465" y="92125"/>
                </a:lnTo>
                <a:lnTo>
                  <a:pt x="171354" y="88087"/>
                </a:lnTo>
                <a:lnTo>
                  <a:pt x="174232" y="84442"/>
                </a:lnTo>
                <a:lnTo>
                  <a:pt x="176151" y="81060"/>
                </a:lnTo>
                <a:lnTo>
                  <a:pt x="177430" y="77852"/>
                </a:lnTo>
                <a:lnTo>
                  <a:pt x="178282" y="74761"/>
                </a:lnTo>
                <a:lnTo>
                  <a:pt x="177898" y="71748"/>
                </a:lnTo>
                <a:lnTo>
                  <a:pt x="176690" y="68787"/>
                </a:lnTo>
                <a:lnTo>
                  <a:pt x="174932" y="65860"/>
                </a:lnTo>
                <a:lnTo>
                  <a:pt x="173760" y="62004"/>
                </a:lnTo>
                <a:lnTo>
                  <a:pt x="172978" y="57529"/>
                </a:lnTo>
                <a:lnTo>
                  <a:pt x="172457" y="52640"/>
                </a:lnTo>
                <a:lnTo>
                  <a:pt x="171157" y="49381"/>
                </a:lnTo>
                <a:lnTo>
                  <a:pt x="169339" y="47208"/>
                </a:lnTo>
                <a:lnTo>
                  <a:pt x="164777" y="43841"/>
                </a:lnTo>
                <a:lnTo>
                  <a:pt x="159576" y="39170"/>
                </a:lnTo>
                <a:lnTo>
                  <a:pt x="155902" y="36590"/>
                </a:lnTo>
                <a:lnTo>
                  <a:pt x="151548" y="33919"/>
                </a:lnTo>
                <a:lnTo>
                  <a:pt x="146741" y="31185"/>
                </a:lnTo>
                <a:lnTo>
                  <a:pt x="141630" y="29362"/>
                </a:lnTo>
                <a:lnTo>
                  <a:pt x="136319" y="28147"/>
                </a:lnTo>
                <a:lnTo>
                  <a:pt x="130873" y="27337"/>
                </a:lnTo>
                <a:lnTo>
                  <a:pt x="125338" y="25845"/>
                </a:lnTo>
                <a:lnTo>
                  <a:pt x="119742" y="23897"/>
                </a:lnTo>
                <a:lnTo>
                  <a:pt x="114106" y="21646"/>
                </a:lnTo>
                <a:lnTo>
                  <a:pt x="109397" y="20146"/>
                </a:lnTo>
                <a:lnTo>
                  <a:pt x="105305" y="19145"/>
                </a:lnTo>
                <a:lnTo>
                  <a:pt x="101624" y="18478"/>
                </a:lnTo>
                <a:lnTo>
                  <a:pt x="98218" y="18034"/>
                </a:lnTo>
                <a:lnTo>
                  <a:pt x="94994" y="17737"/>
                </a:lnTo>
                <a:lnTo>
                  <a:pt x="91893" y="17540"/>
                </a:lnTo>
                <a:lnTo>
                  <a:pt x="85907" y="17320"/>
                </a:lnTo>
                <a:lnTo>
                  <a:pt x="82977" y="17261"/>
                </a:lnTo>
                <a:lnTo>
                  <a:pt x="81025" y="16270"/>
                </a:lnTo>
                <a:lnTo>
                  <a:pt x="79722" y="14657"/>
                </a:lnTo>
                <a:lnTo>
                  <a:pt x="77118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SMARTPenAnnotation144"/>
          <p:cNvSpPr/>
          <p:nvPr/>
        </p:nvSpPr>
        <p:spPr>
          <a:xfrm>
            <a:off x="6646670" y="2614621"/>
            <a:ext cx="171291" cy="291423"/>
          </a:xfrm>
          <a:custGeom>
            <a:avLst/>
            <a:gdLst/>
            <a:ahLst/>
            <a:cxnLst/>
            <a:rect l="0" t="0" r="0" b="0"/>
            <a:pathLst>
              <a:path w="171291" h="291423">
                <a:moveTo>
                  <a:pt x="94172" y="8564"/>
                </a:moveTo>
                <a:lnTo>
                  <a:pt x="86791" y="1183"/>
                </a:lnTo>
                <a:lnTo>
                  <a:pt x="83589" y="521"/>
                </a:lnTo>
                <a:lnTo>
                  <a:pt x="78324" y="96"/>
                </a:lnTo>
                <a:lnTo>
                  <a:pt x="75063" y="38"/>
                </a:lnTo>
                <a:lnTo>
                  <a:pt x="65209" y="0"/>
                </a:lnTo>
                <a:lnTo>
                  <a:pt x="62481" y="950"/>
                </a:lnTo>
                <a:lnTo>
                  <a:pt x="59710" y="2535"/>
                </a:lnTo>
                <a:lnTo>
                  <a:pt x="56909" y="4545"/>
                </a:lnTo>
                <a:lnTo>
                  <a:pt x="54090" y="6837"/>
                </a:lnTo>
                <a:lnTo>
                  <a:pt x="51259" y="9317"/>
                </a:lnTo>
                <a:lnTo>
                  <a:pt x="48419" y="11924"/>
                </a:lnTo>
                <a:lnTo>
                  <a:pt x="44620" y="14614"/>
                </a:lnTo>
                <a:lnTo>
                  <a:pt x="40182" y="17360"/>
                </a:lnTo>
                <a:lnTo>
                  <a:pt x="35319" y="20142"/>
                </a:lnTo>
                <a:lnTo>
                  <a:pt x="32076" y="22950"/>
                </a:lnTo>
                <a:lnTo>
                  <a:pt x="29915" y="25775"/>
                </a:lnTo>
                <a:lnTo>
                  <a:pt x="28474" y="28610"/>
                </a:lnTo>
                <a:lnTo>
                  <a:pt x="25608" y="31453"/>
                </a:lnTo>
                <a:lnTo>
                  <a:pt x="21793" y="34301"/>
                </a:lnTo>
                <a:lnTo>
                  <a:pt x="17344" y="37152"/>
                </a:lnTo>
                <a:lnTo>
                  <a:pt x="14379" y="40005"/>
                </a:lnTo>
                <a:lnTo>
                  <a:pt x="12401" y="42860"/>
                </a:lnTo>
                <a:lnTo>
                  <a:pt x="9252" y="49524"/>
                </a:lnTo>
                <a:lnTo>
                  <a:pt x="4677" y="58835"/>
                </a:lnTo>
                <a:lnTo>
                  <a:pt x="2009" y="66784"/>
                </a:lnTo>
                <a:lnTo>
                  <a:pt x="823" y="74444"/>
                </a:lnTo>
                <a:lnTo>
                  <a:pt x="507" y="79154"/>
                </a:lnTo>
                <a:lnTo>
                  <a:pt x="0" y="91299"/>
                </a:lnTo>
                <a:lnTo>
                  <a:pt x="2470" y="98040"/>
                </a:lnTo>
                <a:lnTo>
                  <a:pt x="4462" y="102505"/>
                </a:lnTo>
                <a:lnTo>
                  <a:pt x="6744" y="105481"/>
                </a:lnTo>
                <a:lnTo>
                  <a:pt x="9216" y="107465"/>
                </a:lnTo>
                <a:lnTo>
                  <a:pt x="11818" y="108788"/>
                </a:lnTo>
                <a:lnTo>
                  <a:pt x="13552" y="110622"/>
                </a:lnTo>
                <a:lnTo>
                  <a:pt x="14707" y="112798"/>
                </a:lnTo>
                <a:lnTo>
                  <a:pt x="15478" y="115200"/>
                </a:lnTo>
                <a:lnTo>
                  <a:pt x="16944" y="116802"/>
                </a:lnTo>
                <a:lnTo>
                  <a:pt x="18875" y="117870"/>
                </a:lnTo>
                <a:lnTo>
                  <a:pt x="21114" y="118582"/>
                </a:lnTo>
                <a:lnTo>
                  <a:pt x="24511" y="120009"/>
                </a:lnTo>
                <a:lnTo>
                  <a:pt x="28682" y="121913"/>
                </a:lnTo>
                <a:lnTo>
                  <a:pt x="33367" y="124135"/>
                </a:lnTo>
                <a:lnTo>
                  <a:pt x="37442" y="125616"/>
                </a:lnTo>
                <a:lnTo>
                  <a:pt x="41113" y="126604"/>
                </a:lnTo>
                <a:lnTo>
                  <a:pt x="44512" y="127262"/>
                </a:lnTo>
                <a:lnTo>
                  <a:pt x="48682" y="127701"/>
                </a:lnTo>
                <a:lnTo>
                  <a:pt x="53369" y="127993"/>
                </a:lnTo>
                <a:lnTo>
                  <a:pt x="58397" y="128188"/>
                </a:lnTo>
                <a:lnTo>
                  <a:pt x="62702" y="127366"/>
                </a:lnTo>
                <a:lnTo>
                  <a:pt x="66524" y="125865"/>
                </a:lnTo>
                <a:lnTo>
                  <a:pt x="70025" y="123912"/>
                </a:lnTo>
                <a:lnTo>
                  <a:pt x="73312" y="122610"/>
                </a:lnTo>
                <a:lnTo>
                  <a:pt x="76455" y="121742"/>
                </a:lnTo>
                <a:lnTo>
                  <a:pt x="79503" y="121163"/>
                </a:lnTo>
                <a:lnTo>
                  <a:pt x="83440" y="119825"/>
                </a:lnTo>
                <a:lnTo>
                  <a:pt x="87970" y="117980"/>
                </a:lnTo>
                <a:lnTo>
                  <a:pt x="92895" y="115798"/>
                </a:lnTo>
                <a:lnTo>
                  <a:pt x="97131" y="113391"/>
                </a:lnTo>
                <a:lnTo>
                  <a:pt x="100907" y="110833"/>
                </a:lnTo>
                <a:lnTo>
                  <a:pt x="104377" y="108176"/>
                </a:lnTo>
                <a:lnTo>
                  <a:pt x="107643" y="105452"/>
                </a:lnTo>
                <a:lnTo>
                  <a:pt x="110773" y="102683"/>
                </a:lnTo>
                <a:lnTo>
                  <a:pt x="116790" y="97067"/>
                </a:lnTo>
                <a:lnTo>
                  <a:pt x="122640" y="91396"/>
                </a:lnTo>
                <a:lnTo>
                  <a:pt x="124581" y="88550"/>
                </a:lnTo>
                <a:lnTo>
                  <a:pt x="126737" y="82848"/>
                </a:lnTo>
                <a:lnTo>
                  <a:pt x="127696" y="74599"/>
                </a:lnTo>
                <a:lnTo>
                  <a:pt x="128121" y="65535"/>
                </a:lnTo>
                <a:lnTo>
                  <a:pt x="128311" y="58332"/>
                </a:lnTo>
                <a:lnTo>
                  <a:pt x="128449" y="40101"/>
                </a:lnTo>
                <a:lnTo>
                  <a:pt x="127501" y="37208"/>
                </a:lnTo>
                <a:lnTo>
                  <a:pt x="123908" y="31455"/>
                </a:lnTo>
                <a:lnTo>
                  <a:pt x="119136" y="25722"/>
                </a:lnTo>
                <a:lnTo>
                  <a:pt x="111775" y="17639"/>
                </a:lnTo>
                <a:lnTo>
                  <a:pt x="106902" y="17285"/>
                </a:lnTo>
                <a:lnTo>
                  <a:pt x="103976" y="17180"/>
                </a:lnTo>
                <a:lnTo>
                  <a:pt x="103566" y="18118"/>
                </a:lnTo>
                <a:lnTo>
                  <a:pt x="102907" y="26467"/>
                </a:lnTo>
                <a:lnTo>
                  <a:pt x="102817" y="32713"/>
                </a:lnTo>
                <a:lnTo>
                  <a:pt x="102777" y="41839"/>
                </a:lnTo>
                <a:lnTo>
                  <a:pt x="103719" y="46940"/>
                </a:lnTo>
                <a:lnTo>
                  <a:pt x="105299" y="52245"/>
                </a:lnTo>
                <a:lnTo>
                  <a:pt x="107305" y="57687"/>
                </a:lnTo>
                <a:lnTo>
                  <a:pt x="108642" y="63220"/>
                </a:lnTo>
                <a:lnTo>
                  <a:pt x="109534" y="68814"/>
                </a:lnTo>
                <a:lnTo>
                  <a:pt x="110128" y="74448"/>
                </a:lnTo>
                <a:lnTo>
                  <a:pt x="111477" y="80109"/>
                </a:lnTo>
                <a:lnTo>
                  <a:pt x="113329" y="85788"/>
                </a:lnTo>
                <a:lnTo>
                  <a:pt x="115515" y="91479"/>
                </a:lnTo>
                <a:lnTo>
                  <a:pt x="116973" y="98131"/>
                </a:lnTo>
                <a:lnTo>
                  <a:pt x="117946" y="105423"/>
                </a:lnTo>
                <a:lnTo>
                  <a:pt x="118593" y="113141"/>
                </a:lnTo>
                <a:lnTo>
                  <a:pt x="119978" y="120192"/>
                </a:lnTo>
                <a:lnTo>
                  <a:pt x="121854" y="126797"/>
                </a:lnTo>
                <a:lnTo>
                  <a:pt x="124057" y="133106"/>
                </a:lnTo>
                <a:lnTo>
                  <a:pt x="127430" y="139217"/>
                </a:lnTo>
                <a:lnTo>
                  <a:pt x="131584" y="145196"/>
                </a:lnTo>
                <a:lnTo>
                  <a:pt x="136259" y="151087"/>
                </a:lnTo>
                <a:lnTo>
                  <a:pt x="139375" y="156919"/>
                </a:lnTo>
                <a:lnTo>
                  <a:pt x="141452" y="162712"/>
                </a:lnTo>
                <a:lnTo>
                  <a:pt x="142837" y="168479"/>
                </a:lnTo>
                <a:lnTo>
                  <a:pt x="144713" y="174229"/>
                </a:lnTo>
                <a:lnTo>
                  <a:pt x="146916" y="179967"/>
                </a:lnTo>
                <a:lnTo>
                  <a:pt x="149337" y="185698"/>
                </a:lnTo>
                <a:lnTo>
                  <a:pt x="151904" y="191423"/>
                </a:lnTo>
                <a:lnTo>
                  <a:pt x="157296" y="202864"/>
                </a:lnTo>
                <a:lnTo>
                  <a:pt x="159115" y="208582"/>
                </a:lnTo>
                <a:lnTo>
                  <a:pt x="160327" y="214300"/>
                </a:lnTo>
                <a:lnTo>
                  <a:pt x="161135" y="220016"/>
                </a:lnTo>
                <a:lnTo>
                  <a:pt x="164574" y="228907"/>
                </a:lnTo>
                <a:lnTo>
                  <a:pt x="166824" y="232612"/>
                </a:lnTo>
                <a:lnTo>
                  <a:pt x="168324" y="236987"/>
                </a:lnTo>
                <a:lnTo>
                  <a:pt x="169324" y="241808"/>
                </a:lnTo>
                <a:lnTo>
                  <a:pt x="169991" y="246927"/>
                </a:lnTo>
                <a:lnTo>
                  <a:pt x="170732" y="255156"/>
                </a:lnTo>
                <a:lnTo>
                  <a:pt x="171061" y="261988"/>
                </a:lnTo>
                <a:lnTo>
                  <a:pt x="171290" y="272500"/>
                </a:lnTo>
                <a:lnTo>
                  <a:pt x="168769" y="276046"/>
                </a:lnTo>
                <a:lnTo>
                  <a:pt x="163941" y="281533"/>
                </a:lnTo>
                <a:lnTo>
                  <a:pt x="163280" y="284823"/>
                </a:lnTo>
                <a:lnTo>
                  <a:pt x="163104" y="287034"/>
                </a:lnTo>
                <a:lnTo>
                  <a:pt x="162034" y="288508"/>
                </a:lnTo>
                <a:lnTo>
                  <a:pt x="160369" y="289491"/>
                </a:lnTo>
                <a:lnTo>
                  <a:pt x="155978" y="290583"/>
                </a:lnTo>
                <a:lnTo>
                  <a:pt x="150851" y="291068"/>
                </a:lnTo>
                <a:lnTo>
                  <a:pt x="148151" y="291197"/>
                </a:lnTo>
                <a:lnTo>
                  <a:pt x="142610" y="291341"/>
                </a:lnTo>
                <a:lnTo>
                  <a:pt x="134136" y="291422"/>
                </a:lnTo>
                <a:lnTo>
                  <a:pt x="131292" y="290481"/>
                </a:lnTo>
                <a:lnTo>
                  <a:pt x="128444" y="288901"/>
                </a:lnTo>
                <a:lnTo>
                  <a:pt x="125593" y="286895"/>
                </a:lnTo>
                <a:lnTo>
                  <a:pt x="122739" y="285558"/>
                </a:lnTo>
                <a:lnTo>
                  <a:pt x="119884" y="284666"/>
                </a:lnTo>
                <a:lnTo>
                  <a:pt x="117028" y="284072"/>
                </a:lnTo>
                <a:lnTo>
                  <a:pt x="114172" y="283676"/>
                </a:lnTo>
                <a:lnTo>
                  <a:pt x="111315" y="283412"/>
                </a:lnTo>
                <a:lnTo>
                  <a:pt x="108458" y="283236"/>
                </a:lnTo>
                <a:lnTo>
                  <a:pt x="105601" y="282166"/>
                </a:lnTo>
                <a:lnTo>
                  <a:pt x="102744" y="280500"/>
                </a:lnTo>
                <a:lnTo>
                  <a:pt x="99887" y="278437"/>
                </a:lnTo>
                <a:lnTo>
                  <a:pt x="97981" y="276109"/>
                </a:lnTo>
                <a:lnTo>
                  <a:pt x="96712" y="273605"/>
                </a:lnTo>
                <a:lnTo>
                  <a:pt x="94172" y="26573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SMARTPenAnnotation145"/>
          <p:cNvSpPr/>
          <p:nvPr/>
        </p:nvSpPr>
        <p:spPr>
          <a:xfrm>
            <a:off x="6886575" y="2743200"/>
            <a:ext cx="128588" cy="85369"/>
          </a:xfrm>
          <a:custGeom>
            <a:avLst/>
            <a:gdLst/>
            <a:ahLst/>
            <a:cxnLst/>
            <a:rect l="0" t="0" r="0" b="0"/>
            <a:pathLst>
              <a:path w="128588" h="85369">
                <a:moveTo>
                  <a:pt x="0" y="17145"/>
                </a:moveTo>
                <a:lnTo>
                  <a:pt x="4550" y="12594"/>
                </a:lnTo>
                <a:lnTo>
                  <a:pt x="6844" y="11253"/>
                </a:lnTo>
                <a:lnTo>
                  <a:pt x="9325" y="10359"/>
                </a:lnTo>
                <a:lnTo>
                  <a:pt x="16687" y="8677"/>
                </a:lnTo>
                <a:lnTo>
                  <a:pt x="19481" y="6079"/>
                </a:lnTo>
                <a:lnTo>
                  <a:pt x="21560" y="4052"/>
                </a:lnTo>
                <a:lnTo>
                  <a:pt x="23898" y="2701"/>
                </a:lnTo>
                <a:lnTo>
                  <a:pt x="26410" y="1801"/>
                </a:lnTo>
                <a:lnTo>
                  <a:pt x="32733" y="355"/>
                </a:lnTo>
                <a:lnTo>
                  <a:pt x="36138" y="158"/>
                </a:lnTo>
                <a:lnTo>
                  <a:pt x="40826" y="70"/>
                </a:lnTo>
                <a:lnTo>
                  <a:pt x="63227" y="0"/>
                </a:lnTo>
                <a:lnTo>
                  <a:pt x="65012" y="953"/>
                </a:lnTo>
                <a:lnTo>
                  <a:pt x="66201" y="2540"/>
                </a:lnTo>
                <a:lnTo>
                  <a:pt x="66994" y="4551"/>
                </a:lnTo>
                <a:lnTo>
                  <a:pt x="68475" y="5891"/>
                </a:lnTo>
                <a:lnTo>
                  <a:pt x="70415" y="6785"/>
                </a:lnTo>
                <a:lnTo>
                  <a:pt x="72661" y="7380"/>
                </a:lnTo>
                <a:lnTo>
                  <a:pt x="74158" y="8730"/>
                </a:lnTo>
                <a:lnTo>
                  <a:pt x="75156" y="10583"/>
                </a:lnTo>
                <a:lnTo>
                  <a:pt x="76758" y="15848"/>
                </a:lnTo>
                <a:lnTo>
                  <a:pt x="76889" y="17233"/>
                </a:lnTo>
                <a:lnTo>
                  <a:pt x="76977" y="19108"/>
                </a:lnTo>
                <a:lnTo>
                  <a:pt x="77035" y="21311"/>
                </a:lnTo>
                <a:lnTo>
                  <a:pt x="76122" y="23733"/>
                </a:lnTo>
                <a:lnTo>
                  <a:pt x="74561" y="26299"/>
                </a:lnTo>
                <a:lnTo>
                  <a:pt x="72567" y="28962"/>
                </a:lnTo>
                <a:lnTo>
                  <a:pt x="71238" y="31691"/>
                </a:lnTo>
                <a:lnTo>
                  <a:pt x="70352" y="34462"/>
                </a:lnTo>
                <a:lnTo>
                  <a:pt x="68930" y="41203"/>
                </a:lnTo>
                <a:lnTo>
                  <a:pt x="67860" y="42709"/>
                </a:lnTo>
                <a:lnTo>
                  <a:pt x="66195" y="44665"/>
                </a:lnTo>
                <a:lnTo>
                  <a:pt x="64133" y="46921"/>
                </a:lnTo>
                <a:lnTo>
                  <a:pt x="62758" y="49378"/>
                </a:lnTo>
                <a:lnTo>
                  <a:pt x="61841" y="51969"/>
                </a:lnTo>
                <a:lnTo>
                  <a:pt x="61229" y="54648"/>
                </a:lnTo>
                <a:lnTo>
                  <a:pt x="59869" y="57387"/>
                </a:lnTo>
                <a:lnTo>
                  <a:pt x="58011" y="60165"/>
                </a:lnTo>
                <a:lnTo>
                  <a:pt x="55818" y="62970"/>
                </a:lnTo>
                <a:lnTo>
                  <a:pt x="53405" y="65792"/>
                </a:lnTo>
                <a:lnTo>
                  <a:pt x="50843" y="68627"/>
                </a:lnTo>
                <a:lnTo>
                  <a:pt x="43000" y="77004"/>
                </a:lnTo>
                <a:lnTo>
                  <a:pt x="42924" y="79626"/>
                </a:lnTo>
                <a:lnTo>
                  <a:pt x="42866" y="85368"/>
                </a:lnTo>
                <a:lnTo>
                  <a:pt x="45404" y="83026"/>
                </a:lnTo>
                <a:lnTo>
                  <a:pt x="47414" y="81068"/>
                </a:lnTo>
                <a:lnTo>
                  <a:pt x="49707" y="79763"/>
                </a:lnTo>
                <a:lnTo>
                  <a:pt x="52188" y="78893"/>
                </a:lnTo>
                <a:lnTo>
                  <a:pt x="54794" y="78312"/>
                </a:lnTo>
                <a:lnTo>
                  <a:pt x="58437" y="77926"/>
                </a:lnTo>
                <a:lnTo>
                  <a:pt x="62770" y="77668"/>
                </a:lnTo>
                <a:lnTo>
                  <a:pt x="71713" y="77381"/>
                </a:lnTo>
                <a:lnTo>
                  <a:pt x="78862" y="77254"/>
                </a:lnTo>
                <a:lnTo>
                  <a:pt x="83054" y="76268"/>
                </a:lnTo>
                <a:lnTo>
                  <a:pt x="87755" y="74657"/>
                </a:lnTo>
                <a:lnTo>
                  <a:pt x="92793" y="72631"/>
                </a:lnTo>
                <a:lnTo>
                  <a:pt x="97104" y="71281"/>
                </a:lnTo>
                <a:lnTo>
                  <a:pt x="100931" y="70380"/>
                </a:lnTo>
                <a:lnTo>
                  <a:pt x="104435" y="69780"/>
                </a:lnTo>
                <a:lnTo>
                  <a:pt x="108676" y="68427"/>
                </a:lnTo>
                <a:lnTo>
                  <a:pt x="113408" y="66573"/>
                </a:lnTo>
                <a:lnTo>
                  <a:pt x="128587" y="6000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SMARTPenAnnotation146"/>
          <p:cNvSpPr/>
          <p:nvPr/>
        </p:nvSpPr>
        <p:spPr>
          <a:xfrm>
            <a:off x="7049452" y="2520451"/>
            <a:ext cx="231182" cy="205605"/>
          </a:xfrm>
          <a:custGeom>
            <a:avLst/>
            <a:gdLst/>
            <a:ahLst/>
            <a:cxnLst/>
            <a:rect l="0" t="0" r="0" b="0"/>
            <a:pathLst>
              <a:path w="231182" h="205605">
                <a:moveTo>
                  <a:pt x="0" y="25581"/>
                </a:moveTo>
                <a:lnTo>
                  <a:pt x="0" y="21030"/>
                </a:lnTo>
                <a:lnTo>
                  <a:pt x="953" y="19690"/>
                </a:lnTo>
                <a:lnTo>
                  <a:pt x="2540" y="18796"/>
                </a:lnTo>
                <a:lnTo>
                  <a:pt x="7381" y="17361"/>
                </a:lnTo>
                <a:lnTo>
                  <a:pt x="12771" y="12562"/>
                </a:lnTo>
                <a:lnTo>
                  <a:pt x="16133" y="10234"/>
                </a:lnTo>
                <a:lnTo>
                  <a:pt x="20281" y="7730"/>
                </a:lnTo>
                <a:lnTo>
                  <a:pt x="24951" y="5108"/>
                </a:lnTo>
                <a:lnTo>
                  <a:pt x="29969" y="3360"/>
                </a:lnTo>
                <a:lnTo>
                  <a:pt x="35219" y="2195"/>
                </a:lnTo>
                <a:lnTo>
                  <a:pt x="40625" y="1417"/>
                </a:lnTo>
                <a:lnTo>
                  <a:pt x="45180" y="899"/>
                </a:lnTo>
                <a:lnTo>
                  <a:pt x="49171" y="554"/>
                </a:lnTo>
                <a:lnTo>
                  <a:pt x="52783" y="324"/>
                </a:lnTo>
                <a:lnTo>
                  <a:pt x="57096" y="170"/>
                </a:lnTo>
                <a:lnTo>
                  <a:pt x="66968" y="0"/>
                </a:lnTo>
                <a:lnTo>
                  <a:pt x="72268" y="907"/>
                </a:lnTo>
                <a:lnTo>
                  <a:pt x="77706" y="2464"/>
                </a:lnTo>
                <a:lnTo>
                  <a:pt x="83237" y="4455"/>
                </a:lnTo>
                <a:lnTo>
                  <a:pt x="87876" y="5782"/>
                </a:lnTo>
                <a:lnTo>
                  <a:pt x="91922" y="6667"/>
                </a:lnTo>
                <a:lnTo>
                  <a:pt x="95571" y="7256"/>
                </a:lnTo>
                <a:lnTo>
                  <a:pt x="102166" y="10452"/>
                </a:lnTo>
                <a:lnTo>
                  <a:pt x="105258" y="12637"/>
                </a:lnTo>
                <a:lnTo>
                  <a:pt x="107319" y="15047"/>
                </a:lnTo>
                <a:lnTo>
                  <a:pt x="108694" y="17606"/>
                </a:lnTo>
                <a:lnTo>
                  <a:pt x="109611" y="20264"/>
                </a:lnTo>
                <a:lnTo>
                  <a:pt x="110221" y="23941"/>
                </a:lnTo>
                <a:lnTo>
                  <a:pt x="110628" y="28298"/>
                </a:lnTo>
                <a:lnTo>
                  <a:pt x="110900" y="33107"/>
                </a:lnTo>
                <a:lnTo>
                  <a:pt x="110128" y="37266"/>
                </a:lnTo>
                <a:lnTo>
                  <a:pt x="108662" y="40991"/>
                </a:lnTo>
                <a:lnTo>
                  <a:pt x="106731" y="44427"/>
                </a:lnTo>
                <a:lnTo>
                  <a:pt x="102046" y="50784"/>
                </a:lnTo>
                <a:lnTo>
                  <a:pt x="96789" y="56785"/>
                </a:lnTo>
                <a:lnTo>
                  <a:pt x="91278" y="62627"/>
                </a:lnTo>
                <a:lnTo>
                  <a:pt x="89426" y="65518"/>
                </a:lnTo>
                <a:lnTo>
                  <a:pt x="87370" y="71271"/>
                </a:lnTo>
                <a:lnTo>
                  <a:pt x="83916" y="77003"/>
                </a:lnTo>
                <a:lnTo>
                  <a:pt x="77548" y="85086"/>
                </a:lnTo>
                <a:lnTo>
                  <a:pt x="77230" y="91381"/>
                </a:lnTo>
                <a:lnTo>
                  <a:pt x="77187" y="92925"/>
                </a:lnTo>
                <a:lnTo>
                  <a:pt x="78128" y="93337"/>
                </a:lnTo>
                <a:lnTo>
                  <a:pt x="84956" y="93917"/>
                </a:lnTo>
                <a:lnTo>
                  <a:pt x="98620" y="94089"/>
                </a:lnTo>
                <a:lnTo>
                  <a:pt x="147483" y="94158"/>
                </a:lnTo>
                <a:lnTo>
                  <a:pt x="154519" y="95112"/>
                </a:lnTo>
                <a:lnTo>
                  <a:pt x="161116" y="96700"/>
                </a:lnTo>
                <a:lnTo>
                  <a:pt x="189940" y="106093"/>
                </a:lnTo>
                <a:lnTo>
                  <a:pt x="196159" y="108783"/>
                </a:lnTo>
                <a:lnTo>
                  <a:pt x="201258" y="111529"/>
                </a:lnTo>
                <a:lnTo>
                  <a:pt x="205610" y="114312"/>
                </a:lnTo>
                <a:lnTo>
                  <a:pt x="210415" y="117120"/>
                </a:lnTo>
                <a:lnTo>
                  <a:pt x="215525" y="119945"/>
                </a:lnTo>
                <a:lnTo>
                  <a:pt x="220836" y="122780"/>
                </a:lnTo>
                <a:lnTo>
                  <a:pt x="224376" y="125623"/>
                </a:lnTo>
                <a:lnTo>
                  <a:pt x="226737" y="128471"/>
                </a:lnTo>
                <a:lnTo>
                  <a:pt x="228310" y="131322"/>
                </a:lnTo>
                <a:lnTo>
                  <a:pt x="230059" y="137029"/>
                </a:lnTo>
                <a:lnTo>
                  <a:pt x="230525" y="139885"/>
                </a:lnTo>
                <a:lnTo>
                  <a:pt x="230836" y="143694"/>
                </a:lnTo>
                <a:lnTo>
                  <a:pt x="231043" y="148138"/>
                </a:lnTo>
                <a:lnTo>
                  <a:pt x="231181" y="153005"/>
                </a:lnTo>
                <a:lnTo>
                  <a:pt x="230320" y="157203"/>
                </a:lnTo>
                <a:lnTo>
                  <a:pt x="228795" y="160954"/>
                </a:lnTo>
                <a:lnTo>
                  <a:pt x="226825" y="164407"/>
                </a:lnTo>
                <a:lnTo>
                  <a:pt x="222096" y="170784"/>
                </a:lnTo>
                <a:lnTo>
                  <a:pt x="216819" y="176793"/>
                </a:lnTo>
                <a:lnTo>
                  <a:pt x="211299" y="182639"/>
                </a:lnTo>
                <a:lnTo>
                  <a:pt x="207542" y="185531"/>
                </a:lnTo>
                <a:lnTo>
                  <a:pt x="203131" y="188412"/>
                </a:lnTo>
                <a:lnTo>
                  <a:pt x="198286" y="191285"/>
                </a:lnTo>
                <a:lnTo>
                  <a:pt x="194103" y="193200"/>
                </a:lnTo>
                <a:lnTo>
                  <a:pt x="186916" y="195328"/>
                </a:lnTo>
                <a:lnTo>
                  <a:pt x="182713" y="196849"/>
                </a:lnTo>
                <a:lnTo>
                  <a:pt x="178006" y="198814"/>
                </a:lnTo>
                <a:lnTo>
                  <a:pt x="172963" y="201077"/>
                </a:lnTo>
                <a:lnTo>
                  <a:pt x="167696" y="202586"/>
                </a:lnTo>
                <a:lnTo>
                  <a:pt x="162280" y="203592"/>
                </a:lnTo>
                <a:lnTo>
                  <a:pt x="156765" y="204263"/>
                </a:lnTo>
                <a:lnTo>
                  <a:pt x="152135" y="204710"/>
                </a:lnTo>
                <a:lnTo>
                  <a:pt x="148096" y="205008"/>
                </a:lnTo>
                <a:lnTo>
                  <a:pt x="144450" y="205206"/>
                </a:lnTo>
                <a:lnTo>
                  <a:pt x="135321" y="205427"/>
                </a:lnTo>
                <a:lnTo>
                  <a:pt x="94298" y="20560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SMARTPenAnnotation147"/>
          <p:cNvSpPr/>
          <p:nvPr/>
        </p:nvSpPr>
        <p:spPr>
          <a:xfrm>
            <a:off x="7383780" y="2588895"/>
            <a:ext cx="128588" cy="162878"/>
          </a:xfrm>
          <a:custGeom>
            <a:avLst/>
            <a:gdLst/>
            <a:ahLst/>
            <a:cxnLst/>
            <a:rect l="0" t="0" r="0" b="0"/>
            <a:pathLst>
              <a:path w="128588" h="162878">
                <a:moveTo>
                  <a:pt x="0" y="0"/>
                </a:moveTo>
                <a:lnTo>
                  <a:pt x="0" y="8219"/>
                </a:lnTo>
                <a:lnTo>
                  <a:pt x="2540" y="10955"/>
                </a:lnTo>
                <a:lnTo>
                  <a:pt x="11931" y="20473"/>
                </a:lnTo>
                <a:lnTo>
                  <a:pt x="13670" y="24126"/>
                </a:lnTo>
                <a:lnTo>
                  <a:pt x="14828" y="28466"/>
                </a:lnTo>
                <a:lnTo>
                  <a:pt x="15600" y="33265"/>
                </a:lnTo>
                <a:lnTo>
                  <a:pt x="17067" y="37417"/>
                </a:lnTo>
                <a:lnTo>
                  <a:pt x="18999" y="41137"/>
                </a:lnTo>
                <a:lnTo>
                  <a:pt x="21238" y="44569"/>
                </a:lnTo>
                <a:lnTo>
                  <a:pt x="24636" y="48763"/>
                </a:lnTo>
                <a:lnTo>
                  <a:pt x="28807" y="53463"/>
                </a:lnTo>
                <a:lnTo>
                  <a:pt x="33492" y="58502"/>
                </a:lnTo>
                <a:lnTo>
                  <a:pt x="37567" y="63766"/>
                </a:lnTo>
                <a:lnTo>
                  <a:pt x="41238" y="69181"/>
                </a:lnTo>
                <a:lnTo>
                  <a:pt x="44637" y="74695"/>
                </a:lnTo>
                <a:lnTo>
                  <a:pt x="47854" y="79324"/>
                </a:lnTo>
                <a:lnTo>
                  <a:pt x="50953" y="83363"/>
                </a:lnTo>
                <a:lnTo>
                  <a:pt x="53971" y="87007"/>
                </a:lnTo>
                <a:lnTo>
                  <a:pt x="56936" y="91342"/>
                </a:lnTo>
                <a:lnTo>
                  <a:pt x="59864" y="96137"/>
                </a:lnTo>
                <a:lnTo>
                  <a:pt x="62770" y="101239"/>
                </a:lnTo>
                <a:lnTo>
                  <a:pt x="66611" y="105592"/>
                </a:lnTo>
                <a:lnTo>
                  <a:pt x="71078" y="109447"/>
                </a:lnTo>
                <a:lnTo>
                  <a:pt x="75960" y="112970"/>
                </a:lnTo>
                <a:lnTo>
                  <a:pt x="80167" y="116271"/>
                </a:lnTo>
                <a:lnTo>
                  <a:pt x="83925" y="119423"/>
                </a:lnTo>
                <a:lnTo>
                  <a:pt x="87382" y="122478"/>
                </a:lnTo>
                <a:lnTo>
                  <a:pt x="93764" y="128412"/>
                </a:lnTo>
                <a:lnTo>
                  <a:pt x="105622" y="139983"/>
                </a:lnTo>
                <a:lnTo>
                  <a:pt x="114269" y="148579"/>
                </a:lnTo>
                <a:lnTo>
                  <a:pt x="117136" y="150488"/>
                </a:lnTo>
                <a:lnTo>
                  <a:pt x="120001" y="151760"/>
                </a:lnTo>
                <a:lnTo>
                  <a:pt x="122863" y="152608"/>
                </a:lnTo>
                <a:lnTo>
                  <a:pt x="124770" y="154126"/>
                </a:lnTo>
                <a:lnTo>
                  <a:pt x="126043" y="156091"/>
                </a:lnTo>
                <a:lnTo>
                  <a:pt x="128587" y="16287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SMARTPenAnnotation148"/>
          <p:cNvSpPr/>
          <p:nvPr/>
        </p:nvSpPr>
        <p:spPr>
          <a:xfrm>
            <a:off x="7332344" y="2606039"/>
            <a:ext cx="188597" cy="145734"/>
          </a:xfrm>
          <a:custGeom>
            <a:avLst/>
            <a:gdLst/>
            <a:ahLst/>
            <a:cxnLst/>
            <a:rect l="0" t="0" r="0" b="0"/>
            <a:pathLst>
              <a:path w="188597" h="145734">
                <a:moveTo>
                  <a:pt x="188596" y="0"/>
                </a:moveTo>
                <a:lnTo>
                  <a:pt x="181215" y="0"/>
                </a:lnTo>
                <a:lnTo>
                  <a:pt x="180818" y="953"/>
                </a:lnTo>
                <a:lnTo>
                  <a:pt x="180377" y="4552"/>
                </a:lnTo>
                <a:lnTo>
                  <a:pt x="179306" y="5892"/>
                </a:lnTo>
                <a:lnTo>
                  <a:pt x="177641" y="6786"/>
                </a:lnTo>
                <a:lnTo>
                  <a:pt x="175576" y="7381"/>
                </a:lnTo>
                <a:lnTo>
                  <a:pt x="170745" y="10584"/>
                </a:lnTo>
                <a:lnTo>
                  <a:pt x="168122" y="12771"/>
                </a:lnTo>
                <a:lnTo>
                  <a:pt x="165422" y="15182"/>
                </a:lnTo>
                <a:lnTo>
                  <a:pt x="159881" y="20400"/>
                </a:lnTo>
                <a:lnTo>
                  <a:pt x="157070" y="24078"/>
                </a:lnTo>
                <a:lnTo>
                  <a:pt x="154243" y="28435"/>
                </a:lnTo>
                <a:lnTo>
                  <a:pt x="151406" y="33244"/>
                </a:lnTo>
                <a:lnTo>
                  <a:pt x="147611" y="37403"/>
                </a:lnTo>
                <a:lnTo>
                  <a:pt x="143174" y="41128"/>
                </a:lnTo>
                <a:lnTo>
                  <a:pt x="138313" y="44564"/>
                </a:lnTo>
                <a:lnTo>
                  <a:pt x="133166" y="48760"/>
                </a:lnTo>
                <a:lnTo>
                  <a:pt x="127830" y="53462"/>
                </a:lnTo>
                <a:lnTo>
                  <a:pt x="122368" y="58501"/>
                </a:lnTo>
                <a:lnTo>
                  <a:pt x="115868" y="63766"/>
                </a:lnTo>
                <a:lnTo>
                  <a:pt x="108678" y="69181"/>
                </a:lnTo>
                <a:lnTo>
                  <a:pt x="101027" y="74696"/>
                </a:lnTo>
                <a:lnTo>
                  <a:pt x="94974" y="79325"/>
                </a:lnTo>
                <a:lnTo>
                  <a:pt x="89987" y="83363"/>
                </a:lnTo>
                <a:lnTo>
                  <a:pt x="85709" y="87008"/>
                </a:lnTo>
                <a:lnTo>
                  <a:pt x="80952" y="91343"/>
                </a:lnTo>
                <a:lnTo>
                  <a:pt x="70587" y="101240"/>
                </a:lnTo>
                <a:lnTo>
                  <a:pt x="65155" y="105593"/>
                </a:lnTo>
                <a:lnTo>
                  <a:pt x="59630" y="109448"/>
                </a:lnTo>
                <a:lnTo>
                  <a:pt x="54040" y="112971"/>
                </a:lnTo>
                <a:lnTo>
                  <a:pt x="48410" y="116272"/>
                </a:lnTo>
                <a:lnTo>
                  <a:pt x="42751" y="119425"/>
                </a:lnTo>
                <a:lnTo>
                  <a:pt x="37073" y="122479"/>
                </a:lnTo>
                <a:lnTo>
                  <a:pt x="32335" y="125468"/>
                </a:lnTo>
                <a:lnTo>
                  <a:pt x="28225" y="128413"/>
                </a:lnTo>
                <a:lnTo>
                  <a:pt x="24532" y="131329"/>
                </a:lnTo>
                <a:lnTo>
                  <a:pt x="21118" y="134225"/>
                </a:lnTo>
                <a:lnTo>
                  <a:pt x="17888" y="137109"/>
                </a:lnTo>
                <a:lnTo>
                  <a:pt x="10414" y="144029"/>
                </a:lnTo>
                <a:lnTo>
                  <a:pt x="8847" y="144597"/>
                </a:lnTo>
                <a:lnTo>
                  <a:pt x="3045" y="145397"/>
                </a:lnTo>
                <a:lnTo>
                  <a:pt x="0" y="14573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SMARTPenAnnotation149"/>
          <p:cNvSpPr/>
          <p:nvPr/>
        </p:nvSpPr>
        <p:spPr>
          <a:xfrm>
            <a:off x="7760969" y="2606144"/>
            <a:ext cx="137162" cy="8469"/>
          </a:xfrm>
          <a:custGeom>
            <a:avLst/>
            <a:gdLst/>
            <a:ahLst/>
            <a:cxnLst/>
            <a:rect l="0" t="0" r="0" b="0"/>
            <a:pathLst>
              <a:path w="137162" h="8469">
                <a:moveTo>
                  <a:pt x="0" y="8468"/>
                </a:moveTo>
                <a:lnTo>
                  <a:pt x="11932" y="8468"/>
                </a:lnTo>
                <a:lnTo>
                  <a:pt x="15574" y="7516"/>
                </a:lnTo>
                <a:lnTo>
                  <a:pt x="19909" y="5928"/>
                </a:lnTo>
                <a:lnTo>
                  <a:pt x="24703" y="3917"/>
                </a:lnTo>
                <a:lnTo>
                  <a:pt x="29803" y="2576"/>
                </a:lnTo>
                <a:lnTo>
                  <a:pt x="35110" y="1683"/>
                </a:lnTo>
                <a:lnTo>
                  <a:pt x="40551" y="1087"/>
                </a:lnTo>
                <a:lnTo>
                  <a:pt x="46084" y="690"/>
                </a:lnTo>
                <a:lnTo>
                  <a:pt x="51678" y="425"/>
                </a:lnTo>
                <a:lnTo>
                  <a:pt x="66112" y="52"/>
                </a:lnTo>
                <a:lnTo>
                  <a:pt x="69793" y="0"/>
                </a:lnTo>
                <a:lnTo>
                  <a:pt x="74151" y="918"/>
                </a:lnTo>
                <a:lnTo>
                  <a:pt x="78962" y="2482"/>
                </a:lnTo>
                <a:lnTo>
                  <a:pt x="84074" y="4477"/>
                </a:lnTo>
                <a:lnTo>
                  <a:pt x="89387" y="5808"/>
                </a:lnTo>
                <a:lnTo>
                  <a:pt x="94835" y="6695"/>
                </a:lnTo>
                <a:lnTo>
                  <a:pt x="100370" y="7286"/>
                </a:lnTo>
                <a:lnTo>
                  <a:pt x="105014" y="7680"/>
                </a:lnTo>
                <a:lnTo>
                  <a:pt x="109063" y="7942"/>
                </a:lnTo>
                <a:lnTo>
                  <a:pt x="116100" y="8234"/>
                </a:lnTo>
                <a:lnTo>
                  <a:pt x="125417" y="8399"/>
                </a:lnTo>
                <a:lnTo>
                  <a:pt x="137161" y="846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SMARTPenAnnotation150"/>
          <p:cNvSpPr/>
          <p:nvPr/>
        </p:nvSpPr>
        <p:spPr>
          <a:xfrm>
            <a:off x="7743825" y="2683192"/>
            <a:ext cx="180023" cy="8221"/>
          </a:xfrm>
          <a:custGeom>
            <a:avLst/>
            <a:gdLst/>
            <a:ahLst/>
            <a:cxnLst/>
            <a:rect l="0" t="0" r="0" b="0"/>
            <a:pathLst>
              <a:path w="180023" h="8221">
                <a:moveTo>
                  <a:pt x="0" y="0"/>
                </a:moveTo>
                <a:lnTo>
                  <a:pt x="0" y="4551"/>
                </a:lnTo>
                <a:lnTo>
                  <a:pt x="1905" y="5892"/>
                </a:lnTo>
                <a:lnTo>
                  <a:pt x="5080" y="6785"/>
                </a:lnTo>
                <a:lnTo>
                  <a:pt x="9101" y="7381"/>
                </a:lnTo>
                <a:lnTo>
                  <a:pt x="13687" y="7778"/>
                </a:lnTo>
                <a:lnTo>
                  <a:pt x="18650" y="8043"/>
                </a:lnTo>
                <a:lnTo>
                  <a:pt x="23862" y="8220"/>
                </a:lnTo>
                <a:lnTo>
                  <a:pt x="29243" y="7385"/>
                </a:lnTo>
                <a:lnTo>
                  <a:pt x="34736" y="5876"/>
                </a:lnTo>
                <a:lnTo>
                  <a:pt x="40302" y="3917"/>
                </a:lnTo>
                <a:lnTo>
                  <a:pt x="45918" y="2611"/>
                </a:lnTo>
                <a:lnTo>
                  <a:pt x="51567" y="1741"/>
                </a:lnTo>
                <a:lnTo>
                  <a:pt x="57238" y="1161"/>
                </a:lnTo>
                <a:lnTo>
                  <a:pt x="63875" y="774"/>
                </a:lnTo>
                <a:lnTo>
                  <a:pt x="78872" y="344"/>
                </a:lnTo>
                <a:lnTo>
                  <a:pt x="159884" y="3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SMARTPenAnnotation151"/>
          <p:cNvSpPr/>
          <p:nvPr/>
        </p:nvSpPr>
        <p:spPr>
          <a:xfrm>
            <a:off x="8198167" y="2426017"/>
            <a:ext cx="17146" cy="180023"/>
          </a:xfrm>
          <a:custGeom>
            <a:avLst/>
            <a:gdLst/>
            <a:ahLst/>
            <a:cxnLst/>
            <a:rect l="0" t="0" r="0" b="0"/>
            <a:pathLst>
              <a:path w="17146" h="180023">
                <a:moveTo>
                  <a:pt x="0" y="0"/>
                </a:moveTo>
                <a:lnTo>
                  <a:pt x="0" y="7381"/>
                </a:lnTo>
                <a:lnTo>
                  <a:pt x="952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5891" y="15181"/>
                </a:lnTo>
                <a:lnTo>
                  <a:pt x="6785" y="17741"/>
                </a:lnTo>
                <a:lnTo>
                  <a:pt x="7382" y="20400"/>
                </a:lnTo>
                <a:lnTo>
                  <a:pt x="7778" y="23125"/>
                </a:lnTo>
                <a:lnTo>
                  <a:pt x="8220" y="28693"/>
                </a:lnTo>
                <a:lnTo>
                  <a:pt x="9290" y="32463"/>
                </a:lnTo>
                <a:lnTo>
                  <a:pt x="10956" y="36882"/>
                </a:lnTo>
                <a:lnTo>
                  <a:pt x="13019" y="41733"/>
                </a:lnTo>
                <a:lnTo>
                  <a:pt x="13441" y="45920"/>
                </a:lnTo>
                <a:lnTo>
                  <a:pt x="12771" y="49663"/>
                </a:lnTo>
                <a:lnTo>
                  <a:pt x="11372" y="53111"/>
                </a:lnTo>
                <a:lnTo>
                  <a:pt x="10438" y="57315"/>
                </a:lnTo>
                <a:lnTo>
                  <a:pt x="9817" y="62023"/>
                </a:lnTo>
                <a:lnTo>
                  <a:pt x="9402" y="67066"/>
                </a:lnTo>
                <a:lnTo>
                  <a:pt x="9126" y="72333"/>
                </a:lnTo>
                <a:lnTo>
                  <a:pt x="8818" y="83266"/>
                </a:lnTo>
                <a:lnTo>
                  <a:pt x="8577" y="131294"/>
                </a:lnTo>
                <a:lnTo>
                  <a:pt x="8573" y="148194"/>
                </a:lnTo>
                <a:lnTo>
                  <a:pt x="9526" y="151184"/>
                </a:lnTo>
                <a:lnTo>
                  <a:pt x="11114" y="154129"/>
                </a:lnTo>
                <a:lnTo>
                  <a:pt x="13124" y="157045"/>
                </a:lnTo>
                <a:lnTo>
                  <a:pt x="14464" y="159942"/>
                </a:lnTo>
                <a:lnTo>
                  <a:pt x="15358" y="162825"/>
                </a:lnTo>
                <a:lnTo>
                  <a:pt x="16792" y="169746"/>
                </a:lnTo>
                <a:lnTo>
                  <a:pt x="16988" y="173233"/>
                </a:lnTo>
                <a:lnTo>
                  <a:pt x="17145" y="18002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SMARTPenAnnotation152"/>
          <p:cNvSpPr/>
          <p:nvPr/>
        </p:nvSpPr>
        <p:spPr>
          <a:xfrm>
            <a:off x="8061007" y="2666047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17145"/>
                </a:moveTo>
                <a:lnTo>
                  <a:pt x="81730" y="17145"/>
                </a:lnTo>
                <a:lnTo>
                  <a:pt x="88776" y="16192"/>
                </a:lnTo>
                <a:lnTo>
                  <a:pt x="96332" y="14605"/>
                </a:lnTo>
                <a:lnTo>
                  <a:pt x="104226" y="12594"/>
                </a:lnTo>
                <a:lnTo>
                  <a:pt x="112346" y="11254"/>
                </a:lnTo>
                <a:lnTo>
                  <a:pt x="120618" y="10360"/>
                </a:lnTo>
                <a:lnTo>
                  <a:pt x="128989" y="9764"/>
                </a:lnTo>
                <a:lnTo>
                  <a:pt x="137428" y="9367"/>
                </a:lnTo>
                <a:lnTo>
                  <a:pt x="154424" y="8925"/>
                </a:lnTo>
                <a:lnTo>
                  <a:pt x="162957" y="7855"/>
                </a:lnTo>
                <a:lnTo>
                  <a:pt x="171503" y="6190"/>
                </a:lnTo>
                <a:lnTo>
                  <a:pt x="180058" y="4127"/>
                </a:lnTo>
                <a:lnTo>
                  <a:pt x="187666" y="2751"/>
                </a:lnTo>
                <a:lnTo>
                  <a:pt x="194644" y="1834"/>
                </a:lnTo>
                <a:lnTo>
                  <a:pt x="201200" y="1223"/>
                </a:lnTo>
                <a:lnTo>
                  <a:pt x="208428" y="815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SMARTPenAnnotation153"/>
          <p:cNvSpPr/>
          <p:nvPr/>
        </p:nvSpPr>
        <p:spPr>
          <a:xfrm>
            <a:off x="8103869" y="2760481"/>
            <a:ext cx="231459" cy="102725"/>
          </a:xfrm>
          <a:custGeom>
            <a:avLst/>
            <a:gdLst/>
            <a:ahLst/>
            <a:cxnLst/>
            <a:rect l="0" t="0" r="0" b="0"/>
            <a:pathLst>
              <a:path w="231459" h="102725">
                <a:moveTo>
                  <a:pt x="0" y="25581"/>
                </a:moveTo>
                <a:lnTo>
                  <a:pt x="0" y="18200"/>
                </a:lnTo>
                <a:lnTo>
                  <a:pt x="953" y="17803"/>
                </a:lnTo>
                <a:lnTo>
                  <a:pt x="4552" y="17362"/>
                </a:lnTo>
                <a:lnTo>
                  <a:pt x="7797" y="16291"/>
                </a:lnTo>
                <a:lnTo>
                  <a:pt x="11866" y="14625"/>
                </a:lnTo>
                <a:lnTo>
                  <a:pt x="16483" y="12562"/>
                </a:lnTo>
                <a:lnTo>
                  <a:pt x="20514" y="10234"/>
                </a:lnTo>
                <a:lnTo>
                  <a:pt x="24154" y="7730"/>
                </a:lnTo>
                <a:lnTo>
                  <a:pt x="27533" y="5108"/>
                </a:lnTo>
                <a:lnTo>
                  <a:pt x="33827" y="2194"/>
                </a:lnTo>
                <a:lnTo>
                  <a:pt x="40752" y="900"/>
                </a:lnTo>
                <a:lnTo>
                  <a:pt x="45266" y="554"/>
                </a:lnTo>
                <a:lnTo>
                  <a:pt x="50180" y="324"/>
                </a:lnTo>
                <a:lnTo>
                  <a:pt x="60720" y="68"/>
                </a:lnTo>
                <a:lnTo>
                  <a:pt x="66198" y="0"/>
                </a:lnTo>
                <a:lnTo>
                  <a:pt x="70802" y="907"/>
                </a:lnTo>
                <a:lnTo>
                  <a:pt x="74824" y="2464"/>
                </a:lnTo>
                <a:lnTo>
                  <a:pt x="78458" y="4455"/>
                </a:lnTo>
                <a:lnTo>
                  <a:pt x="85036" y="6666"/>
                </a:lnTo>
                <a:lnTo>
                  <a:pt x="88123" y="7257"/>
                </a:lnTo>
                <a:lnTo>
                  <a:pt x="94094" y="10452"/>
                </a:lnTo>
                <a:lnTo>
                  <a:pt x="97019" y="12637"/>
                </a:lnTo>
                <a:lnTo>
                  <a:pt x="99922" y="15047"/>
                </a:lnTo>
                <a:lnTo>
                  <a:pt x="102810" y="17606"/>
                </a:lnTo>
                <a:lnTo>
                  <a:pt x="109738" y="24006"/>
                </a:lnTo>
                <a:lnTo>
                  <a:pt x="110307" y="25483"/>
                </a:lnTo>
                <a:lnTo>
                  <a:pt x="110686" y="27421"/>
                </a:lnTo>
                <a:lnTo>
                  <a:pt x="110938" y="29665"/>
                </a:lnTo>
                <a:lnTo>
                  <a:pt x="110154" y="32114"/>
                </a:lnTo>
                <a:lnTo>
                  <a:pt x="108678" y="34699"/>
                </a:lnTo>
                <a:lnTo>
                  <a:pt x="106743" y="37374"/>
                </a:lnTo>
                <a:lnTo>
                  <a:pt x="105452" y="40111"/>
                </a:lnTo>
                <a:lnTo>
                  <a:pt x="104592" y="42888"/>
                </a:lnTo>
                <a:lnTo>
                  <a:pt x="104017" y="45691"/>
                </a:lnTo>
                <a:lnTo>
                  <a:pt x="102683" y="48513"/>
                </a:lnTo>
                <a:lnTo>
                  <a:pt x="100841" y="51346"/>
                </a:lnTo>
                <a:lnTo>
                  <a:pt x="98659" y="54188"/>
                </a:lnTo>
                <a:lnTo>
                  <a:pt x="96254" y="57035"/>
                </a:lnTo>
                <a:lnTo>
                  <a:pt x="93696" y="59885"/>
                </a:lnTo>
                <a:lnTo>
                  <a:pt x="91040" y="62738"/>
                </a:lnTo>
                <a:lnTo>
                  <a:pt x="87363" y="65593"/>
                </a:lnTo>
                <a:lnTo>
                  <a:pt x="83008" y="68448"/>
                </a:lnTo>
                <a:lnTo>
                  <a:pt x="78199" y="71304"/>
                </a:lnTo>
                <a:lnTo>
                  <a:pt x="74040" y="74161"/>
                </a:lnTo>
                <a:lnTo>
                  <a:pt x="70315" y="77017"/>
                </a:lnTo>
                <a:lnTo>
                  <a:pt x="66880" y="79874"/>
                </a:lnTo>
                <a:lnTo>
                  <a:pt x="62684" y="81779"/>
                </a:lnTo>
                <a:lnTo>
                  <a:pt x="57982" y="83049"/>
                </a:lnTo>
                <a:lnTo>
                  <a:pt x="52943" y="83895"/>
                </a:lnTo>
                <a:lnTo>
                  <a:pt x="47678" y="85412"/>
                </a:lnTo>
                <a:lnTo>
                  <a:pt x="42263" y="87376"/>
                </a:lnTo>
                <a:lnTo>
                  <a:pt x="28986" y="92821"/>
                </a:lnTo>
                <a:lnTo>
                  <a:pt x="22136" y="93764"/>
                </a:lnTo>
                <a:lnTo>
                  <a:pt x="16823" y="93985"/>
                </a:lnTo>
                <a:lnTo>
                  <a:pt x="8717" y="94158"/>
                </a:lnTo>
                <a:lnTo>
                  <a:pt x="11176" y="96700"/>
                </a:lnTo>
                <a:lnTo>
                  <a:pt x="13166" y="98711"/>
                </a:lnTo>
                <a:lnTo>
                  <a:pt x="15445" y="100052"/>
                </a:lnTo>
                <a:lnTo>
                  <a:pt x="20518" y="101542"/>
                </a:lnTo>
                <a:lnTo>
                  <a:pt x="25946" y="102204"/>
                </a:lnTo>
                <a:lnTo>
                  <a:pt x="32487" y="102498"/>
                </a:lnTo>
                <a:lnTo>
                  <a:pt x="52209" y="102687"/>
                </a:lnTo>
                <a:lnTo>
                  <a:pt x="78999" y="102724"/>
                </a:lnTo>
                <a:lnTo>
                  <a:pt x="86004" y="101775"/>
                </a:lnTo>
                <a:lnTo>
                  <a:pt x="92579" y="100190"/>
                </a:lnTo>
                <a:lnTo>
                  <a:pt x="98867" y="98180"/>
                </a:lnTo>
                <a:lnTo>
                  <a:pt x="106869" y="96840"/>
                </a:lnTo>
                <a:lnTo>
                  <a:pt x="116014" y="95947"/>
                </a:lnTo>
                <a:lnTo>
                  <a:pt x="125920" y="95352"/>
                </a:lnTo>
                <a:lnTo>
                  <a:pt x="134429" y="94003"/>
                </a:lnTo>
                <a:lnTo>
                  <a:pt x="142008" y="92150"/>
                </a:lnTo>
                <a:lnTo>
                  <a:pt x="148965" y="89963"/>
                </a:lnTo>
                <a:lnTo>
                  <a:pt x="166854" y="84993"/>
                </a:lnTo>
                <a:lnTo>
                  <a:pt x="176959" y="82334"/>
                </a:lnTo>
                <a:lnTo>
                  <a:pt x="185600" y="79609"/>
                </a:lnTo>
                <a:lnTo>
                  <a:pt x="193267" y="76839"/>
                </a:lnTo>
                <a:lnTo>
                  <a:pt x="200281" y="74041"/>
                </a:lnTo>
                <a:lnTo>
                  <a:pt x="205911" y="72175"/>
                </a:lnTo>
                <a:lnTo>
                  <a:pt x="210617" y="70931"/>
                </a:lnTo>
                <a:lnTo>
                  <a:pt x="214706" y="70102"/>
                </a:lnTo>
                <a:lnTo>
                  <a:pt x="218385" y="68597"/>
                </a:lnTo>
                <a:lnTo>
                  <a:pt x="221790" y="66641"/>
                </a:lnTo>
                <a:lnTo>
                  <a:pt x="231458" y="5987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SMARTPenAnnotation154"/>
          <p:cNvSpPr/>
          <p:nvPr/>
        </p:nvSpPr>
        <p:spPr>
          <a:xfrm>
            <a:off x="5866447" y="3223301"/>
            <a:ext cx="231458" cy="351432"/>
          </a:xfrm>
          <a:custGeom>
            <a:avLst/>
            <a:gdLst/>
            <a:ahLst/>
            <a:cxnLst/>
            <a:rect l="0" t="0" r="0" b="0"/>
            <a:pathLst>
              <a:path w="231458" h="351432">
                <a:moveTo>
                  <a:pt x="0" y="34249"/>
                </a:moveTo>
                <a:lnTo>
                  <a:pt x="0" y="29698"/>
                </a:lnTo>
                <a:lnTo>
                  <a:pt x="953" y="28357"/>
                </a:lnTo>
                <a:lnTo>
                  <a:pt x="2540" y="27463"/>
                </a:lnTo>
                <a:lnTo>
                  <a:pt x="4551" y="26868"/>
                </a:lnTo>
                <a:lnTo>
                  <a:pt x="9325" y="23666"/>
                </a:lnTo>
                <a:lnTo>
                  <a:pt x="11932" y="21478"/>
                </a:lnTo>
                <a:lnTo>
                  <a:pt x="14622" y="20020"/>
                </a:lnTo>
                <a:lnTo>
                  <a:pt x="23912" y="17015"/>
                </a:lnTo>
                <a:lnTo>
                  <a:pt x="28324" y="15140"/>
                </a:lnTo>
                <a:lnTo>
                  <a:pt x="38306" y="10516"/>
                </a:lnTo>
                <a:lnTo>
                  <a:pt x="49093" y="5286"/>
                </a:lnTo>
                <a:lnTo>
                  <a:pt x="54636" y="3510"/>
                </a:lnTo>
                <a:lnTo>
                  <a:pt x="60236" y="2326"/>
                </a:lnTo>
                <a:lnTo>
                  <a:pt x="65875" y="1537"/>
                </a:lnTo>
                <a:lnTo>
                  <a:pt x="72492" y="1011"/>
                </a:lnTo>
                <a:lnTo>
                  <a:pt x="79760" y="660"/>
                </a:lnTo>
                <a:lnTo>
                  <a:pt x="94504" y="270"/>
                </a:lnTo>
                <a:lnTo>
                  <a:pt x="120830" y="0"/>
                </a:lnTo>
                <a:lnTo>
                  <a:pt x="125321" y="939"/>
                </a:lnTo>
                <a:lnTo>
                  <a:pt x="130220" y="2517"/>
                </a:lnTo>
                <a:lnTo>
                  <a:pt x="135391" y="4522"/>
                </a:lnTo>
                <a:lnTo>
                  <a:pt x="140743" y="6810"/>
                </a:lnTo>
                <a:lnTo>
                  <a:pt x="151770" y="11894"/>
                </a:lnTo>
                <a:lnTo>
                  <a:pt x="155472" y="14583"/>
                </a:lnTo>
                <a:lnTo>
                  <a:pt x="157941" y="17328"/>
                </a:lnTo>
                <a:lnTo>
                  <a:pt x="159586" y="20111"/>
                </a:lnTo>
                <a:lnTo>
                  <a:pt x="166495" y="25743"/>
                </a:lnTo>
                <a:lnTo>
                  <a:pt x="171004" y="28578"/>
                </a:lnTo>
                <a:lnTo>
                  <a:pt x="174010" y="31420"/>
                </a:lnTo>
                <a:lnTo>
                  <a:pt x="176015" y="34268"/>
                </a:lnTo>
                <a:lnTo>
                  <a:pt x="179194" y="40925"/>
                </a:lnTo>
                <a:lnTo>
                  <a:pt x="183782" y="50233"/>
                </a:lnTo>
                <a:lnTo>
                  <a:pt x="186456" y="60721"/>
                </a:lnTo>
                <a:lnTo>
                  <a:pt x="187169" y="66184"/>
                </a:lnTo>
                <a:lnTo>
                  <a:pt x="187644" y="71731"/>
                </a:lnTo>
                <a:lnTo>
                  <a:pt x="187961" y="77335"/>
                </a:lnTo>
                <a:lnTo>
                  <a:pt x="188314" y="88640"/>
                </a:lnTo>
                <a:lnTo>
                  <a:pt x="188470" y="100015"/>
                </a:lnTo>
                <a:lnTo>
                  <a:pt x="187559" y="105715"/>
                </a:lnTo>
                <a:lnTo>
                  <a:pt x="185999" y="111421"/>
                </a:lnTo>
                <a:lnTo>
                  <a:pt x="184007" y="117129"/>
                </a:lnTo>
                <a:lnTo>
                  <a:pt x="181727" y="122840"/>
                </a:lnTo>
                <a:lnTo>
                  <a:pt x="179253" y="128552"/>
                </a:lnTo>
                <a:lnTo>
                  <a:pt x="176652" y="134265"/>
                </a:lnTo>
                <a:lnTo>
                  <a:pt x="173966" y="140931"/>
                </a:lnTo>
                <a:lnTo>
                  <a:pt x="168440" y="155958"/>
                </a:lnTo>
                <a:lnTo>
                  <a:pt x="164681" y="163013"/>
                </a:lnTo>
                <a:lnTo>
                  <a:pt x="160270" y="169622"/>
                </a:lnTo>
                <a:lnTo>
                  <a:pt x="155424" y="175932"/>
                </a:lnTo>
                <a:lnTo>
                  <a:pt x="154099" y="182045"/>
                </a:lnTo>
                <a:lnTo>
                  <a:pt x="155120" y="188024"/>
                </a:lnTo>
                <a:lnTo>
                  <a:pt x="157706" y="193915"/>
                </a:lnTo>
                <a:lnTo>
                  <a:pt x="158477" y="200701"/>
                </a:lnTo>
                <a:lnTo>
                  <a:pt x="158039" y="208082"/>
                </a:lnTo>
                <a:lnTo>
                  <a:pt x="156795" y="215860"/>
                </a:lnTo>
                <a:lnTo>
                  <a:pt x="154059" y="222950"/>
                </a:lnTo>
                <a:lnTo>
                  <a:pt x="150332" y="229582"/>
                </a:lnTo>
                <a:lnTo>
                  <a:pt x="145941" y="235908"/>
                </a:lnTo>
                <a:lnTo>
                  <a:pt x="141109" y="241079"/>
                </a:lnTo>
                <a:lnTo>
                  <a:pt x="135983" y="245478"/>
                </a:lnTo>
                <a:lnTo>
                  <a:pt x="130660" y="249363"/>
                </a:lnTo>
                <a:lnTo>
                  <a:pt x="126159" y="253858"/>
                </a:lnTo>
                <a:lnTo>
                  <a:pt x="122206" y="258760"/>
                </a:lnTo>
                <a:lnTo>
                  <a:pt x="118619" y="263933"/>
                </a:lnTo>
                <a:lnTo>
                  <a:pt x="114322" y="268334"/>
                </a:lnTo>
                <a:lnTo>
                  <a:pt x="109552" y="272220"/>
                </a:lnTo>
                <a:lnTo>
                  <a:pt x="104467" y="275764"/>
                </a:lnTo>
                <a:lnTo>
                  <a:pt x="100125" y="279079"/>
                </a:lnTo>
                <a:lnTo>
                  <a:pt x="96277" y="282241"/>
                </a:lnTo>
                <a:lnTo>
                  <a:pt x="92760" y="285302"/>
                </a:lnTo>
                <a:lnTo>
                  <a:pt x="88510" y="288295"/>
                </a:lnTo>
                <a:lnTo>
                  <a:pt x="83772" y="291243"/>
                </a:lnTo>
                <a:lnTo>
                  <a:pt x="78708" y="294161"/>
                </a:lnTo>
                <a:lnTo>
                  <a:pt x="74379" y="297058"/>
                </a:lnTo>
                <a:lnTo>
                  <a:pt x="70542" y="299943"/>
                </a:lnTo>
                <a:lnTo>
                  <a:pt x="67030" y="302818"/>
                </a:lnTo>
                <a:lnTo>
                  <a:pt x="60589" y="306013"/>
                </a:lnTo>
                <a:lnTo>
                  <a:pt x="53599" y="307433"/>
                </a:lnTo>
                <a:lnTo>
                  <a:pt x="49067" y="307811"/>
                </a:lnTo>
                <a:lnTo>
                  <a:pt x="37209" y="308419"/>
                </a:lnTo>
                <a:lnTo>
                  <a:pt x="30604" y="308524"/>
                </a:lnTo>
                <a:lnTo>
                  <a:pt x="22614" y="308555"/>
                </a:lnTo>
                <a:lnTo>
                  <a:pt x="19839" y="307607"/>
                </a:lnTo>
                <a:lnTo>
                  <a:pt x="14215" y="304014"/>
                </a:lnTo>
                <a:lnTo>
                  <a:pt x="8735" y="299837"/>
                </a:lnTo>
                <a:lnTo>
                  <a:pt x="4517" y="295798"/>
                </a:lnTo>
                <a:lnTo>
                  <a:pt x="3011" y="293387"/>
                </a:lnTo>
                <a:lnTo>
                  <a:pt x="1339" y="288169"/>
                </a:lnTo>
                <a:lnTo>
                  <a:pt x="397" y="279876"/>
                </a:lnTo>
                <a:lnTo>
                  <a:pt x="1217" y="277058"/>
                </a:lnTo>
                <a:lnTo>
                  <a:pt x="4668" y="271386"/>
                </a:lnTo>
                <a:lnTo>
                  <a:pt x="9377" y="265691"/>
                </a:lnTo>
                <a:lnTo>
                  <a:pt x="14645" y="259984"/>
                </a:lnTo>
                <a:lnTo>
                  <a:pt x="20161" y="254273"/>
                </a:lnTo>
                <a:lnTo>
                  <a:pt x="25788" y="246020"/>
                </a:lnTo>
                <a:lnTo>
                  <a:pt x="31464" y="236954"/>
                </a:lnTo>
                <a:lnTo>
                  <a:pt x="37162" y="229750"/>
                </a:lnTo>
                <a:lnTo>
                  <a:pt x="40967" y="226495"/>
                </a:lnTo>
                <a:lnTo>
                  <a:pt x="45409" y="223373"/>
                </a:lnTo>
                <a:lnTo>
                  <a:pt x="50275" y="220339"/>
                </a:lnTo>
                <a:lnTo>
                  <a:pt x="55424" y="218316"/>
                </a:lnTo>
                <a:lnTo>
                  <a:pt x="60762" y="216968"/>
                </a:lnTo>
                <a:lnTo>
                  <a:pt x="66226" y="216069"/>
                </a:lnTo>
                <a:lnTo>
                  <a:pt x="71773" y="215470"/>
                </a:lnTo>
                <a:lnTo>
                  <a:pt x="77376" y="215070"/>
                </a:lnTo>
                <a:lnTo>
                  <a:pt x="83017" y="214804"/>
                </a:lnTo>
                <a:lnTo>
                  <a:pt x="94364" y="214508"/>
                </a:lnTo>
                <a:lnTo>
                  <a:pt x="112620" y="214318"/>
                </a:lnTo>
                <a:lnTo>
                  <a:pt x="116990" y="215255"/>
                </a:lnTo>
                <a:lnTo>
                  <a:pt x="121808" y="216832"/>
                </a:lnTo>
                <a:lnTo>
                  <a:pt x="126926" y="218836"/>
                </a:lnTo>
                <a:lnTo>
                  <a:pt x="132242" y="221124"/>
                </a:lnTo>
                <a:lnTo>
                  <a:pt x="143229" y="226207"/>
                </a:lnTo>
                <a:lnTo>
                  <a:pt x="148826" y="229848"/>
                </a:lnTo>
                <a:lnTo>
                  <a:pt x="154463" y="234181"/>
                </a:lnTo>
                <a:lnTo>
                  <a:pt x="160125" y="238974"/>
                </a:lnTo>
                <a:lnTo>
                  <a:pt x="164853" y="244075"/>
                </a:lnTo>
                <a:lnTo>
                  <a:pt x="168957" y="249380"/>
                </a:lnTo>
                <a:lnTo>
                  <a:pt x="172646" y="254822"/>
                </a:lnTo>
                <a:lnTo>
                  <a:pt x="177009" y="259403"/>
                </a:lnTo>
                <a:lnTo>
                  <a:pt x="181824" y="263409"/>
                </a:lnTo>
                <a:lnTo>
                  <a:pt x="186938" y="267032"/>
                </a:lnTo>
                <a:lnTo>
                  <a:pt x="190348" y="271353"/>
                </a:lnTo>
                <a:lnTo>
                  <a:pt x="192621" y="276138"/>
                </a:lnTo>
                <a:lnTo>
                  <a:pt x="196100" y="286535"/>
                </a:lnTo>
                <a:lnTo>
                  <a:pt x="200820" y="297506"/>
                </a:lnTo>
                <a:lnTo>
                  <a:pt x="206094" y="308732"/>
                </a:lnTo>
                <a:lnTo>
                  <a:pt x="210660" y="319119"/>
                </a:lnTo>
                <a:lnTo>
                  <a:pt x="212689" y="326910"/>
                </a:lnTo>
                <a:lnTo>
                  <a:pt x="213832" y="336651"/>
                </a:lnTo>
                <a:lnTo>
                  <a:pt x="214944" y="338720"/>
                </a:lnTo>
                <a:lnTo>
                  <a:pt x="216639" y="340100"/>
                </a:lnTo>
                <a:lnTo>
                  <a:pt x="218721" y="341019"/>
                </a:lnTo>
                <a:lnTo>
                  <a:pt x="220109" y="342585"/>
                </a:lnTo>
                <a:lnTo>
                  <a:pt x="221034" y="344581"/>
                </a:lnTo>
                <a:lnTo>
                  <a:pt x="221651" y="346865"/>
                </a:lnTo>
                <a:lnTo>
                  <a:pt x="223015" y="348387"/>
                </a:lnTo>
                <a:lnTo>
                  <a:pt x="224877" y="349401"/>
                </a:lnTo>
                <a:lnTo>
                  <a:pt x="231457" y="3514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SMARTPenAnnotation155"/>
          <p:cNvSpPr/>
          <p:nvPr/>
        </p:nvSpPr>
        <p:spPr>
          <a:xfrm>
            <a:off x="6217920" y="3086100"/>
            <a:ext cx="25718" cy="240030"/>
          </a:xfrm>
          <a:custGeom>
            <a:avLst/>
            <a:gdLst/>
            <a:ahLst/>
            <a:cxnLst/>
            <a:rect l="0" t="0" r="0" b="0"/>
            <a:pathLst>
              <a:path w="25718" h="240030">
                <a:moveTo>
                  <a:pt x="0" y="0"/>
                </a:moveTo>
                <a:lnTo>
                  <a:pt x="0" y="25024"/>
                </a:lnTo>
                <a:lnTo>
                  <a:pt x="952" y="29065"/>
                </a:lnTo>
                <a:lnTo>
                  <a:pt x="2540" y="32711"/>
                </a:lnTo>
                <a:lnTo>
                  <a:pt x="4550" y="36095"/>
                </a:lnTo>
                <a:lnTo>
                  <a:pt x="5891" y="39303"/>
                </a:lnTo>
                <a:lnTo>
                  <a:pt x="6785" y="42395"/>
                </a:lnTo>
                <a:lnTo>
                  <a:pt x="7381" y="45408"/>
                </a:lnTo>
                <a:lnTo>
                  <a:pt x="7778" y="49322"/>
                </a:lnTo>
                <a:lnTo>
                  <a:pt x="8042" y="53836"/>
                </a:lnTo>
                <a:lnTo>
                  <a:pt x="8337" y="63932"/>
                </a:lnTo>
                <a:lnTo>
                  <a:pt x="8563" y="108626"/>
                </a:lnTo>
                <a:lnTo>
                  <a:pt x="7613" y="114327"/>
                </a:lnTo>
                <a:lnTo>
                  <a:pt x="6028" y="120033"/>
                </a:lnTo>
                <a:lnTo>
                  <a:pt x="4018" y="125742"/>
                </a:lnTo>
                <a:lnTo>
                  <a:pt x="2679" y="130500"/>
                </a:lnTo>
                <a:lnTo>
                  <a:pt x="1786" y="134625"/>
                </a:lnTo>
                <a:lnTo>
                  <a:pt x="1190" y="138327"/>
                </a:lnTo>
                <a:lnTo>
                  <a:pt x="794" y="142701"/>
                </a:lnTo>
                <a:lnTo>
                  <a:pt x="529" y="147521"/>
                </a:lnTo>
                <a:lnTo>
                  <a:pt x="235" y="157957"/>
                </a:lnTo>
                <a:lnTo>
                  <a:pt x="2" y="204676"/>
                </a:lnTo>
                <a:lnTo>
                  <a:pt x="1" y="209394"/>
                </a:lnTo>
                <a:lnTo>
                  <a:pt x="953" y="211986"/>
                </a:lnTo>
                <a:lnTo>
                  <a:pt x="2540" y="214667"/>
                </a:lnTo>
                <a:lnTo>
                  <a:pt x="4550" y="217406"/>
                </a:lnTo>
                <a:lnTo>
                  <a:pt x="5891" y="220185"/>
                </a:lnTo>
                <a:lnTo>
                  <a:pt x="6785" y="222990"/>
                </a:lnTo>
                <a:lnTo>
                  <a:pt x="7381" y="225812"/>
                </a:lnTo>
                <a:lnTo>
                  <a:pt x="8730" y="227694"/>
                </a:lnTo>
                <a:lnTo>
                  <a:pt x="10583" y="228948"/>
                </a:lnTo>
                <a:lnTo>
                  <a:pt x="12770" y="229785"/>
                </a:lnTo>
                <a:lnTo>
                  <a:pt x="15181" y="231295"/>
                </a:lnTo>
                <a:lnTo>
                  <a:pt x="17740" y="233254"/>
                </a:lnTo>
                <a:lnTo>
                  <a:pt x="25717" y="24002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SMARTPenAnnotation156"/>
          <p:cNvSpPr/>
          <p:nvPr/>
        </p:nvSpPr>
        <p:spPr>
          <a:xfrm>
            <a:off x="6338043" y="3173172"/>
            <a:ext cx="119864" cy="127231"/>
          </a:xfrm>
          <a:custGeom>
            <a:avLst/>
            <a:gdLst/>
            <a:ahLst/>
            <a:cxnLst/>
            <a:rect l="0" t="0" r="0" b="0"/>
            <a:pathLst>
              <a:path w="119864" h="127231">
                <a:moveTo>
                  <a:pt x="59899" y="15798"/>
                </a:moveTo>
                <a:lnTo>
                  <a:pt x="52518" y="8417"/>
                </a:lnTo>
                <a:lnTo>
                  <a:pt x="49316" y="7754"/>
                </a:lnTo>
                <a:lnTo>
                  <a:pt x="43138" y="7256"/>
                </a:lnTo>
                <a:lnTo>
                  <a:pt x="35407" y="7228"/>
                </a:lnTo>
                <a:lnTo>
                  <a:pt x="32186" y="9766"/>
                </a:lnTo>
                <a:lnTo>
                  <a:pt x="29994" y="11777"/>
                </a:lnTo>
                <a:lnTo>
                  <a:pt x="28532" y="14070"/>
                </a:lnTo>
                <a:lnTo>
                  <a:pt x="27558" y="16550"/>
                </a:lnTo>
                <a:lnTo>
                  <a:pt x="26908" y="19157"/>
                </a:lnTo>
                <a:lnTo>
                  <a:pt x="25523" y="21847"/>
                </a:lnTo>
                <a:lnTo>
                  <a:pt x="23646" y="24593"/>
                </a:lnTo>
                <a:lnTo>
                  <a:pt x="21443" y="27377"/>
                </a:lnTo>
                <a:lnTo>
                  <a:pt x="19022" y="30184"/>
                </a:lnTo>
                <a:lnTo>
                  <a:pt x="16455" y="33009"/>
                </a:lnTo>
                <a:lnTo>
                  <a:pt x="13792" y="35844"/>
                </a:lnTo>
                <a:lnTo>
                  <a:pt x="12016" y="38687"/>
                </a:lnTo>
                <a:lnTo>
                  <a:pt x="10832" y="41535"/>
                </a:lnTo>
                <a:lnTo>
                  <a:pt x="10043" y="44386"/>
                </a:lnTo>
                <a:lnTo>
                  <a:pt x="9516" y="47239"/>
                </a:lnTo>
                <a:lnTo>
                  <a:pt x="9166" y="50094"/>
                </a:lnTo>
                <a:lnTo>
                  <a:pt x="8932" y="52949"/>
                </a:lnTo>
                <a:lnTo>
                  <a:pt x="7823" y="55805"/>
                </a:lnTo>
                <a:lnTo>
                  <a:pt x="6132" y="58662"/>
                </a:lnTo>
                <a:lnTo>
                  <a:pt x="4052" y="61519"/>
                </a:lnTo>
                <a:lnTo>
                  <a:pt x="2665" y="64376"/>
                </a:lnTo>
                <a:lnTo>
                  <a:pt x="1740" y="67233"/>
                </a:lnTo>
                <a:lnTo>
                  <a:pt x="1124" y="70090"/>
                </a:lnTo>
                <a:lnTo>
                  <a:pt x="713" y="73900"/>
                </a:lnTo>
                <a:lnTo>
                  <a:pt x="439" y="78345"/>
                </a:lnTo>
                <a:lnTo>
                  <a:pt x="135" y="87411"/>
                </a:lnTo>
                <a:lnTo>
                  <a:pt x="0" y="94616"/>
                </a:lnTo>
                <a:lnTo>
                  <a:pt x="916" y="97871"/>
                </a:lnTo>
                <a:lnTo>
                  <a:pt x="2480" y="100993"/>
                </a:lnTo>
                <a:lnTo>
                  <a:pt x="7282" y="108297"/>
                </a:lnTo>
                <a:lnTo>
                  <a:pt x="10479" y="111836"/>
                </a:lnTo>
                <a:lnTo>
                  <a:pt x="12665" y="114113"/>
                </a:lnTo>
                <a:lnTo>
                  <a:pt x="15075" y="115631"/>
                </a:lnTo>
                <a:lnTo>
                  <a:pt x="17634" y="116643"/>
                </a:lnTo>
                <a:lnTo>
                  <a:pt x="20292" y="117318"/>
                </a:lnTo>
                <a:lnTo>
                  <a:pt x="23017" y="118720"/>
                </a:lnTo>
                <a:lnTo>
                  <a:pt x="25786" y="120608"/>
                </a:lnTo>
                <a:lnTo>
                  <a:pt x="28585" y="122819"/>
                </a:lnTo>
                <a:lnTo>
                  <a:pt x="31403" y="124293"/>
                </a:lnTo>
                <a:lnTo>
                  <a:pt x="34234" y="125275"/>
                </a:lnTo>
                <a:lnTo>
                  <a:pt x="41071" y="126852"/>
                </a:lnTo>
                <a:lnTo>
                  <a:pt x="44546" y="127068"/>
                </a:lnTo>
                <a:lnTo>
                  <a:pt x="50218" y="127163"/>
                </a:lnTo>
                <a:lnTo>
                  <a:pt x="70242" y="127230"/>
                </a:lnTo>
                <a:lnTo>
                  <a:pt x="73462" y="126281"/>
                </a:lnTo>
                <a:lnTo>
                  <a:pt x="76561" y="124696"/>
                </a:lnTo>
                <a:lnTo>
                  <a:pt x="79580" y="122686"/>
                </a:lnTo>
                <a:lnTo>
                  <a:pt x="82545" y="120394"/>
                </a:lnTo>
                <a:lnTo>
                  <a:pt x="85474" y="117913"/>
                </a:lnTo>
                <a:lnTo>
                  <a:pt x="88379" y="115307"/>
                </a:lnTo>
                <a:lnTo>
                  <a:pt x="91268" y="111665"/>
                </a:lnTo>
                <a:lnTo>
                  <a:pt x="94146" y="107332"/>
                </a:lnTo>
                <a:lnTo>
                  <a:pt x="97019" y="102538"/>
                </a:lnTo>
                <a:lnTo>
                  <a:pt x="99885" y="98389"/>
                </a:lnTo>
                <a:lnTo>
                  <a:pt x="102749" y="94671"/>
                </a:lnTo>
                <a:lnTo>
                  <a:pt x="105610" y="91240"/>
                </a:lnTo>
                <a:lnTo>
                  <a:pt x="108471" y="88000"/>
                </a:lnTo>
                <a:lnTo>
                  <a:pt x="114189" y="81860"/>
                </a:lnTo>
                <a:lnTo>
                  <a:pt x="116095" y="78889"/>
                </a:lnTo>
                <a:lnTo>
                  <a:pt x="117366" y="75956"/>
                </a:lnTo>
                <a:lnTo>
                  <a:pt x="118212" y="73049"/>
                </a:lnTo>
                <a:lnTo>
                  <a:pt x="118777" y="69205"/>
                </a:lnTo>
                <a:lnTo>
                  <a:pt x="119153" y="64737"/>
                </a:lnTo>
                <a:lnTo>
                  <a:pt x="119572" y="55646"/>
                </a:lnTo>
                <a:lnTo>
                  <a:pt x="119863" y="43564"/>
                </a:lnTo>
                <a:lnTo>
                  <a:pt x="118925" y="40976"/>
                </a:lnTo>
                <a:lnTo>
                  <a:pt x="117347" y="37346"/>
                </a:lnTo>
                <a:lnTo>
                  <a:pt x="115343" y="33021"/>
                </a:lnTo>
                <a:lnTo>
                  <a:pt x="113054" y="29185"/>
                </a:lnTo>
                <a:lnTo>
                  <a:pt x="110576" y="25675"/>
                </a:lnTo>
                <a:lnTo>
                  <a:pt x="107971" y="22382"/>
                </a:lnTo>
                <a:lnTo>
                  <a:pt x="105282" y="19235"/>
                </a:lnTo>
                <a:lnTo>
                  <a:pt x="102537" y="16184"/>
                </a:lnTo>
                <a:lnTo>
                  <a:pt x="99755" y="13198"/>
                </a:lnTo>
                <a:lnTo>
                  <a:pt x="96947" y="11207"/>
                </a:lnTo>
                <a:lnTo>
                  <a:pt x="94122" y="9880"/>
                </a:lnTo>
                <a:lnTo>
                  <a:pt x="91287" y="8995"/>
                </a:lnTo>
                <a:lnTo>
                  <a:pt x="88444" y="7452"/>
                </a:lnTo>
                <a:lnTo>
                  <a:pt x="85597" y="5472"/>
                </a:lnTo>
                <a:lnTo>
                  <a:pt x="82746" y="3199"/>
                </a:lnTo>
                <a:lnTo>
                  <a:pt x="78940" y="1683"/>
                </a:lnTo>
                <a:lnTo>
                  <a:pt x="74498" y="673"/>
                </a:lnTo>
                <a:lnTo>
                  <a:pt x="69632" y="0"/>
                </a:lnTo>
                <a:lnTo>
                  <a:pt x="65435" y="503"/>
                </a:lnTo>
                <a:lnTo>
                  <a:pt x="61685" y="1791"/>
                </a:lnTo>
                <a:lnTo>
                  <a:pt x="58232" y="3603"/>
                </a:lnTo>
                <a:lnTo>
                  <a:pt x="54978" y="4810"/>
                </a:lnTo>
                <a:lnTo>
                  <a:pt x="51856" y="5615"/>
                </a:lnTo>
                <a:lnTo>
                  <a:pt x="48822" y="6152"/>
                </a:lnTo>
                <a:lnTo>
                  <a:pt x="45847" y="6510"/>
                </a:lnTo>
                <a:lnTo>
                  <a:pt x="42911" y="6748"/>
                </a:lnTo>
                <a:lnTo>
                  <a:pt x="40001" y="6907"/>
                </a:lnTo>
                <a:lnTo>
                  <a:pt x="37109" y="7966"/>
                </a:lnTo>
                <a:lnTo>
                  <a:pt x="34228" y="9624"/>
                </a:lnTo>
                <a:lnTo>
                  <a:pt x="25609" y="1579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SMARTPenAnnotation157"/>
          <p:cNvSpPr/>
          <p:nvPr/>
        </p:nvSpPr>
        <p:spPr>
          <a:xfrm>
            <a:off x="6500846" y="3180407"/>
            <a:ext cx="119874" cy="248558"/>
          </a:xfrm>
          <a:custGeom>
            <a:avLst/>
            <a:gdLst/>
            <a:ahLst/>
            <a:cxnLst/>
            <a:rect l="0" t="0" r="0" b="0"/>
            <a:pathLst>
              <a:path w="119874" h="248558">
                <a:moveTo>
                  <a:pt x="94263" y="17135"/>
                </a:moveTo>
                <a:lnTo>
                  <a:pt x="94263" y="12584"/>
                </a:lnTo>
                <a:lnTo>
                  <a:pt x="93311" y="11244"/>
                </a:lnTo>
                <a:lnTo>
                  <a:pt x="91724" y="10350"/>
                </a:lnTo>
                <a:lnTo>
                  <a:pt x="86044" y="8667"/>
                </a:lnTo>
                <a:lnTo>
                  <a:pt x="85722" y="1191"/>
                </a:lnTo>
                <a:lnTo>
                  <a:pt x="84759" y="791"/>
                </a:lnTo>
                <a:lnTo>
                  <a:pt x="81149" y="346"/>
                </a:lnTo>
                <a:lnTo>
                  <a:pt x="78853" y="227"/>
                </a:lnTo>
                <a:lnTo>
                  <a:pt x="73762" y="95"/>
                </a:lnTo>
                <a:lnTo>
                  <a:pt x="57073" y="0"/>
                </a:lnTo>
                <a:lnTo>
                  <a:pt x="54229" y="949"/>
                </a:lnTo>
                <a:lnTo>
                  <a:pt x="51381" y="2534"/>
                </a:lnTo>
                <a:lnTo>
                  <a:pt x="44518" y="7372"/>
                </a:lnTo>
                <a:lnTo>
                  <a:pt x="41039" y="10573"/>
                </a:lnTo>
                <a:lnTo>
                  <a:pt x="38778" y="12761"/>
                </a:lnTo>
                <a:lnTo>
                  <a:pt x="35365" y="15171"/>
                </a:lnTo>
                <a:lnTo>
                  <a:pt x="31186" y="17731"/>
                </a:lnTo>
                <a:lnTo>
                  <a:pt x="26495" y="20390"/>
                </a:lnTo>
                <a:lnTo>
                  <a:pt x="23367" y="23115"/>
                </a:lnTo>
                <a:lnTo>
                  <a:pt x="21282" y="25884"/>
                </a:lnTo>
                <a:lnTo>
                  <a:pt x="18012" y="31501"/>
                </a:lnTo>
                <a:lnTo>
                  <a:pt x="15807" y="34332"/>
                </a:lnTo>
                <a:lnTo>
                  <a:pt x="13384" y="37172"/>
                </a:lnTo>
                <a:lnTo>
                  <a:pt x="11769" y="40971"/>
                </a:lnTo>
                <a:lnTo>
                  <a:pt x="10692" y="45408"/>
                </a:lnTo>
                <a:lnTo>
                  <a:pt x="9974" y="50271"/>
                </a:lnTo>
                <a:lnTo>
                  <a:pt x="8543" y="54466"/>
                </a:lnTo>
                <a:lnTo>
                  <a:pt x="6637" y="58215"/>
                </a:lnTo>
                <a:lnTo>
                  <a:pt x="2931" y="64920"/>
                </a:lnTo>
                <a:lnTo>
                  <a:pt x="1284" y="71075"/>
                </a:lnTo>
                <a:lnTo>
                  <a:pt x="552" y="76986"/>
                </a:lnTo>
                <a:lnTo>
                  <a:pt x="226" y="83741"/>
                </a:lnTo>
                <a:lnTo>
                  <a:pt x="0" y="99966"/>
                </a:lnTo>
                <a:lnTo>
                  <a:pt x="941" y="101883"/>
                </a:lnTo>
                <a:lnTo>
                  <a:pt x="4527" y="106553"/>
                </a:lnTo>
                <a:lnTo>
                  <a:pt x="7350" y="109987"/>
                </a:lnTo>
                <a:lnTo>
                  <a:pt x="10551" y="113330"/>
                </a:lnTo>
                <a:lnTo>
                  <a:pt x="12737" y="115555"/>
                </a:lnTo>
                <a:lnTo>
                  <a:pt x="15148" y="117039"/>
                </a:lnTo>
                <a:lnTo>
                  <a:pt x="17708" y="118027"/>
                </a:lnTo>
                <a:lnTo>
                  <a:pt x="20366" y="118686"/>
                </a:lnTo>
                <a:lnTo>
                  <a:pt x="23091" y="119126"/>
                </a:lnTo>
                <a:lnTo>
                  <a:pt x="25861" y="119419"/>
                </a:lnTo>
                <a:lnTo>
                  <a:pt x="28659" y="119614"/>
                </a:lnTo>
                <a:lnTo>
                  <a:pt x="31477" y="118792"/>
                </a:lnTo>
                <a:lnTo>
                  <a:pt x="34308" y="117291"/>
                </a:lnTo>
                <a:lnTo>
                  <a:pt x="41146" y="112590"/>
                </a:lnTo>
                <a:lnTo>
                  <a:pt x="43611" y="111252"/>
                </a:lnTo>
                <a:lnTo>
                  <a:pt x="51431" y="107224"/>
                </a:lnTo>
                <a:lnTo>
                  <a:pt x="54279" y="104817"/>
                </a:lnTo>
                <a:lnTo>
                  <a:pt x="56177" y="102260"/>
                </a:lnTo>
                <a:lnTo>
                  <a:pt x="57442" y="99602"/>
                </a:lnTo>
                <a:lnTo>
                  <a:pt x="60191" y="97831"/>
                </a:lnTo>
                <a:lnTo>
                  <a:pt x="63929" y="96650"/>
                </a:lnTo>
                <a:lnTo>
                  <a:pt x="68325" y="95862"/>
                </a:lnTo>
                <a:lnTo>
                  <a:pt x="71256" y="94385"/>
                </a:lnTo>
                <a:lnTo>
                  <a:pt x="73210" y="92448"/>
                </a:lnTo>
                <a:lnTo>
                  <a:pt x="76334" y="86802"/>
                </a:lnTo>
                <a:lnTo>
                  <a:pt x="84270" y="71348"/>
                </a:lnTo>
                <a:lnTo>
                  <a:pt x="87599" y="67264"/>
                </a:lnTo>
                <a:lnTo>
                  <a:pt x="89821" y="64842"/>
                </a:lnTo>
                <a:lnTo>
                  <a:pt x="91302" y="62275"/>
                </a:lnTo>
                <a:lnTo>
                  <a:pt x="92948" y="56882"/>
                </a:lnTo>
                <a:lnTo>
                  <a:pt x="92434" y="54111"/>
                </a:lnTo>
                <a:lnTo>
                  <a:pt x="89323" y="48491"/>
                </a:lnTo>
                <a:lnTo>
                  <a:pt x="86767" y="44523"/>
                </a:lnTo>
                <a:lnTo>
                  <a:pt x="86169" y="41055"/>
                </a:lnTo>
                <a:lnTo>
                  <a:pt x="85693" y="34315"/>
                </a:lnTo>
                <a:lnTo>
                  <a:pt x="85692" y="46215"/>
                </a:lnTo>
                <a:lnTo>
                  <a:pt x="86644" y="48904"/>
                </a:lnTo>
                <a:lnTo>
                  <a:pt x="90242" y="54432"/>
                </a:lnTo>
                <a:lnTo>
                  <a:pt x="92476" y="60064"/>
                </a:lnTo>
                <a:lnTo>
                  <a:pt x="93072" y="62899"/>
                </a:lnTo>
                <a:lnTo>
                  <a:pt x="96274" y="68590"/>
                </a:lnTo>
                <a:lnTo>
                  <a:pt x="98462" y="71441"/>
                </a:lnTo>
                <a:lnTo>
                  <a:pt x="100892" y="77149"/>
                </a:lnTo>
                <a:lnTo>
                  <a:pt x="102924" y="83813"/>
                </a:lnTo>
                <a:lnTo>
                  <a:pt x="104800" y="88257"/>
                </a:lnTo>
                <a:lnTo>
                  <a:pt x="107003" y="93124"/>
                </a:lnTo>
                <a:lnTo>
                  <a:pt x="108472" y="97322"/>
                </a:lnTo>
                <a:lnTo>
                  <a:pt x="110103" y="104526"/>
                </a:lnTo>
                <a:lnTo>
                  <a:pt x="110828" y="110903"/>
                </a:lnTo>
                <a:lnTo>
                  <a:pt x="111022" y="113937"/>
                </a:lnTo>
                <a:lnTo>
                  <a:pt x="112103" y="117865"/>
                </a:lnTo>
                <a:lnTo>
                  <a:pt x="113777" y="122388"/>
                </a:lnTo>
                <a:lnTo>
                  <a:pt x="115845" y="127309"/>
                </a:lnTo>
                <a:lnTo>
                  <a:pt x="117224" y="132494"/>
                </a:lnTo>
                <a:lnTo>
                  <a:pt x="118143" y="137856"/>
                </a:lnTo>
                <a:lnTo>
                  <a:pt x="118756" y="143336"/>
                </a:lnTo>
                <a:lnTo>
                  <a:pt x="119164" y="147942"/>
                </a:lnTo>
                <a:lnTo>
                  <a:pt x="119618" y="155599"/>
                </a:lnTo>
                <a:lnTo>
                  <a:pt x="119820" y="164717"/>
                </a:lnTo>
                <a:lnTo>
                  <a:pt x="119873" y="169816"/>
                </a:lnTo>
                <a:lnTo>
                  <a:pt x="118957" y="174167"/>
                </a:lnTo>
                <a:lnTo>
                  <a:pt x="115398" y="181542"/>
                </a:lnTo>
                <a:lnTo>
                  <a:pt x="110642" y="190535"/>
                </a:lnTo>
                <a:lnTo>
                  <a:pt x="108040" y="195600"/>
                </a:lnTo>
                <a:lnTo>
                  <a:pt x="106305" y="199929"/>
                </a:lnTo>
                <a:lnTo>
                  <a:pt x="104378" y="207280"/>
                </a:lnTo>
                <a:lnTo>
                  <a:pt x="102912" y="211525"/>
                </a:lnTo>
                <a:lnTo>
                  <a:pt x="100982" y="216261"/>
                </a:lnTo>
                <a:lnTo>
                  <a:pt x="98742" y="221324"/>
                </a:lnTo>
                <a:lnTo>
                  <a:pt x="96297" y="225650"/>
                </a:lnTo>
                <a:lnTo>
                  <a:pt x="93714" y="229488"/>
                </a:lnTo>
                <a:lnTo>
                  <a:pt x="91040" y="232998"/>
                </a:lnTo>
                <a:lnTo>
                  <a:pt x="88304" y="235339"/>
                </a:lnTo>
                <a:lnTo>
                  <a:pt x="85528" y="236899"/>
                </a:lnTo>
                <a:lnTo>
                  <a:pt x="82725" y="237940"/>
                </a:lnTo>
                <a:lnTo>
                  <a:pt x="82762" y="239586"/>
                </a:lnTo>
                <a:lnTo>
                  <a:pt x="84690" y="241636"/>
                </a:lnTo>
                <a:lnTo>
                  <a:pt x="87882" y="243955"/>
                </a:lnTo>
                <a:lnTo>
                  <a:pt x="89057" y="245500"/>
                </a:lnTo>
                <a:lnTo>
                  <a:pt x="88887" y="246531"/>
                </a:lnTo>
                <a:lnTo>
                  <a:pt x="86323" y="248186"/>
                </a:lnTo>
                <a:lnTo>
                  <a:pt x="83431" y="248412"/>
                </a:lnTo>
                <a:lnTo>
                  <a:pt x="78972" y="248512"/>
                </a:lnTo>
                <a:lnTo>
                  <a:pt x="73815" y="248557"/>
                </a:lnTo>
                <a:lnTo>
                  <a:pt x="67296" y="247616"/>
                </a:lnTo>
                <a:lnTo>
                  <a:pt x="25684" y="24002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SMARTPenAnnotation158"/>
          <p:cNvSpPr/>
          <p:nvPr/>
        </p:nvSpPr>
        <p:spPr>
          <a:xfrm>
            <a:off x="6663690" y="3283276"/>
            <a:ext cx="94298" cy="85716"/>
          </a:xfrm>
          <a:custGeom>
            <a:avLst/>
            <a:gdLst/>
            <a:ahLst/>
            <a:cxnLst/>
            <a:rect l="0" t="0" r="0" b="0"/>
            <a:pathLst>
              <a:path w="94298" h="85716">
                <a:moveTo>
                  <a:pt x="0" y="8564"/>
                </a:moveTo>
                <a:lnTo>
                  <a:pt x="7381" y="8564"/>
                </a:lnTo>
                <a:lnTo>
                  <a:pt x="7777" y="7611"/>
                </a:lnTo>
                <a:lnTo>
                  <a:pt x="8043" y="6024"/>
                </a:lnTo>
                <a:lnTo>
                  <a:pt x="8219" y="4013"/>
                </a:lnTo>
                <a:lnTo>
                  <a:pt x="9289" y="2672"/>
                </a:lnTo>
                <a:lnTo>
                  <a:pt x="10956" y="1778"/>
                </a:lnTo>
                <a:lnTo>
                  <a:pt x="13018" y="1183"/>
                </a:lnTo>
                <a:lnTo>
                  <a:pt x="15346" y="785"/>
                </a:lnTo>
                <a:lnTo>
                  <a:pt x="17851" y="521"/>
                </a:lnTo>
                <a:lnTo>
                  <a:pt x="20473" y="344"/>
                </a:lnTo>
                <a:lnTo>
                  <a:pt x="23173" y="227"/>
                </a:lnTo>
                <a:lnTo>
                  <a:pt x="32638" y="22"/>
                </a:lnTo>
                <a:lnTo>
                  <a:pt x="38351" y="0"/>
                </a:lnTo>
                <a:lnTo>
                  <a:pt x="40807" y="950"/>
                </a:lnTo>
                <a:lnTo>
                  <a:pt x="43397" y="2535"/>
                </a:lnTo>
                <a:lnTo>
                  <a:pt x="49847" y="7373"/>
                </a:lnTo>
                <a:lnTo>
                  <a:pt x="50376" y="8722"/>
                </a:lnTo>
                <a:lnTo>
                  <a:pt x="50729" y="10574"/>
                </a:lnTo>
                <a:lnTo>
                  <a:pt x="50964" y="12761"/>
                </a:lnTo>
                <a:lnTo>
                  <a:pt x="51121" y="15173"/>
                </a:lnTo>
                <a:lnTo>
                  <a:pt x="51226" y="17732"/>
                </a:lnTo>
                <a:lnTo>
                  <a:pt x="51393" y="24133"/>
                </a:lnTo>
                <a:lnTo>
                  <a:pt x="51431" y="37502"/>
                </a:lnTo>
                <a:lnTo>
                  <a:pt x="50480" y="39286"/>
                </a:lnTo>
                <a:lnTo>
                  <a:pt x="48894" y="40475"/>
                </a:lnTo>
                <a:lnTo>
                  <a:pt x="46883" y="41268"/>
                </a:lnTo>
                <a:lnTo>
                  <a:pt x="45543" y="42749"/>
                </a:lnTo>
                <a:lnTo>
                  <a:pt x="44650" y="44689"/>
                </a:lnTo>
                <a:lnTo>
                  <a:pt x="43215" y="50095"/>
                </a:lnTo>
                <a:lnTo>
                  <a:pt x="42144" y="51492"/>
                </a:lnTo>
                <a:lnTo>
                  <a:pt x="40479" y="53374"/>
                </a:lnTo>
                <a:lnTo>
                  <a:pt x="35512" y="58690"/>
                </a:lnTo>
                <a:lnTo>
                  <a:pt x="35104" y="60079"/>
                </a:lnTo>
                <a:lnTo>
                  <a:pt x="34833" y="61957"/>
                </a:lnTo>
                <a:lnTo>
                  <a:pt x="34652" y="64162"/>
                </a:lnTo>
                <a:lnTo>
                  <a:pt x="33578" y="65631"/>
                </a:lnTo>
                <a:lnTo>
                  <a:pt x="31910" y="66611"/>
                </a:lnTo>
                <a:lnTo>
                  <a:pt x="26941" y="68184"/>
                </a:lnTo>
                <a:lnTo>
                  <a:pt x="27485" y="69266"/>
                </a:lnTo>
                <a:lnTo>
                  <a:pt x="28801" y="70939"/>
                </a:lnTo>
                <a:lnTo>
                  <a:pt x="33968" y="76780"/>
                </a:lnTo>
                <a:lnTo>
                  <a:pt x="34076" y="77854"/>
                </a:lnTo>
                <a:lnTo>
                  <a:pt x="34146" y="79522"/>
                </a:lnTo>
                <a:lnTo>
                  <a:pt x="34194" y="81587"/>
                </a:lnTo>
                <a:lnTo>
                  <a:pt x="35178" y="82963"/>
                </a:lnTo>
                <a:lnTo>
                  <a:pt x="36787" y="83881"/>
                </a:lnTo>
                <a:lnTo>
                  <a:pt x="42506" y="85609"/>
                </a:lnTo>
                <a:lnTo>
                  <a:pt x="45244" y="85669"/>
                </a:lnTo>
                <a:lnTo>
                  <a:pt x="68649" y="85715"/>
                </a:lnTo>
                <a:lnTo>
                  <a:pt x="72436" y="84763"/>
                </a:lnTo>
                <a:lnTo>
                  <a:pt x="75913" y="83176"/>
                </a:lnTo>
                <a:lnTo>
                  <a:pt x="79183" y="81165"/>
                </a:lnTo>
                <a:lnTo>
                  <a:pt x="82316" y="79824"/>
                </a:lnTo>
                <a:lnTo>
                  <a:pt x="85357" y="78931"/>
                </a:lnTo>
                <a:lnTo>
                  <a:pt x="94297" y="771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SMARTPenAnnotation159"/>
          <p:cNvSpPr/>
          <p:nvPr/>
        </p:nvSpPr>
        <p:spPr>
          <a:xfrm>
            <a:off x="6835140" y="3094787"/>
            <a:ext cx="179864" cy="179909"/>
          </a:xfrm>
          <a:custGeom>
            <a:avLst/>
            <a:gdLst/>
            <a:ahLst/>
            <a:cxnLst/>
            <a:rect l="0" t="0" r="0" b="0"/>
            <a:pathLst>
              <a:path w="179864" h="179909">
                <a:moveTo>
                  <a:pt x="0" y="34175"/>
                </a:moveTo>
                <a:lnTo>
                  <a:pt x="4551" y="34175"/>
                </a:lnTo>
                <a:lnTo>
                  <a:pt x="5891" y="33223"/>
                </a:lnTo>
                <a:lnTo>
                  <a:pt x="6785" y="31635"/>
                </a:lnTo>
                <a:lnTo>
                  <a:pt x="8219" y="26794"/>
                </a:lnTo>
                <a:lnTo>
                  <a:pt x="13018" y="21405"/>
                </a:lnTo>
                <a:lnTo>
                  <a:pt x="15346" y="19946"/>
                </a:lnTo>
                <a:lnTo>
                  <a:pt x="24126" y="16942"/>
                </a:lnTo>
                <a:lnTo>
                  <a:pt x="28467" y="15066"/>
                </a:lnTo>
                <a:lnTo>
                  <a:pt x="33265" y="12863"/>
                </a:lnTo>
                <a:lnTo>
                  <a:pt x="37416" y="11395"/>
                </a:lnTo>
                <a:lnTo>
                  <a:pt x="41137" y="10416"/>
                </a:lnTo>
                <a:lnTo>
                  <a:pt x="44569" y="9763"/>
                </a:lnTo>
                <a:lnTo>
                  <a:pt x="48763" y="8375"/>
                </a:lnTo>
                <a:lnTo>
                  <a:pt x="53464" y="6498"/>
                </a:lnTo>
                <a:lnTo>
                  <a:pt x="58502" y="4294"/>
                </a:lnTo>
                <a:lnTo>
                  <a:pt x="63766" y="2824"/>
                </a:lnTo>
                <a:lnTo>
                  <a:pt x="69181" y="1845"/>
                </a:lnTo>
                <a:lnTo>
                  <a:pt x="74695" y="1191"/>
                </a:lnTo>
                <a:lnTo>
                  <a:pt x="79324" y="756"/>
                </a:lnTo>
                <a:lnTo>
                  <a:pt x="83363" y="466"/>
                </a:lnTo>
                <a:lnTo>
                  <a:pt x="87008" y="272"/>
                </a:lnTo>
                <a:lnTo>
                  <a:pt x="96137" y="57"/>
                </a:lnTo>
                <a:lnTo>
                  <a:pt x="101238" y="0"/>
                </a:lnTo>
                <a:lnTo>
                  <a:pt x="105592" y="914"/>
                </a:lnTo>
                <a:lnTo>
                  <a:pt x="109447" y="2476"/>
                </a:lnTo>
                <a:lnTo>
                  <a:pt x="112970" y="4470"/>
                </a:lnTo>
                <a:lnTo>
                  <a:pt x="116270" y="6752"/>
                </a:lnTo>
                <a:lnTo>
                  <a:pt x="119423" y="9225"/>
                </a:lnTo>
                <a:lnTo>
                  <a:pt x="122478" y="11827"/>
                </a:lnTo>
                <a:lnTo>
                  <a:pt x="124515" y="14514"/>
                </a:lnTo>
                <a:lnTo>
                  <a:pt x="126777" y="20039"/>
                </a:lnTo>
                <a:lnTo>
                  <a:pt x="128333" y="22846"/>
                </a:lnTo>
                <a:lnTo>
                  <a:pt x="130323" y="25670"/>
                </a:lnTo>
                <a:lnTo>
                  <a:pt x="132602" y="28505"/>
                </a:lnTo>
                <a:lnTo>
                  <a:pt x="133168" y="31347"/>
                </a:lnTo>
                <a:lnTo>
                  <a:pt x="132594" y="34195"/>
                </a:lnTo>
                <a:lnTo>
                  <a:pt x="129416" y="40851"/>
                </a:lnTo>
                <a:lnTo>
                  <a:pt x="124828" y="50160"/>
                </a:lnTo>
                <a:lnTo>
                  <a:pt x="121319" y="54357"/>
                </a:lnTo>
                <a:lnTo>
                  <a:pt x="117074" y="58107"/>
                </a:lnTo>
                <a:lnTo>
                  <a:pt x="112339" y="61560"/>
                </a:lnTo>
                <a:lnTo>
                  <a:pt x="107278" y="65766"/>
                </a:lnTo>
                <a:lnTo>
                  <a:pt x="101998" y="70476"/>
                </a:lnTo>
                <a:lnTo>
                  <a:pt x="92005" y="79836"/>
                </a:lnTo>
                <a:lnTo>
                  <a:pt x="77828" y="93606"/>
                </a:lnTo>
                <a:lnTo>
                  <a:pt x="74745" y="96656"/>
                </a:lnTo>
                <a:lnTo>
                  <a:pt x="71738" y="98689"/>
                </a:lnTo>
                <a:lnTo>
                  <a:pt x="68780" y="100044"/>
                </a:lnTo>
                <a:lnTo>
                  <a:pt x="65855" y="100948"/>
                </a:lnTo>
                <a:lnTo>
                  <a:pt x="62953" y="102503"/>
                </a:lnTo>
                <a:lnTo>
                  <a:pt x="60066" y="104492"/>
                </a:lnTo>
                <a:lnTo>
                  <a:pt x="57189" y="106771"/>
                </a:lnTo>
                <a:lnTo>
                  <a:pt x="54319" y="108289"/>
                </a:lnTo>
                <a:lnTo>
                  <a:pt x="51452" y="109302"/>
                </a:lnTo>
                <a:lnTo>
                  <a:pt x="43011" y="111293"/>
                </a:lnTo>
                <a:lnTo>
                  <a:pt x="54807" y="111324"/>
                </a:lnTo>
                <a:lnTo>
                  <a:pt x="57493" y="110373"/>
                </a:lnTo>
                <a:lnTo>
                  <a:pt x="63017" y="106776"/>
                </a:lnTo>
                <a:lnTo>
                  <a:pt x="66776" y="105436"/>
                </a:lnTo>
                <a:lnTo>
                  <a:pt x="71188" y="104542"/>
                </a:lnTo>
                <a:lnTo>
                  <a:pt x="76033" y="103947"/>
                </a:lnTo>
                <a:lnTo>
                  <a:pt x="81169" y="103549"/>
                </a:lnTo>
                <a:lnTo>
                  <a:pt x="86497" y="103285"/>
                </a:lnTo>
                <a:lnTo>
                  <a:pt x="97498" y="102991"/>
                </a:lnTo>
                <a:lnTo>
                  <a:pt x="138337" y="102764"/>
                </a:lnTo>
                <a:lnTo>
                  <a:pt x="142707" y="103714"/>
                </a:lnTo>
                <a:lnTo>
                  <a:pt x="147526" y="105299"/>
                </a:lnTo>
                <a:lnTo>
                  <a:pt x="152643" y="107309"/>
                </a:lnTo>
                <a:lnTo>
                  <a:pt x="157006" y="109601"/>
                </a:lnTo>
                <a:lnTo>
                  <a:pt x="160868" y="112081"/>
                </a:lnTo>
                <a:lnTo>
                  <a:pt x="164396" y="114688"/>
                </a:lnTo>
                <a:lnTo>
                  <a:pt x="167699" y="116425"/>
                </a:lnTo>
                <a:lnTo>
                  <a:pt x="170854" y="117583"/>
                </a:lnTo>
                <a:lnTo>
                  <a:pt x="173910" y="118356"/>
                </a:lnTo>
                <a:lnTo>
                  <a:pt x="175948" y="119823"/>
                </a:lnTo>
                <a:lnTo>
                  <a:pt x="177306" y="121754"/>
                </a:lnTo>
                <a:lnTo>
                  <a:pt x="178815" y="126439"/>
                </a:lnTo>
                <a:lnTo>
                  <a:pt x="179486" y="131696"/>
                </a:lnTo>
                <a:lnTo>
                  <a:pt x="179784" y="137208"/>
                </a:lnTo>
                <a:lnTo>
                  <a:pt x="179863" y="140011"/>
                </a:lnTo>
                <a:lnTo>
                  <a:pt x="178963" y="142833"/>
                </a:lnTo>
                <a:lnTo>
                  <a:pt x="177411" y="145666"/>
                </a:lnTo>
                <a:lnTo>
                  <a:pt x="175425" y="148507"/>
                </a:lnTo>
                <a:lnTo>
                  <a:pt x="173147" y="150402"/>
                </a:lnTo>
                <a:lnTo>
                  <a:pt x="170676" y="151665"/>
                </a:lnTo>
                <a:lnTo>
                  <a:pt x="168077" y="152506"/>
                </a:lnTo>
                <a:lnTo>
                  <a:pt x="162648" y="155982"/>
                </a:lnTo>
                <a:lnTo>
                  <a:pt x="159867" y="158242"/>
                </a:lnTo>
                <a:lnTo>
                  <a:pt x="156108" y="160701"/>
                </a:lnTo>
                <a:lnTo>
                  <a:pt x="151697" y="163293"/>
                </a:lnTo>
                <a:lnTo>
                  <a:pt x="146851" y="165974"/>
                </a:lnTo>
                <a:lnTo>
                  <a:pt x="142668" y="167761"/>
                </a:lnTo>
                <a:lnTo>
                  <a:pt x="138927" y="168952"/>
                </a:lnTo>
                <a:lnTo>
                  <a:pt x="135481" y="169747"/>
                </a:lnTo>
                <a:lnTo>
                  <a:pt x="132230" y="171229"/>
                </a:lnTo>
                <a:lnTo>
                  <a:pt x="129110" y="173169"/>
                </a:lnTo>
                <a:lnTo>
                  <a:pt x="126079" y="175416"/>
                </a:lnTo>
                <a:lnTo>
                  <a:pt x="122153" y="176913"/>
                </a:lnTo>
                <a:lnTo>
                  <a:pt x="117630" y="177911"/>
                </a:lnTo>
                <a:lnTo>
                  <a:pt x="112710" y="178577"/>
                </a:lnTo>
                <a:lnTo>
                  <a:pt x="108477" y="179020"/>
                </a:lnTo>
                <a:lnTo>
                  <a:pt x="104703" y="179316"/>
                </a:lnTo>
                <a:lnTo>
                  <a:pt x="101235" y="179513"/>
                </a:lnTo>
                <a:lnTo>
                  <a:pt x="94840" y="179732"/>
                </a:lnTo>
                <a:lnTo>
                  <a:pt x="82974" y="179873"/>
                </a:lnTo>
                <a:lnTo>
                  <a:pt x="51435" y="17990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SMARTPenAnnotation160"/>
          <p:cNvSpPr/>
          <p:nvPr/>
        </p:nvSpPr>
        <p:spPr>
          <a:xfrm>
            <a:off x="7075169" y="3163252"/>
            <a:ext cx="120016" cy="128589"/>
          </a:xfrm>
          <a:custGeom>
            <a:avLst/>
            <a:gdLst/>
            <a:ahLst/>
            <a:cxnLst/>
            <a:rect l="0" t="0" r="0" b="0"/>
            <a:pathLst>
              <a:path w="120016" h="128589">
                <a:moveTo>
                  <a:pt x="0" y="0"/>
                </a:moveTo>
                <a:lnTo>
                  <a:pt x="4552" y="4551"/>
                </a:lnTo>
                <a:lnTo>
                  <a:pt x="5892" y="6844"/>
                </a:lnTo>
                <a:lnTo>
                  <a:pt x="6786" y="9325"/>
                </a:lnTo>
                <a:lnTo>
                  <a:pt x="7382" y="11932"/>
                </a:lnTo>
                <a:lnTo>
                  <a:pt x="8731" y="13669"/>
                </a:lnTo>
                <a:lnTo>
                  <a:pt x="10584" y="14828"/>
                </a:lnTo>
                <a:lnTo>
                  <a:pt x="12772" y="15601"/>
                </a:lnTo>
                <a:lnTo>
                  <a:pt x="15182" y="18020"/>
                </a:lnTo>
                <a:lnTo>
                  <a:pt x="17742" y="21539"/>
                </a:lnTo>
                <a:lnTo>
                  <a:pt x="20400" y="25789"/>
                </a:lnTo>
                <a:lnTo>
                  <a:pt x="23125" y="29575"/>
                </a:lnTo>
                <a:lnTo>
                  <a:pt x="25895" y="33052"/>
                </a:lnTo>
                <a:lnTo>
                  <a:pt x="28694" y="36322"/>
                </a:lnTo>
                <a:lnTo>
                  <a:pt x="31511" y="39455"/>
                </a:lnTo>
                <a:lnTo>
                  <a:pt x="37183" y="45475"/>
                </a:lnTo>
                <a:lnTo>
                  <a:pt x="40029" y="49367"/>
                </a:lnTo>
                <a:lnTo>
                  <a:pt x="42879" y="53866"/>
                </a:lnTo>
                <a:lnTo>
                  <a:pt x="45732" y="58771"/>
                </a:lnTo>
                <a:lnTo>
                  <a:pt x="48585" y="62993"/>
                </a:lnTo>
                <a:lnTo>
                  <a:pt x="51440" y="66761"/>
                </a:lnTo>
                <a:lnTo>
                  <a:pt x="54296" y="70225"/>
                </a:lnTo>
                <a:lnTo>
                  <a:pt x="57153" y="74439"/>
                </a:lnTo>
                <a:lnTo>
                  <a:pt x="60010" y="79153"/>
                </a:lnTo>
                <a:lnTo>
                  <a:pt x="62867" y="84201"/>
                </a:lnTo>
                <a:lnTo>
                  <a:pt x="66677" y="88519"/>
                </a:lnTo>
                <a:lnTo>
                  <a:pt x="71121" y="92350"/>
                </a:lnTo>
                <a:lnTo>
                  <a:pt x="75989" y="95857"/>
                </a:lnTo>
                <a:lnTo>
                  <a:pt x="80188" y="99147"/>
                </a:lnTo>
                <a:lnTo>
                  <a:pt x="83938" y="102293"/>
                </a:lnTo>
                <a:lnTo>
                  <a:pt x="87392" y="105343"/>
                </a:lnTo>
                <a:lnTo>
                  <a:pt x="93769" y="111272"/>
                </a:lnTo>
                <a:lnTo>
                  <a:pt x="96803" y="114186"/>
                </a:lnTo>
                <a:lnTo>
                  <a:pt x="99778" y="116129"/>
                </a:lnTo>
                <a:lnTo>
                  <a:pt x="102714" y="117424"/>
                </a:lnTo>
                <a:lnTo>
                  <a:pt x="105623" y="118288"/>
                </a:lnTo>
                <a:lnTo>
                  <a:pt x="107563" y="119816"/>
                </a:lnTo>
                <a:lnTo>
                  <a:pt x="108856" y="121787"/>
                </a:lnTo>
                <a:lnTo>
                  <a:pt x="109718" y="124054"/>
                </a:lnTo>
                <a:lnTo>
                  <a:pt x="111246" y="125565"/>
                </a:lnTo>
                <a:lnTo>
                  <a:pt x="113217" y="126573"/>
                </a:lnTo>
                <a:lnTo>
                  <a:pt x="120015" y="12858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SMARTPenAnnotation161"/>
          <p:cNvSpPr/>
          <p:nvPr/>
        </p:nvSpPr>
        <p:spPr>
          <a:xfrm>
            <a:off x="7083742" y="3154680"/>
            <a:ext cx="145734" cy="128588"/>
          </a:xfrm>
          <a:custGeom>
            <a:avLst/>
            <a:gdLst/>
            <a:ahLst/>
            <a:cxnLst/>
            <a:rect l="0" t="0" r="0" b="0"/>
            <a:pathLst>
              <a:path w="145734" h="128588">
                <a:moveTo>
                  <a:pt x="145733" y="0"/>
                </a:moveTo>
                <a:lnTo>
                  <a:pt x="141182" y="0"/>
                </a:lnTo>
                <a:lnTo>
                  <a:pt x="138889" y="952"/>
                </a:lnTo>
                <a:lnTo>
                  <a:pt x="136407" y="2540"/>
                </a:lnTo>
                <a:lnTo>
                  <a:pt x="133801" y="4551"/>
                </a:lnTo>
                <a:lnTo>
                  <a:pt x="130158" y="7796"/>
                </a:lnTo>
                <a:lnTo>
                  <a:pt x="121031" y="16482"/>
                </a:lnTo>
                <a:lnTo>
                  <a:pt x="109733" y="27532"/>
                </a:lnTo>
                <a:lnTo>
                  <a:pt x="106493" y="31689"/>
                </a:lnTo>
                <a:lnTo>
                  <a:pt x="103380" y="36366"/>
                </a:lnTo>
                <a:lnTo>
                  <a:pt x="100353" y="41389"/>
                </a:lnTo>
                <a:lnTo>
                  <a:pt x="96429" y="45690"/>
                </a:lnTo>
                <a:lnTo>
                  <a:pt x="91909" y="49510"/>
                </a:lnTo>
                <a:lnTo>
                  <a:pt x="86990" y="53009"/>
                </a:lnTo>
                <a:lnTo>
                  <a:pt x="81806" y="57247"/>
                </a:lnTo>
                <a:lnTo>
                  <a:pt x="76445" y="61977"/>
                </a:lnTo>
                <a:lnTo>
                  <a:pt x="70966" y="67035"/>
                </a:lnTo>
                <a:lnTo>
                  <a:pt x="65408" y="71360"/>
                </a:lnTo>
                <a:lnTo>
                  <a:pt x="59797" y="75196"/>
                </a:lnTo>
                <a:lnTo>
                  <a:pt x="54153" y="78705"/>
                </a:lnTo>
                <a:lnTo>
                  <a:pt x="48484" y="82950"/>
                </a:lnTo>
                <a:lnTo>
                  <a:pt x="42801" y="87685"/>
                </a:lnTo>
                <a:lnTo>
                  <a:pt x="32357" y="97073"/>
                </a:lnTo>
                <a:lnTo>
                  <a:pt x="24541" y="104421"/>
                </a:lnTo>
                <a:lnTo>
                  <a:pt x="10414" y="118207"/>
                </a:lnTo>
                <a:lnTo>
                  <a:pt x="0" y="1285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SMARTPenAnnotation162"/>
          <p:cNvSpPr/>
          <p:nvPr/>
        </p:nvSpPr>
        <p:spPr>
          <a:xfrm>
            <a:off x="7375207" y="3411854"/>
            <a:ext cx="154306" cy="8574"/>
          </a:xfrm>
          <a:custGeom>
            <a:avLst/>
            <a:gdLst/>
            <a:ahLst/>
            <a:cxnLst/>
            <a:rect l="0" t="0" r="0" b="0"/>
            <a:pathLst>
              <a:path w="154306" h="8574">
                <a:moveTo>
                  <a:pt x="0" y="8573"/>
                </a:moveTo>
                <a:lnTo>
                  <a:pt x="13093" y="8573"/>
                </a:lnTo>
                <a:lnTo>
                  <a:pt x="15396" y="7621"/>
                </a:lnTo>
                <a:lnTo>
                  <a:pt x="17884" y="6033"/>
                </a:lnTo>
                <a:lnTo>
                  <a:pt x="20495" y="4022"/>
                </a:lnTo>
                <a:lnTo>
                  <a:pt x="23188" y="2682"/>
                </a:lnTo>
                <a:lnTo>
                  <a:pt x="25936" y="1788"/>
                </a:lnTo>
                <a:lnTo>
                  <a:pt x="28721" y="1192"/>
                </a:lnTo>
                <a:lnTo>
                  <a:pt x="32482" y="795"/>
                </a:lnTo>
                <a:lnTo>
                  <a:pt x="36895" y="530"/>
                </a:lnTo>
                <a:lnTo>
                  <a:pt x="46877" y="236"/>
                </a:lnTo>
                <a:lnTo>
                  <a:pt x="91293" y="7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SMARTPenAnnotation163"/>
          <p:cNvSpPr/>
          <p:nvPr/>
        </p:nvSpPr>
        <p:spPr>
          <a:xfrm>
            <a:off x="7426642" y="3506152"/>
            <a:ext cx="162878" cy="17146"/>
          </a:xfrm>
          <a:custGeom>
            <a:avLst/>
            <a:gdLst/>
            <a:ahLst/>
            <a:cxnLst/>
            <a:rect l="0" t="0" r="0" b="0"/>
            <a:pathLst>
              <a:path w="162878" h="17146">
                <a:moveTo>
                  <a:pt x="0" y="17145"/>
                </a:moveTo>
                <a:lnTo>
                  <a:pt x="24951" y="17145"/>
                </a:lnTo>
                <a:lnTo>
                  <a:pt x="29016" y="16193"/>
                </a:lnTo>
                <a:lnTo>
                  <a:pt x="32679" y="14605"/>
                </a:lnTo>
                <a:lnTo>
                  <a:pt x="36074" y="12594"/>
                </a:lnTo>
                <a:lnTo>
                  <a:pt x="41194" y="11254"/>
                </a:lnTo>
                <a:lnTo>
                  <a:pt x="47466" y="10360"/>
                </a:lnTo>
                <a:lnTo>
                  <a:pt x="54503" y="9764"/>
                </a:lnTo>
                <a:lnTo>
                  <a:pt x="61100" y="8414"/>
                </a:lnTo>
                <a:lnTo>
                  <a:pt x="67404" y="6562"/>
                </a:lnTo>
                <a:lnTo>
                  <a:pt x="73511" y="4375"/>
                </a:lnTo>
                <a:lnTo>
                  <a:pt x="79487" y="2917"/>
                </a:lnTo>
                <a:lnTo>
                  <a:pt x="85376" y="1944"/>
                </a:lnTo>
                <a:lnTo>
                  <a:pt x="91207" y="1296"/>
                </a:lnTo>
                <a:lnTo>
                  <a:pt x="97000" y="864"/>
                </a:lnTo>
                <a:lnTo>
                  <a:pt x="102767" y="576"/>
                </a:lnTo>
                <a:lnTo>
                  <a:pt x="114255" y="256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SMARTPenAnnotation164"/>
          <p:cNvSpPr/>
          <p:nvPr/>
        </p:nvSpPr>
        <p:spPr>
          <a:xfrm>
            <a:off x="7709639" y="3287164"/>
            <a:ext cx="274217" cy="321459"/>
          </a:xfrm>
          <a:custGeom>
            <a:avLst/>
            <a:gdLst/>
            <a:ahLst/>
            <a:cxnLst/>
            <a:rect l="0" t="0" r="0" b="0"/>
            <a:pathLst>
              <a:path w="274217" h="321459">
                <a:moveTo>
                  <a:pt x="8468" y="56111"/>
                </a:moveTo>
                <a:lnTo>
                  <a:pt x="8468" y="51560"/>
                </a:lnTo>
                <a:lnTo>
                  <a:pt x="7516" y="50219"/>
                </a:lnTo>
                <a:lnTo>
                  <a:pt x="5928" y="49325"/>
                </a:lnTo>
                <a:lnTo>
                  <a:pt x="250" y="47643"/>
                </a:lnTo>
                <a:lnTo>
                  <a:pt x="0" y="43018"/>
                </a:lnTo>
                <a:lnTo>
                  <a:pt x="918" y="40715"/>
                </a:lnTo>
                <a:lnTo>
                  <a:pt x="7286" y="31941"/>
                </a:lnTo>
                <a:lnTo>
                  <a:pt x="13022" y="28541"/>
                </a:lnTo>
                <a:lnTo>
                  <a:pt x="20969" y="23855"/>
                </a:lnTo>
                <a:lnTo>
                  <a:pt x="27677" y="18597"/>
                </a:lnTo>
                <a:lnTo>
                  <a:pt x="31752" y="16814"/>
                </a:lnTo>
                <a:lnTo>
                  <a:pt x="36373" y="15626"/>
                </a:lnTo>
                <a:lnTo>
                  <a:pt x="41359" y="14833"/>
                </a:lnTo>
                <a:lnTo>
                  <a:pt x="46588" y="13352"/>
                </a:lnTo>
                <a:lnTo>
                  <a:pt x="51979" y="11412"/>
                </a:lnTo>
                <a:lnTo>
                  <a:pt x="57478" y="9167"/>
                </a:lnTo>
                <a:lnTo>
                  <a:pt x="63049" y="7670"/>
                </a:lnTo>
                <a:lnTo>
                  <a:pt x="68668" y="6672"/>
                </a:lnTo>
                <a:lnTo>
                  <a:pt x="74319" y="6006"/>
                </a:lnTo>
                <a:lnTo>
                  <a:pt x="79991" y="4610"/>
                </a:lnTo>
                <a:lnTo>
                  <a:pt x="85678" y="2727"/>
                </a:lnTo>
                <a:lnTo>
                  <a:pt x="91373" y="519"/>
                </a:lnTo>
                <a:lnTo>
                  <a:pt x="98028" y="0"/>
                </a:lnTo>
                <a:lnTo>
                  <a:pt x="105322" y="606"/>
                </a:lnTo>
                <a:lnTo>
                  <a:pt x="113043" y="1962"/>
                </a:lnTo>
                <a:lnTo>
                  <a:pt x="120095" y="2867"/>
                </a:lnTo>
                <a:lnTo>
                  <a:pt x="126701" y="3470"/>
                </a:lnTo>
                <a:lnTo>
                  <a:pt x="133010" y="3872"/>
                </a:lnTo>
                <a:lnTo>
                  <a:pt x="145100" y="4318"/>
                </a:lnTo>
                <a:lnTo>
                  <a:pt x="150991" y="4437"/>
                </a:lnTo>
                <a:lnTo>
                  <a:pt x="156823" y="5469"/>
                </a:lnTo>
                <a:lnTo>
                  <a:pt x="162617" y="7110"/>
                </a:lnTo>
                <a:lnTo>
                  <a:pt x="168384" y="9156"/>
                </a:lnTo>
                <a:lnTo>
                  <a:pt x="174134" y="11473"/>
                </a:lnTo>
                <a:lnTo>
                  <a:pt x="179872" y="13969"/>
                </a:lnTo>
                <a:lnTo>
                  <a:pt x="185603" y="16587"/>
                </a:lnTo>
                <a:lnTo>
                  <a:pt x="190375" y="19284"/>
                </a:lnTo>
                <a:lnTo>
                  <a:pt x="198218" y="24821"/>
                </a:lnTo>
                <a:lnTo>
                  <a:pt x="202595" y="28583"/>
                </a:lnTo>
                <a:lnTo>
                  <a:pt x="207418" y="32996"/>
                </a:lnTo>
                <a:lnTo>
                  <a:pt x="212539" y="37844"/>
                </a:lnTo>
                <a:lnTo>
                  <a:pt x="216906" y="42980"/>
                </a:lnTo>
                <a:lnTo>
                  <a:pt x="220769" y="48309"/>
                </a:lnTo>
                <a:lnTo>
                  <a:pt x="224297" y="53767"/>
                </a:lnTo>
                <a:lnTo>
                  <a:pt x="227602" y="59311"/>
                </a:lnTo>
                <a:lnTo>
                  <a:pt x="230756" y="64912"/>
                </a:lnTo>
                <a:lnTo>
                  <a:pt x="233813" y="70550"/>
                </a:lnTo>
                <a:lnTo>
                  <a:pt x="235851" y="76215"/>
                </a:lnTo>
                <a:lnTo>
                  <a:pt x="237209" y="81896"/>
                </a:lnTo>
                <a:lnTo>
                  <a:pt x="238114" y="87588"/>
                </a:lnTo>
                <a:lnTo>
                  <a:pt x="238718" y="94241"/>
                </a:lnTo>
                <a:lnTo>
                  <a:pt x="239121" y="101533"/>
                </a:lnTo>
                <a:lnTo>
                  <a:pt x="239388" y="109252"/>
                </a:lnTo>
                <a:lnTo>
                  <a:pt x="241473" y="116303"/>
                </a:lnTo>
                <a:lnTo>
                  <a:pt x="244767" y="122909"/>
                </a:lnTo>
                <a:lnTo>
                  <a:pt x="248869" y="129218"/>
                </a:lnTo>
                <a:lnTo>
                  <a:pt x="250650" y="136281"/>
                </a:lnTo>
                <a:lnTo>
                  <a:pt x="250885" y="143848"/>
                </a:lnTo>
                <a:lnTo>
                  <a:pt x="250089" y="151750"/>
                </a:lnTo>
                <a:lnTo>
                  <a:pt x="248607" y="158922"/>
                </a:lnTo>
                <a:lnTo>
                  <a:pt x="246666" y="165609"/>
                </a:lnTo>
                <a:lnTo>
                  <a:pt x="244419" y="171972"/>
                </a:lnTo>
                <a:lnTo>
                  <a:pt x="241016" y="178119"/>
                </a:lnTo>
                <a:lnTo>
                  <a:pt x="236843" y="184122"/>
                </a:lnTo>
                <a:lnTo>
                  <a:pt x="232156" y="190029"/>
                </a:lnTo>
                <a:lnTo>
                  <a:pt x="227126" y="195872"/>
                </a:lnTo>
                <a:lnTo>
                  <a:pt x="221867" y="201673"/>
                </a:lnTo>
                <a:lnTo>
                  <a:pt x="216457" y="207444"/>
                </a:lnTo>
                <a:lnTo>
                  <a:pt x="211897" y="213197"/>
                </a:lnTo>
                <a:lnTo>
                  <a:pt x="207905" y="218937"/>
                </a:lnTo>
                <a:lnTo>
                  <a:pt x="204291" y="224670"/>
                </a:lnTo>
                <a:lnTo>
                  <a:pt x="199976" y="230396"/>
                </a:lnTo>
                <a:lnTo>
                  <a:pt x="195196" y="236118"/>
                </a:lnTo>
                <a:lnTo>
                  <a:pt x="190103" y="241838"/>
                </a:lnTo>
                <a:lnTo>
                  <a:pt x="179364" y="253274"/>
                </a:lnTo>
                <a:lnTo>
                  <a:pt x="173834" y="258990"/>
                </a:lnTo>
                <a:lnTo>
                  <a:pt x="168242" y="263754"/>
                </a:lnTo>
                <a:lnTo>
                  <a:pt x="162609" y="267882"/>
                </a:lnTo>
                <a:lnTo>
                  <a:pt x="156949" y="271586"/>
                </a:lnTo>
                <a:lnTo>
                  <a:pt x="151271" y="275961"/>
                </a:lnTo>
                <a:lnTo>
                  <a:pt x="145580" y="280782"/>
                </a:lnTo>
                <a:lnTo>
                  <a:pt x="135129" y="290268"/>
                </a:lnTo>
                <a:lnTo>
                  <a:pt x="127309" y="297658"/>
                </a:lnTo>
                <a:lnTo>
                  <a:pt x="117553" y="307173"/>
                </a:lnTo>
                <a:lnTo>
                  <a:pt x="113576" y="309211"/>
                </a:lnTo>
                <a:lnTo>
                  <a:pt x="109020" y="310569"/>
                </a:lnTo>
                <a:lnTo>
                  <a:pt x="104078" y="311474"/>
                </a:lnTo>
                <a:lnTo>
                  <a:pt x="96046" y="315021"/>
                </a:lnTo>
                <a:lnTo>
                  <a:pt x="92571" y="317300"/>
                </a:lnTo>
                <a:lnTo>
                  <a:pt x="88349" y="318819"/>
                </a:lnTo>
                <a:lnTo>
                  <a:pt x="83630" y="319832"/>
                </a:lnTo>
                <a:lnTo>
                  <a:pt x="78578" y="320508"/>
                </a:lnTo>
                <a:lnTo>
                  <a:pt x="70426" y="321258"/>
                </a:lnTo>
                <a:lnTo>
                  <a:pt x="66918" y="321458"/>
                </a:lnTo>
                <a:lnTo>
                  <a:pt x="63627" y="320639"/>
                </a:lnTo>
                <a:lnTo>
                  <a:pt x="57431" y="317189"/>
                </a:lnTo>
                <a:lnTo>
                  <a:pt x="48962" y="315020"/>
                </a:lnTo>
                <a:lnTo>
                  <a:pt x="44036" y="314442"/>
                </a:lnTo>
                <a:lnTo>
                  <a:pt x="40753" y="313104"/>
                </a:lnTo>
                <a:lnTo>
                  <a:pt x="38564" y="311260"/>
                </a:lnTo>
                <a:lnTo>
                  <a:pt x="32943" y="304113"/>
                </a:lnTo>
                <a:lnTo>
                  <a:pt x="25245" y="295963"/>
                </a:lnTo>
                <a:lnTo>
                  <a:pt x="22509" y="293165"/>
                </a:lnTo>
                <a:lnTo>
                  <a:pt x="20687" y="290347"/>
                </a:lnTo>
                <a:lnTo>
                  <a:pt x="18661" y="284675"/>
                </a:lnTo>
                <a:lnTo>
                  <a:pt x="17521" y="276128"/>
                </a:lnTo>
                <a:lnTo>
                  <a:pt x="18313" y="273274"/>
                </a:lnTo>
                <a:lnTo>
                  <a:pt x="23026" y="264706"/>
                </a:lnTo>
                <a:lnTo>
                  <a:pt x="25799" y="255182"/>
                </a:lnTo>
                <a:lnTo>
                  <a:pt x="29823" y="245869"/>
                </a:lnTo>
                <a:lnTo>
                  <a:pt x="34787" y="237920"/>
                </a:lnTo>
                <a:lnTo>
                  <a:pt x="37443" y="234467"/>
                </a:lnTo>
                <a:lnTo>
                  <a:pt x="45476" y="228090"/>
                </a:lnTo>
                <a:lnTo>
                  <a:pt x="50285" y="225056"/>
                </a:lnTo>
                <a:lnTo>
                  <a:pt x="55396" y="222081"/>
                </a:lnTo>
                <a:lnTo>
                  <a:pt x="60708" y="219145"/>
                </a:lnTo>
                <a:lnTo>
                  <a:pt x="66155" y="216235"/>
                </a:lnTo>
                <a:lnTo>
                  <a:pt x="71691" y="214295"/>
                </a:lnTo>
                <a:lnTo>
                  <a:pt x="77287" y="213002"/>
                </a:lnTo>
                <a:lnTo>
                  <a:pt x="82922" y="212140"/>
                </a:lnTo>
                <a:lnTo>
                  <a:pt x="89537" y="210613"/>
                </a:lnTo>
                <a:lnTo>
                  <a:pt x="96804" y="208642"/>
                </a:lnTo>
                <a:lnTo>
                  <a:pt x="104506" y="206376"/>
                </a:lnTo>
                <a:lnTo>
                  <a:pt x="111546" y="204865"/>
                </a:lnTo>
                <a:lnTo>
                  <a:pt x="118144" y="203857"/>
                </a:lnTo>
                <a:lnTo>
                  <a:pt x="124448" y="203186"/>
                </a:lnTo>
                <a:lnTo>
                  <a:pt x="130556" y="202738"/>
                </a:lnTo>
                <a:lnTo>
                  <a:pt x="136532" y="202440"/>
                </a:lnTo>
                <a:lnTo>
                  <a:pt x="148253" y="202108"/>
                </a:lnTo>
                <a:lnTo>
                  <a:pt x="159812" y="201961"/>
                </a:lnTo>
                <a:lnTo>
                  <a:pt x="165562" y="202874"/>
                </a:lnTo>
                <a:lnTo>
                  <a:pt x="171300" y="204436"/>
                </a:lnTo>
                <a:lnTo>
                  <a:pt x="177029" y="206429"/>
                </a:lnTo>
                <a:lnTo>
                  <a:pt x="182755" y="207758"/>
                </a:lnTo>
                <a:lnTo>
                  <a:pt x="188477" y="208644"/>
                </a:lnTo>
                <a:lnTo>
                  <a:pt x="194197" y="209234"/>
                </a:lnTo>
                <a:lnTo>
                  <a:pt x="198962" y="210581"/>
                </a:lnTo>
                <a:lnTo>
                  <a:pt x="206797" y="214617"/>
                </a:lnTo>
                <a:lnTo>
                  <a:pt x="213454" y="219585"/>
                </a:lnTo>
                <a:lnTo>
                  <a:pt x="220541" y="224968"/>
                </a:lnTo>
                <a:lnTo>
                  <a:pt x="225097" y="227738"/>
                </a:lnTo>
                <a:lnTo>
                  <a:pt x="230041" y="230536"/>
                </a:lnTo>
                <a:lnTo>
                  <a:pt x="233335" y="233354"/>
                </a:lnTo>
                <a:lnTo>
                  <a:pt x="235533" y="236186"/>
                </a:lnTo>
                <a:lnTo>
                  <a:pt x="236996" y="239026"/>
                </a:lnTo>
                <a:lnTo>
                  <a:pt x="238925" y="240919"/>
                </a:lnTo>
                <a:lnTo>
                  <a:pt x="241164" y="242181"/>
                </a:lnTo>
                <a:lnTo>
                  <a:pt x="243608" y="243023"/>
                </a:lnTo>
                <a:lnTo>
                  <a:pt x="248865" y="246498"/>
                </a:lnTo>
                <a:lnTo>
                  <a:pt x="251599" y="248758"/>
                </a:lnTo>
                <a:lnTo>
                  <a:pt x="253423" y="251217"/>
                </a:lnTo>
                <a:lnTo>
                  <a:pt x="255450" y="256490"/>
                </a:lnTo>
                <a:lnTo>
                  <a:pt x="256943" y="258276"/>
                </a:lnTo>
                <a:lnTo>
                  <a:pt x="258890" y="259468"/>
                </a:lnTo>
                <a:lnTo>
                  <a:pt x="264309" y="261380"/>
                </a:lnTo>
                <a:lnTo>
                  <a:pt x="267591" y="261641"/>
                </a:lnTo>
                <a:lnTo>
                  <a:pt x="274216" y="26185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SMARTPenAnnotation165"/>
          <p:cNvSpPr/>
          <p:nvPr/>
        </p:nvSpPr>
        <p:spPr>
          <a:xfrm>
            <a:off x="8129587" y="3051810"/>
            <a:ext cx="68581" cy="111443"/>
          </a:xfrm>
          <a:custGeom>
            <a:avLst/>
            <a:gdLst/>
            <a:ahLst/>
            <a:cxnLst/>
            <a:rect l="0" t="0" r="0" b="0"/>
            <a:pathLst>
              <a:path w="68581" h="111443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39" y="6785"/>
                </a:lnTo>
                <a:lnTo>
                  <a:pt x="4551" y="7380"/>
                </a:lnTo>
                <a:lnTo>
                  <a:pt x="5892" y="8730"/>
                </a:lnTo>
                <a:lnTo>
                  <a:pt x="6785" y="10583"/>
                </a:lnTo>
                <a:lnTo>
                  <a:pt x="7382" y="12770"/>
                </a:lnTo>
                <a:lnTo>
                  <a:pt x="8730" y="14228"/>
                </a:lnTo>
                <a:lnTo>
                  <a:pt x="10583" y="15200"/>
                </a:lnTo>
                <a:lnTo>
                  <a:pt x="12771" y="15848"/>
                </a:lnTo>
                <a:lnTo>
                  <a:pt x="14229" y="17233"/>
                </a:lnTo>
                <a:lnTo>
                  <a:pt x="15201" y="19108"/>
                </a:lnTo>
                <a:lnTo>
                  <a:pt x="15849" y="21311"/>
                </a:lnTo>
                <a:lnTo>
                  <a:pt x="17234" y="24685"/>
                </a:lnTo>
                <a:lnTo>
                  <a:pt x="19109" y="28839"/>
                </a:lnTo>
                <a:lnTo>
                  <a:pt x="21312" y="33513"/>
                </a:lnTo>
                <a:lnTo>
                  <a:pt x="23733" y="37582"/>
                </a:lnTo>
                <a:lnTo>
                  <a:pt x="26299" y="41247"/>
                </a:lnTo>
                <a:lnTo>
                  <a:pt x="28963" y="44643"/>
                </a:lnTo>
                <a:lnTo>
                  <a:pt x="30738" y="47859"/>
                </a:lnTo>
                <a:lnTo>
                  <a:pt x="31923" y="50956"/>
                </a:lnTo>
                <a:lnTo>
                  <a:pt x="32712" y="53973"/>
                </a:lnTo>
                <a:lnTo>
                  <a:pt x="34191" y="56937"/>
                </a:lnTo>
                <a:lnTo>
                  <a:pt x="36129" y="59865"/>
                </a:lnTo>
                <a:lnTo>
                  <a:pt x="38374" y="62770"/>
                </a:lnTo>
                <a:lnTo>
                  <a:pt x="40822" y="65659"/>
                </a:lnTo>
                <a:lnTo>
                  <a:pt x="43407" y="68538"/>
                </a:lnTo>
                <a:lnTo>
                  <a:pt x="46083" y="71409"/>
                </a:lnTo>
                <a:lnTo>
                  <a:pt x="47868" y="74276"/>
                </a:lnTo>
                <a:lnTo>
                  <a:pt x="49057" y="77140"/>
                </a:lnTo>
                <a:lnTo>
                  <a:pt x="49850" y="80001"/>
                </a:lnTo>
                <a:lnTo>
                  <a:pt x="51330" y="82862"/>
                </a:lnTo>
                <a:lnTo>
                  <a:pt x="53270" y="85721"/>
                </a:lnTo>
                <a:lnTo>
                  <a:pt x="55516" y="88580"/>
                </a:lnTo>
                <a:lnTo>
                  <a:pt x="57966" y="91438"/>
                </a:lnTo>
                <a:lnTo>
                  <a:pt x="60551" y="94296"/>
                </a:lnTo>
                <a:lnTo>
                  <a:pt x="66994" y="101176"/>
                </a:lnTo>
                <a:lnTo>
                  <a:pt x="67523" y="102693"/>
                </a:lnTo>
                <a:lnTo>
                  <a:pt x="67876" y="104657"/>
                </a:lnTo>
                <a:lnTo>
                  <a:pt x="68580" y="11144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SMARTPenAnnotation166"/>
          <p:cNvSpPr/>
          <p:nvPr/>
        </p:nvSpPr>
        <p:spPr>
          <a:xfrm>
            <a:off x="8086725" y="3197542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8572"/>
                </a:moveTo>
                <a:lnTo>
                  <a:pt x="108590" y="8572"/>
                </a:lnTo>
                <a:lnTo>
                  <a:pt x="114302" y="7620"/>
                </a:lnTo>
                <a:lnTo>
                  <a:pt x="120017" y="6033"/>
                </a:lnTo>
                <a:lnTo>
                  <a:pt x="125731" y="4022"/>
                </a:lnTo>
                <a:lnTo>
                  <a:pt x="131446" y="2681"/>
                </a:lnTo>
                <a:lnTo>
                  <a:pt x="137161" y="1787"/>
                </a:lnTo>
                <a:lnTo>
                  <a:pt x="142875" y="1192"/>
                </a:lnTo>
                <a:lnTo>
                  <a:pt x="148590" y="795"/>
                </a:lnTo>
                <a:lnTo>
                  <a:pt x="154305" y="530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SMARTPenAnnotation167"/>
          <p:cNvSpPr/>
          <p:nvPr/>
        </p:nvSpPr>
        <p:spPr>
          <a:xfrm>
            <a:off x="8172450" y="3266122"/>
            <a:ext cx="154306" cy="68581"/>
          </a:xfrm>
          <a:custGeom>
            <a:avLst/>
            <a:gdLst/>
            <a:ahLst/>
            <a:cxnLst/>
            <a:rect l="0" t="0" r="0" b="0"/>
            <a:pathLst>
              <a:path w="154306" h="68581">
                <a:moveTo>
                  <a:pt x="0" y="8573"/>
                </a:moveTo>
                <a:lnTo>
                  <a:pt x="4550" y="4022"/>
                </a:lnTo>
                <a:lnTo>
                  <a:pt x="6843" y="2681"/>
                </a:lnTo>
                <a:lnTo>
                  <a:pt x="9325" y="1787"/>
                </a:lnTo>
                <a:lnTo>
                  <a:pt x="15600" y="353"/>
                </a:lnTo>
                <a:lnTo>
                  <a:pt x="18998" y="157"/>
                </a:lnTo>
                <a:lnTo>
                  <a:pt x="24390" y="31"/>
                </a:lnTo>
                <a:lnTo>
                  <a:pt x="54326" y="0"/>
                </a:lnTo>
                <a:lnTo>
                  <a:pt x="57172" y="953"/>
                </a:lnTo>
                <a:lnTo>
                  <a:pt x="60023" y="2540"/>
                </a:lnTo>
                <a:lnTo>
                  <a:pt x="66889" y="7381"/>
                </a:lnTo>
                <a:lnTo>
                  <a:pt x="67453" y="8731"/>
                </a:lnTo>
                <a:lnTo>
                  <a:pt x="67828" y="10583"/>
                </a:lnTo>
                <a:lnTo>
                  <a:pt x="68078" y="12770"/>
                </a:lnTo>
                <a:lnTo>
                  <a:pt x="68246" y="15181"/>
                </a:lnTo>
                <a:lnTo>
                  <a:pt x="68357" y="17741"/>
                </a:lnTo>
                <a:lnTo>
                  <a:pt x="68481" y="23125"/>
                </a:lnTo>
                <a:lnTo>
                  <a:pt x="68536" y="28693"/>
                </a:lnTo>
                <a:lnTo>
                  <a:pt x="67598" y="31511"/>
                </a:lnTo>
                <a:lnTo>
                  <a:pt x="66020" y="34342"/>
                </a:lnTo>
                <a:lnTo>
                  <a:pt x="64016" y="37182"/>
                </a:lnTo>
                <a:lnTo>
                  <a:pt x="61728" y="39076"/>
                </a:lnTo>
                <a:lnTo>
                  <a:pt x="59249" y="40338"/>
                </a:lnTo>
                <a:lnTo>
                  <a:pt x="56644" y="41180"/>
                </a:lnTo>
                <a:lnTo>
                  <a:pt x="53955" y="42693"/>
                </a:lnTo>
                <a:lnTo>
                  <a:pt x="51210" y="44654"/>
                </a:lnTo>
                <a:lnTo>
                  <a:pt x="48428" y="46915"/>
                </a:lnTo>
                <a:lnTo>
                  <a:pt x="45621" y="49374"/>
                </a:lnTo>
                <a:lnTo>
                  <a:pt x="42796" y="51966"/>
                </a:lnTo>
                <a:lnTo>
                  <a:pt x="39960" y="54647"/>
                </a:lnTo>
                <a:lnTo>
                  <a:pt x="37118" y="56434"/>
                </a:lnTo>
                <a:lnTo>
                  <a:pt x="34270" y="57625"/>
                </a:lnTo>
                <a:lnTo>
                  <a:pt x="31419" y="58419"/>
                </a:lnTo>
                <a:lnTo>
                  <a:pt x="28565" y="59901"/>
                </a:lnTo>
                <a:lnTo>
                  <a:pt x="25712" y="61842"/>
                </a:lnTo>
                <a:lnTo>
                  <a:pt x="22856" y="64088"/>
                </a:lnTo>
                <a:lnTo>
                  <a:pt x="19999" y="65585"/>
                </a:lnTo>
                <a:lnTo>
                  <a:pt x="17143" y="66583"/>
                </a:lnTo>
                <a:lnTo>
                  <a:pt x="8601" y="68573"/>
                </a:lnTo>
                <a:lnTo>
                  <a:pt x="8576" y="68579"/>
                </a:lnTo>
                <a:lnTo>
                  <a:pt x="74696" y="68580"/>
                </a:lnTo>
                <a:lnTo>
                  <a:pt x="79324" y="67628"/>
                </a:lnTo>
                <a:lnTo>
                  <a:pt x="83363" y="66040"/>
                </a:lnTo>
                <a:lnTo>
                  <a:pt x="87007" y="64029"/>
                </a:lnTo>
                <a:lnTo>
                  <a:pt x="92295" y="62689"/>
                </a:lnTo>
                <a:lnTo>
                  <a:pt x="98677" y="61795"/>
                </a:lnTo>
                <a:lnTo>
                  <a:pt x="111484" y="60802"/>
                </a:lnTo>
                <a:lnTo>
                  <a:pt x="120350" y="60361"/>
                </a:lnTo>
                <a:lnTo>
                  <a:pt x="130007" y="60164"/>
                </a:lnTo>
                <a:lnTo>
                  <a:pt x="154305" y="6000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SMARTPenAnnotation168"/>
          <p:cNvSpPr/>
          <p:nvPr/>
        </p:nvSpPr>
        <p:spPr>
          <a:xfrm>
            <a:off x="6586537" y="3892385"/>
            <a:ext cx="324046" cy="299567"/>
          </a:xfrm>
          <a:custGeom>
            <a:avLst/>
            <a:gdLst/>
            <a:ahLst/>
            <a:cxnLst/>
            <a:rect l="0" t="0" r="0" b="0"/>
            <a:pathLst>
              <a:path w="324046" h="299567">
                <a:moveTo>
                  <a:pt x="0" y="50965"/>
                </a:moveTo>
                <a:lnTo>
                  <a:pt x="25540" y="38194"/>
                </a:lnTo>
                <a:lnTo>
                  <a:pt x="32941" y="33224"/>
                </a:lnTo>
                <a:lnTo>
                  <a:pt x="40358" y="27840"/>
                </a:lnTo>
                <a:lnTo>
                  <a:pt x="50005" y="22272"/>
                </a:lnTo>
                <a:lnTo>
                  <a:pt x="56197" y="20406"/>
                </a:lnTo>
                <a:lnTo>
                  <a:pt x="63182" y="19163"/>
                </a:lnTo>
                <a:lnTo>
                  <a:pt x="70696" y="18333"/>
                </a:lnTo>
                <a:lnTo>
                  <a:pt x="77611" y="16828"/>
                </a:lnTo>
                <a:lnTo>
                  <a:pt x="84126" y="14872"/>
                </a:lnTo>
                <a:lnTo>
                  <a:pt x="97396" y="10158"/>
                </a:lnTo>
                <a:lnTo>
                  <a:pt x="112819" y="4888"/>
                </a:lnTo>
                <a:lnTo>
                  <a:pt x="120933" y="3102"/>
                </a:lnTo>
                <a:lnTo>
                  <a:pt x="129200" y="1911"/>
                </a:lnTo>
                <a:lnTo>
                  <a:pt x="137568" y="1117"/>
                </a:lnTo>
                <a:lnTo>
                  <a:pt x="145052" y="588"/>
                </a:lnTo>
                <a:lnTo>
                  <a:pt x="151947" y="235"/>
                </a:lnTo>
                <a:lnTo>
                  <a:pt x="158448" y="0"/>
                </a:lnTo>
                <a:lnTo>
                  <a:pt x="164687" y="796"/>
                </a:lnTo>
                <a:lnTo>
                  <a:pt x="170752" y="2279"/>
                </a:lnTo>
                <a:lnTo>
                  <a:pt x="176699" y="4220"/>
                </a:lnTo>
                <a:lnTo>
                  <a:pt x="182569" y="6466"/>
                </a:lnTo>
                <a:lnTo>
                  <a:pt x="188389" y="8917"/>
                </a:lnTo>
                <a:lnTo>
                  <a:pt x="194172" y="11503"/>
                </a:lnTo>
                <a:lnTo>
                  <a:pt x="203139" y="16916"/>
                </a:lnTo>
                <a:lnTo>
                  <a:pt x="206863" y="19693"/>
                </a:lnTo>
                <a:lnTo>
                  <a:pt x="213542" y="27859"/>
                </a:lnTo>
                <a:lnTo>
                  <a:pt x="216657" y="32703"/>
                </a:lnTo>
                <a:lnTo>
                  <a:pt x="218732" y="37838"/>
                </a:lnTo>
                <a:lnTo>
                  <a:pt x="220117" y="43166"/>
                </a:lnTo>
                <a:lnTo>
                  <a:pt x="221039" y="48623"/>
                </a:lnTo>
                <a:lnTo>
                  <a:pt x="220702" y="54166"/>
                </a:lnTo>
                <a:lnTo>
                  <a:pt x="219525" y="59767"/>
                </a:lnTo>
                <a:lnTo>
                  <a:pt x="215677" y="72021"/>
                </a:lnTo>
                <a:lnTo>
                  <a:pt x="210791" y="86993"/>
                </a:lnTo>
                <a:lnTo>
                  <a:pt x="207202" y="94986"/>
                </a:lnTo>
                <a:lnTo>
                  <a:pt x="202905" y="103173"/>
                </a:lnTo>
                <a:lnTo>
                  <a:pt x="198135" y="111487"/>
                </a:lnTo>
                <a:lnTo>
                  <a:pt x="193049" y="119888"/>
                </a:lnTo>
                <a:lnTo>
                  <a:pt x="182320" y="136842"/>
                </a:lnTo>
                <a:lnTo>
                  <a:pt x="176792" y="144411"/>
                </a:lnTo>
                <a:lnTo>
                  <a:pt x="171201" y="151362"/>
                </a:lnTo>
                <a:lnTo>
                  <a:pt x="165569" y="157902"/>
                </a:lnTo>
                <a:lnTo>
                  <a:pt x="158957" y="164166"/>
                </a:lnTo>
                <a:lnTo>
                  <a:pt x="151692" y="170247"/>
                </a:lnTo>
                <a:lnTo>
                  <a:pt x="143990" y="176206"/>
                </a:lnTo>
                <a:lnTo>
                  <a:pt x="136951" y="182084"/>
                </a:lnTo>
                <a:lnTo>
                  <a:pt x="130353" y="187908"/>
                </a:lnTo>
                <a:lnTo>
                  <a:pt x="124050" y="193695"/>
                </a:lnTo>
                <a:lnTo>
                  <a:pt x="117942" y="198505"/>
                </a:lnTo>
                <a:lnTo>
                  <a:pt x="111966" y="202665"/>
                </a:lnTo>
                <a:lnTo>
                  <a:pt x="106076" y="206391"/>
                </a:lnTo>
                <a:lnTo>
                  <a:pt x="96993" y="213070"/>
                </a:lnTo>
                <a:lnTo>
                  <a:pt x="93237" y="216185"/>
                </a:lnTo>
                <a:lnTo>
                  <a:pt x="86523" y="219646"/>
                </a:lnTo>
                <a:lnTo>
                  <a:pt x="79412" y="221184"/>
                </a:lnTo>
                <a:lnTo>
                  <a:pt x="69902" y="221868"/>
                </a:lnTo>
                <a:lnTo>
                  <a:pt x="66604" y="221098"/>
                </a:lnTo>
                <a:lnTo>
                  <a:pt x="64405" y="219632"/>
                </a:lnTo>
                <a:lnTo>
                  <a:pt x="62940" y="217702"/>
                </a:lnTo>
                <a:lnTo>
                  <a:pt x="61009" y="216415"/>
                </a:lnTo>
                <a:lnTo>
                  <a:pt x="56325" y="214985"/>
                </a:lnTo>
                <a:lnTo>
                  <a:pt x="54695" y="213652"/>
                </a:lnTo>
                <a:lnTo>
                  <a:pt x="53608" y="211810"/>
                </a:lnTo>
                <a:lnTo>
                  <a:pt x="52884" y="209630"/>
                </a:lnTo>
                <a:lnTo>
                  <a:pt x="53353" y="207224"/>
                </a:lnTo>
                <a:lnTo>
                  <a:pt x="56415" y="202011"/>
                </a:lnTo>
                <a:lnTo>
                  <a:pt x="63495" y="193721"/>
                </a:lnTo>
                <a:lnTo>
                  <a:pt x="71400" y="185532"/>
                </a:lnTo>
                <a:lnTo>
                  <a:pt x="81263" y="176494"/>
                </a:lnTo>
                <a:lnTo>
                  <a:pt x="86561" y="172752"/>
                </a:lnTo>
                <a:lnTo>
                  <a:pt x="91997" y="169303"/>
                </a:lnTo>
                <a:lnTo>
                  <a:pt x="97527" y="166052"/>
                </a:lnTo>
                <a:lnTo>
                  <a:pt x="103118" y="162932"/>
                </a:lnTo>
                <a:lnTo>
                  <a:pt x="108751" y="159900"/>
                </a:lnTo>
                <a:lnTo>
                  <a:pt x="115363" y="156925"/>
                </a:lnTo>
                <a:lnTo>
                  <a:pt x="122628" y="153990"/>
                </a:lnTo>
                <a:lnTo>
                  <a:pt x="138322" y="148189"/>
                </a:lnTo>
                <a:lnTo>
                  <a:pt x="154822" y="142435"/>
                </a:lnTo>
                <a:lnTo>
                  <a:pt x="163222" y="140520"/>
                </a:lnTo>
                <a:lnTo>
                  <a:pt x="171679" y="139243"/>
                </a:lnTo>
                <a:lnTo>
                  <a:pt x="180175" y="138392"/>
                </a:lnTo>
                <a:lnTo>
                  <a:pt x="189650" y="137825"/>
                </a:lnTo>
                <a:lnTo>
                  <a:pt x="210337" y="137194"/>
                </a:lnTo>
                <a:lnTo>
                  <a:pt x="219281" y="137979"/>
                </a:lnTo>
                <a:lnTo>
                  <a:pt x="227150" y="139454"/>
                </a:lnTo>
                <a:lnTo>
                  <a:pt x="234301" y="141390"/>
                </a:lnTo>
                <a:lnTo>
                  <a:pt x="241926" y="142681"/>
                </a:lnTo>
                <a:lnTo>
                  <a:pt x="249867" y="143541"/>
                </a:lnTo>
                <a:lnTo>
                  <a:pt x="258018" y="144115"/>
                </a:lnTo>
                <a:lnTo>
                  <a:pt x="265357" y="146402"/>
                </a:lnTo>
                <a:lnTo>
                  <a:pt x="272155" y="149832"/>
                </a:lnTo>
                <a:lnTo>
                  <a:pt x="278592" y="154024"/>
                </a:lnTo>
                <a:lnTo>
                  <a:pt x="288283" y="161221"/>
                </a:lnTo>
                <a:lnTo>
                  <a:pt x="295766" y="167595"/>
                </a:lnTo>
                <a:lnTo>
                  <a:pt x="302267" y="173603"/>
                </a:lnTo>
                <a:lnTo>
                  <a:pt x="308331" y="181988"/>
                </a:lnTo>
                <a:lnTo>
                  <a:pt x="314201" y="191113"/>
                </a:lnTo>
                <a:lnTo>
                  <a:pt x="319985" y="198343"/>
                </a:lnTo>
                <a:lnTo>
                  <a:pt x="321908" y="202557"/>
                </a:lnTo>
                <a:lnTo>
                  <a:pt x="323190" y="207271"/>
                </a:lnTo>
                <a:lnTo>
                  <a:pt x="324045" y="212319"/>
                </a:lnTo>
                <a:lnTo>
                  <a:pt x="323662" y="216637"/>
                </a:lnTo>
                <a:lnTo>
                  <a:pt x="322455" y="220468"/>
                </a:lnTo>
                <a:lnTo>
                  <a:pt x="320698" y="223974"/>
                </a:lnTo>
                <a:lnTo>
                  <a:pt x="318745" y="232950"/>
                </a:lnTo>
                <a:lnTo>
                  <a:pt x="318224" y="238011"/>
                </a:lnTo>
                <a:lnTo>
                  <a:pt x="316925" y="242337"/>
                </a:lnTo>
                <a:lnTo>
                  <a:pt x="312941" y="249684"/>
                </a:lnTo>
                <a:lnTo>
                  <a:pt x="307994" y="256124"/>
                </a:lnTo>
                <a:lnTo>
                  <a:pt x="305342" y="259175"/>
                </a:lnTo>
                <a:lnTo>
                  <a:pt x="297315" y="265105"/>
                </a:lnTo>
                <a:lnTo>
                  <a:pt x="287397" y="270915"/>
                </a:lnTo>
                <a:lnTo>
                  <a:pt x="276640" y="276673"/>
                </a:lnTo>
                <a:lnTo>
                  <a:pt x="259873" y="285270"/>
                </a:lnTo>
                <a:lnTo>
                  <a:pt x="254212" y="287178"/>
                </a:lnTo>
                <a:lnTo>
                  <a:pt x="248532" y="288450"/>
                </a:lnTo>
                <a:lnTo>
                  <a:pt x="242840" y="289298"/>
                </a:lnTo>
                <a:lnTo>
                  <a:pt x="237141" y="290816"/>
                </a:lnTo>
                <a:lnTo>
                  <a:pt x="231436" y="292781"/>
                </a:lnTo>
                <a:lnTo>
                  <a:pt x="225729" y="295043"/>
                </a:lnTo>
                <a:lnTo>
                  <a:pt x="219066" y="296551"/>
                </a:lnTo>
                <a:lnTo>
                  <a:pt x="211766" y="297556"/>
                </a:lnTo>
                <a:lnTo>
                  <a:pt x="204043" y="298227"/>
                </a:lnTo>
                <a:lnTo>
                  <a:pt x="196989" y="298673"/>
                </a:lnTo>
                <a:lnTo>
                  <a:pt x="184070" y="299170"/>
                </a:lnTo>
                <a:lnTo>
                  <a:pt x="154363" y="299489"/>
                </a:lnTo>
                <a:lnTo>
                  <a:pt x="108767" y="299566"/>
                </a:lnTo>
                <a:lnTo>
                  <a:pt x="105849" y="298614"/>
                </a:lnTo>
                <a:lnTo>
                  <a:pt x="96007" y="292186"/>
                </a:lnTo>
                <a:lnTo>
                  <a:pt x="94297" y="29099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SMARTPenAnnotation169"/>
          <p:cNvSpPr/>
          <p:nvPr/>
        </p:nvSpPr>
        <p:spPr>
          <a:xfrm>
            <a:off x="7066597" y="4003357"/>
            <a:ext cx="180023" cy="180023"/>
          </a:xfrm>
          <a:custGeom>
            <a:avLst/>
            <a:gdLst/>
            <a:ahLst/>
            <a:cxnLst/>
            <a:rect l="0" t="0" r="0" b="0"/>
            <a:pathLst>
              <a:path w="180023" h="180023">
                <a:moveTo>
                  <a:pt x="0" y="0"/>
                </a:moveTo>
                <a:lnTo>
                  <a:pt x="12771" y="12770"/>
                </a:lnTo>
                <a:lnTo>
                  <a:pt x="16134" y="15181"/>
                </a:lnTo>
                <a:lnTo>
                  <a:pt x="20282" y="17741"/>
                </a:lnTo>
                <a:lnTo>
                  <a:pt x="24950" y="20400"/>
                </a:lnTo>
                <a:lnTo>
                  <a:pt x="29017" y="23125"/>
                </a:lnTo>
                <a:lnTo>
                  <a:pt x="32679" y="25894"/>
                </a:lnTo>
                <a:lnTo>
                  <a:pt x="36074" y="28693"/>
                </a:lnTo>
                <a:lnTo>
                  <a:pt x="40242" y="31511"/>
                </a:lnTo>
                <a:lnTo>
                  <a:pt x="44925" y="34343"/>
                </a:lnTo>
                <a:lnTo>
                  <a:pt x="49953" y="37183"/>
                </a:lnTo>
                <a:lnTo>
                  <a:pt x="54257" y="40981"/>
                </a:lnTo>
                <a:lnTo>
                  <a:pt x="58079" y="45418"/>
                </a:lnTo>
                <a:lnTo>
                  <a:pt x="61580" y="50282"/>
                </a:lnTo>
                <a:lnTo>
                  <a:pt x="65818" y="54476"/>
                </a:lnTo>
                <a:lnTo>
                  <a:pt x="70549" y="58225"/>
                </a:lnTo>
                <a:lnTo>
                  <a:pt x="75608" y="61677"/>
                </a:lnTo>
                <a:lnTo>
                  <a:pt x="79933" y="65883"/>
                </a:lnTo>
                <a:lnTo>
                  <a:pt x="83768" y="70592"/>
                </a:lnTo>
                <a:lnTo>
                  <a:pt x="87278" y="75637"/>
                </a:lnTo>
                <a:lnTo>
                  <a:pt x="91524" y="79952"/>
                </a:lnTo>
                <a:lnTo>
                  <a:pt x="96258" y="83781"/>
                </a:lnTo>
                <a:lnTo>
                  <a:pt x="101320" y="87287"/>
                </a:lnTo>
                <a:lnTo>
                  <a:pt x="105647" y="91529"/>
                </a:lnTo>
                <a:lnTo>
                  <a:pt x="109484" y="96262"/>
                </a:lnTo>
                <a:lnTo>
                  <a:pt x="112994" y="101322"/>
                </a:lnTo>
                <a:lnTo>
                  <a:pt x="116287" y="105648"/>
                </a:lnTo>
                <a:lnTo>
                  <a:pt x="119434" y="109484"/>
                </a:lnTo>
                <a:lnTo>
                  <a:pt x="122485" y="112995"/>
                </a:lnTo>
                <a:lnTo>
                  <a:pt x="126425" y="117240"/>
                </a:lnTo>
                <a:lnTo>
                  <a:pt x="143894" y="135201"/>
                </a:lnTo>
                <a:lnTo>
                  <a:pt x="147365" y="138711"/>
                </a:lnTo>
                <a:lnTo>
                  <a:pt x="150630" y="142957"/>
                </a:lnTo>
                <a:lnTo>
                  <a:pt x="153760" y="147692"/>
                </a:lnTo>
                <a:lnTo>
                  <a:pt x="156800" y="152754"/>
                </a:lnTo>
                <a:lnTo>
                  <a:pt x="159778" y="157081"/>
                </a:lnTo>
                <a:lnTo>
                  <a:pt x="162716" y="160918"/>
                </a:lnTo>
                <a:lnTo>
                  <a:pt x="165628" y="164429"/>
                </a:lnTo>
                <a:lnTo>
                  <a:pt x="168521" y="167722"/>
                </a:lnTo>
                <a:lnTo>
                  <a:pt x="171403" y="170869"/>
                </a:lnTo>
                <a:lnTo>
                  <a:pt x="180022" y="18002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SMARTPenAnnotation170"/>
          <p:cNvSpPr/>
          <p:nvPr/>
        </p:nvSpPr>
        <p:spPr>
          <a:xfrm>
            <a:off x="7075169" y="4003357"/>
            <a:ext cx="180024" cy="154306"/>
          </a:xfrm>
          <a:custGeom>
            <a:avLst/>
            <a:gdLst/>
            <a:ahLst/>
            <a:cxnLst/>
            <a:rect l="0" t="0" r="0" b="0"/>
            <a:pathLst>
              <a:path w="180024" h="154306">
                <a:moveTo>
                  <a:pt x="180023" y="0"/>
                </a:moveTo>
                <a:lnTo>
                  <a:pt x="167004" y="0"/>
                </a:lnTo>
                <a:lnTo>
                  <a:pt x="165629" y="953"/>
                </a:lnTo>
                <a:lnTo>
                  <a:pt x="164712" y="2540"/>
                </a:lnTo>
                <a:lnTo>
                  <a:pt x="164101" y="4551"/>
                </a:lnTo>
                <a:lnTo>
                  <a:pt x="160881" y="9325"/>
                </a:lnTo>
                <a:lnTo>
                  <a:pt x="158690" y="11932"/>
                </a:lnTo>
                <a:lnTo>
                  <a:pt x="155323" y="15575"/>
                </a:lnTo>
                <a:lnTo>
                  <a:pt x="141484" y="29803"/>
                </a:lnTo>
                <a:lnTo>
                  <a:pt x="97101" y="74343"/>
                </a:lnTo>
                <a:lnTo>
                  <a:pt x="91405" y="79089"/>
                </a:lnTo>
                <a:lnTo>
                  <a:pt x="85701" y="83207"/>
                </a:lnTo>
                <a:lnTo>
                  <a:pt x="79995" y="86904"/>
                </a:lnTo>
                <a:lnTo>
                  <a:pt x="74285" y="91273"/>
                </a:lnTo>
                <a:lnTo>
                  <a:pt x="68574" y="96091"/>
                </a:lnTo>
                <a:lnTo>
                  <a:pt x="62861" y="101209"/>
                </a:lnTo>
                <a:lnTo>
                  <a:pt x="51433" y="111974"/>
                </a:lnTo>
                <a:lnTo>
                  <a:pt x="33126" y="129856"/>
                </a:lnTo>
                <a:lnTo>
                  <a:pt x="28752" y="133244"/>
                </a:lnTo>
                <a:lnTo>
                  <a:pt x="23931" y="136454"/>
                </a:lnTo>
                <a:lnTo>
                  <a:pt x="18811" y="139547"/>
                </a:lnTo>
                <a:lnTo>
                  <a:pt x="14446" y="142561"/>
                </a:lnTo>
                <a:lnTo>
                  <a:pt x="10583" y="145523"/>
                </a:lnTo>
                <a:lnTo>
                  <a:pt x="0" y="15430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SMARTPenAnnotation171"/>
          <p:cNvSpPr/>
          <p:nvPr/>
        </p:nvSpPr>
        <p:spPr>
          <a:xfrm>
            <a:off x="7495222" y="4003357"/>
            <a:ext cx="137161" cy="8573"/>
          </a:xfrm>
          <a:custGeom>
            <a:avLst/>
            <a:gdLst/>
            <a:ahLst/>
            <a:cxnLst/>
            <a:rect l="0" t="0" r="0" b="0"/>
            <a:pathLst>
              <a:path w="137161" h="8573">
                <a:moveTo>
                  <a:pt x="0" y="0"/>
                </a:moveTo>
                <a:lnTo>
                  <a:pt x="100026" y="0"/>
                </a:lnTo>
                <a:lnTo>
                  <a:pt x="104784" y="953"/>
                </a:lnTo>
                <a:lnTo>
                  <a:pt x="108909" y="2540"/>
                </a:lnTo>
                <a:lnTo>
                  <a:pt x="112611" y="4551"/>
                </a:lnTo>
                <a:lnTo>
                  <a:pt x="116032" y="5891"/>
                </a:lnTo>
                <a:lnTo>
                  <a:pt x="119264" y="6785"/>
                </a:lnTo>
                <a:lnTo>
                  <a:pt x="122372" y="7381"/>
                </a:lnTo>
                <a:lnTo>
                  <a:pt x="125396" y="7778"/>
                </a:lnTo>
                <a:lnTo>
                  <a:pt x="128365" y="8043"/>
                </a:lnTo>
                <a:lnTo>
                  <a:pt x="137160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SMARTPenAnnotation172"/>
          <p:cNvSpPr/>
          <p:nvPr/>
        </p:nvSpPr>
        <p:spPr>
          <a:xfrm>
            <a:off x="7495222" y="4080510"/>
            <a:ext cx="197169" cy="8573"/>
          </a:xfrm>
          <a:custGeom>
            <a:avLst/>
            <a:gdLst/>
            <a:ahLst/>
            <a:cxnLst/>
            <a:rect l="0" t="0" r="0" b="0"/>
            <a:pathLst>
              <a:path w="197169" h="8573">
                <a:moveTo>
                  <a:pt x="0" y="0"/>
                </a:moveTo>
                <a:lnTo>
                  <a:pt x="21239" y="0"/>
                </a:lnTo>
                <a:lnTo>
                  <a:pt x="23684" y="952"/>
                </a:lnTo>
                <a:lnTo>
                  <a:pt x="26267" y="2540"/>
                </a:lnTo>
                <a:lnTo>
                  <a:pt x="28941" y="4550"/>
                </a:lnTo>
                <a:lnTo>
                  <a:pt x="32630" y="5891"/>
                </a:lnTo>
                <a:lnTo>
                  <a:pt x="36993" y="6785"/>
                </a:lnTo>
                <a:lnTo>
                  <a:pt x="41807" y="7380"/>
                </a:lnTo>
                <a:lnTo>
                  <a:pt x="46922" y="7778"/>
                </a:lnTo>
                <a:lnTo>
                  <a:pt x="52236" y="8043"/>
                </a:lnTo>
                <a:lnTo>
                  <a:pt x="63221" y="8336"/>
                </a:lnTo>
                <a:lnTo>
                  <a:pt x="197168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SMARTPenAnnotation173"/>
          <p:cNvSpPr/>
          <p:nvPr/>
        </p:nvSpPr>
        <p:spPr>
          <a:xfrm>
            <a:off x="7893268" y="3867537"/>
            <a:ext cx="244892" cy="264409"/>
          </a:xfrm>
          <a:custGeom>
            <a:avLst/>
            <a:gdLst/>
            <a:ahLst/>
            <a:cxnLst/>
            <a:rect l="0" t="0" r="0" b="0"/>
            <a:pathLst>
              <a:path w="244892" h="264409">
                <a:moveTo>
                  <a:pt x="4862" y="67240"/>
                </a:moveTo>
                <a:lnTo>
                  <a:pt x="4862" y="62689"/>
                </a:lnTo>
                <a:lnTo>
                  <a:pt x="5814" y="61349"/>
                </a:lnTo>
                <a:lnTo>
                  <a:pt x="7401" y="60455"/>
                </a:lnTo>
                <a:lnTo>
                  <a:pt x="9413" y="59859"/>
                </a:lnTo>
                <a:lnTo>
                  <a:pt x="10753" y="58510"/>
                </a:lnTo>
                <a:lnTo>
                  <a:pt x="11647" y="56657"/>
                </a:lnTo>
                <a:lnTo>
                  <a:pt x="12244" y="54470"/>
                </a:lnTo>
                <a:lnTo>
                  <a:pt x="13592" y="53012"/>
                </a:lnTo>
                <a:lnTo>
                  <a:pt x="15444" y="52040"/>
                </a:lnTo>
                <a:lnTo>
                  <a:pt x="17632" y="51392"/>
                </a:lnTo>
                <a:lnTo>
                  <a:pt x="19090" y="50007"/>
                </a:lnTo>
                <a:lnTo>
                  <a:pt x="20062" y="48131"/>
                </a:lnTo>
                <a:lnTo>
                  <a:pt x="20711" y="45929"/>
                </a:lnTo>
                <a:lnTo>
                  <a:pt x="23048" y="43507"/>
                </a:lnTo>
                <a:lnTo>
                  <a:pt x="26510" y="40941"/>
                </a:lnTo>
                <a:lnTo>
                  <a:pt x="30725" y="38277"/>
                </a:lnTo>
                <a:lnTo>
                  <a:pt x="37946" y="32778"/>
                </a:lnTo>
                <a:lnTo>
                  <a:pt x="44331" y="27158"/>
                </a:lnTo>
                <a:lnTo>
                  <a:pt x="50344" y="21486"/>
                </a:lnTo>
                <a:lnTo>
                  <a:pt x="54233" y="18640"/>
                </a:lnTo>
                <a:lnTo>
                  <a:pt x="58731" y="15790"/>
                </a:lnTo>
                <a:lnTo>
                  <a:pt x="63634" y="12938"/>
                </a:lnTo>
                <a:lnTo>
                  <a:pt x="68809" y="11036"/>
                </a:lnTo>
                <a:lnTo>
                  <a:pt x="74162" y="9768"/>
                </a:lnTo>
                <a:lnTo>
                  <a:pt x="79638" y="8923"/>
                </a:lnTo>
                <a:lnTo>
                  <a:pt x="85192" y="7407"/>
                </a:lnTo>
                <a:lnTo>
                  <a:pt x="90800" y="5444"/>
                </a:lnTo>
                <a:lnTo>
                  <a:pt x="96445" y="3182"/>
                </a:lnTo>
                <a:lnTo>
                  <a:pt x="102112" y="1675"/>
                </a:lnTo>
                <a:lnTo>
                  <a:pt x="107795" y="670"/>
                </a:lnTo>
                <a:lnTo>
                  <a:pt x="113489" y="0"/>
                </a:lnTo>
                <a:lnTo>
                  <a:pt x="119190" y="506"/>
                </a:lnTo>
                <a:lnTo>
                  <a:pt x="124896" y="1796"/>
                </a:lnTo>
                <a:lnTo>
                  <a:pt x="130604" y="3608"/>
                </a:lnTo>
                <a:lnTo>
                  <a:pt x="135362" y="4816"/>
                </a:lnTo>
                <a:lnTo>
                  <a:pt x="139487" y="5622"/>
                </a:lnTo>
                <a:lnTo>
                  <a:pt x="143189" y="6159"/>
                </a:lnTo>
                <a:lnTo>
                  <a:pt x="147562" y="7469"/>
                </a:lnTo>
                <a:lnTo>
                  <a:pt x="152384" y="9295"/>
                </a:lnTo>
                <a:lnTo>
                  <a:pt x="157501" y="11465"/>
                </a:lnTo>
                <a:lnTo>
                  <a:pt x="168270" y="16416"/>
                </a:lnTo>
                <a:lnTo>
                  <a:pt x="173807" y="19070"/>
                </a:lnTo>
                <a:lnTo>
                  <a:pt x="178453" y="21792"/>
                </a:lnTo>
                <a:lnTo>
                  <a:pt x="182501" y="24559"/>
                </a:lnTo>
                <a:lnTo>
                  <a:pt x="186153" y="27356"/>
                </a:lnTo>
                <a:lnTo>
                  <a:pt x="192750" y="35544"/>
                </a:lnTo>
                <a:lnTo>
                  <a:pt x="195843" y="40394"/>
                </a:lnTo>
                <a:lnTo>
                  <a:pt x="199280" y="48324"/>
                </a:lnTo>
                <a:lnTo>
                  <a:pt x="200808" y="55975"/>
                </a:lnTo>
                <a:lnTo>
                  <a:pt x="201215" y="60683"/>
                </a:lnTo>
                <a:lnTo>
                  <a:pt x="201487" y="65726"/>
                </a:lnTo>
                <a:lnTo>
                  <a:pt x="201789" y="78950"/>
                </a:lnTo>
                <a:lnTo>
                  <a:pt x="201869" y="86477"/>
                </a:lnTo>
                <a:lnTo>
                  <a:pt x="200970" y="93399"/>
                </a:lnTo>
                <a:lnTo>
                  <a:pt x="199418" y="99920"/>
                </a:lnTo>
                <a:lnTo>
                  <a:pt x="197431" y="106171"/>
                </a:lnTo>
                <a:lnTo>
                  <a:pt x="196106" y="113197"/>
                </a:lnTo>
                <a:lnTo>
                  <a:pt x="195223" y="120738"/>
                </a:lnTo>
                <a:lnTo>
                  <a:pt x="194634" y="128622"/>
                </a:lnTo>
                <a:lnTo>
                  <a:pt x="193289" y="135784"/>
                </a:lnTo>
                <a:lnTo>
                  <a:pt x="191440" y="142464"/>
                </a:lnTo>
                <a:lnTo>
                  <a:pt x="189255" y="148822"/>
                </a:lnTo>
                <a:lnTo>
                  <a:pt x="185893" y="154965"/>
                </a:lnTo>
                <a:lnTo>
                  <a:pt x="181747" y="160966"/>
                </a:lnTo>
                <a:lnTo>
                  <a:pt x="177078" y="166872"/>
                </a:lnTo>
                <a:lnTo>
                  <a:pt x="173012" y="173666"/>
                </a:lnTo>
                <a:lnTo>
                  <a:pt x="169349" y="181053"/>
                </a:lnTo>
                <a:lnTo>
                  <a:pt x="165955" y="188835"/>
                </a:lnTo>
                <a:lnTo>
                  <a:pt x="161787" y="194976"/>
                </a:lnTo>
                <a:lnTo>
                  <a:pt x="157104" y="200022"/>
                </a:lnTo>
                <a:lnTo>
                  <a:pt x="152076" y="204340"/>
                </a:lnTo>
                <a:lnTo>
                  <a:pt x="146820" y="209122"/>
                </a:lnTo>
                <a:lnTo>
                  <a:pt x="135899" y="219516"/>
                </a:lnTo>
                <a:lnTo>
                  <a:pt x="123592" y="231527"/>
                </a:lnTo>
                <a:lnTo>
                  <a:pt x="120211" y="235820"/>
                </a:lnTo>
                <a:lnTo>
                  <a:pt x="117003" y="240587"/>
                </a:lnTo>
                <a:lnTo>
                  <a:pt x="113912" y="245670"/>
                </a:lnTo>
                <a:lnTo>
                  <a:pt x="109947" y="249058"/>
                </a:lnTo>
                <a:lnTo>
                  <a:pt x="105399" y="251317"/>
                </a:lnTo>
                <a:lnTo>
                  <a:pt x="100462" y="252823"/>
                </a:lnTo>
                <a:lnTo>
                  <a:pt x="96217" y="254780"/>
                </a:lnTo>
                <a:lnTo>
                  <a:pt x="88961" y="259494"/>
                </a:lnTo>
                <a:lnTo>
                  <a:pt x="84741" y="261131"/>
                </a:lnTo>
                <a:lnTo>
                  <a:pt x="80022" y="262224"/>
                </a:lnTo>
                <a:lnTo>
                  <a:pt x="74971" y="262951"/>
                </a:lnTo>
                <a:lnTo>
                  <a:pt x="70651" y="263437"/>
                </a:lnTo>
                <a:lnTo>
                  <a:pt x="63311" y="263977"/>
                </a:lnTo>
                <a:lnTo>
                  <a:pt x="56874" y="264216"/>
                </a:lnTo>
                <a:lnTo>
                  <a:pt x="49886" y="264323"/>
                </a:lnTo>
                <a:lnTo>
                  <a:pt x="28946" y="264396"/>
                </a:lnTo>
                <a:lnTo>
                  <a:pt x="26634" y="263448"/>
                </a:lnTo>
                <a:lnTo>
                  <a:pt x="25092" y="261863"/>
                </a:lnTo>
                <a:lnTo>
                  <a:pt x="24063" y="259854"/>
                </a:lnTo>
                <a:lnTo>
                  <a:pt x="22425" y="258514"/>
                </a:lnTo>
                <a:lnTo>
                  <a:pt x="20380" y="257621"/>
                </a:lnTo>
                <a:lnTo>
                  <a:pt x="14806" y="256188"/>
                </a:lnTo>
                <a:lnTo>
                  <a:pt x="7814" y="250013"/>
                </a:lnTo>
                <a:lnTo>
                  <a:pt x="6174" y="248485"/>
                </a:lnTo>
                <a:lnTo>
                  <a:pt x="5736" y="247125"/>
                </a:lnTo>
                <a:lnTo>
                  <a:pt x="5251" y="243074"/>
                </a:lnTo>
                <a:lnTo>
                  <a:pt x="4169" y="241613"/>
                </a:lnTo>
                <a:lnTo>
                  <a:pt x="2495" y="240638"/>
                </a:lnTo>
                <a:lnTo>
                  <a:pt x="426" y="239989"/>
                </a:lnTo>
                <a:lnTo>
                  <a:pt x="0" y="238603"/>
                </a:lnTo>
                <a:lnTo>
                  <a:pt x="667" y="236727"/>
                </a:lnTo>
                <a:lnTo>
                  <a:pt x="4032" y="231423"/>
                </a:lnTo>
                <a:lnTo>
                  <a:pt x="4615" y="225953"/>
                </a:lnTo>
                <a:lnTo>
                  <a:pt x="5651" y="224484"/>
                </a:lnTo>
                <a:lnTo>
                  <a:pt x="7293" y="223505"/>
                </a:lnTo>
                <a:lnTo>
                  <a:pt x="9339" y="222851"/>
                </a:lnTo>
                <a:lnTo>
                  <a:pt x="14154" y="219586"/>
                </a:lnTo>
                <a:lnTo>
                  <a:pt x="20455" y="214279"/>
                </a:lnTo>
                <a:lnTo>
                  <a:pt x="26098" y="208809"/>
                </a:lnTo>
                <a:lnTo>
                  <a:pt x="28545" y="207339"/>
                </a:lnTo>
                <a:lnTo>
                  <a:pt x="33802" y="205706"/>
                </a:lnTo>
                <a:lnTo>
                  <a:pt x="39315" y="204981"/>
                </a:lnTo>
                <a:lnTo>
                  <a:pt x="44939" y="204658"/>
                </a:lnTo>
                <a:lnTo>
                  <a:pt x="50614" y="204515"/>
                </a:lnTo>
                <a:lnTo>
                  <a:pt x="128926" y="204400"/>
                </a:lnTo>
                <a:lnTo>
                  <a:pt x="131387" y="205353"/>
                </a:lnTo>
                <a:lnTo>
                  <a:pt x="136661" y="208951"/>
                </a:lnTo>
                <a:lnTo>
                  <a:pt x="142178" y="211185"/>
                </a:lnTo>
                <a:lnTo>
                  <a:pt x="148931" y="212619"/>
                </a:lnTo>
                <a:lnTo>
                  <a:pt x="154652" y="212868"/>
                </a:lnTo>
                <a:lnTo>
                  <a:pt x="157109" y="213856"/>
                </a:lnTo>
                <a:lnTo>
                  <a:pt x="162380" y="217493"/>
                </a:lnTo>
                <a:lnTo>
                  <a:pt x="167897" y="219744"/>
                </a:lnTo>
                <a:lnTo>
                  <a:pt x="170701" y="220344"/>
                </a:lnTo>
                <a:lnTo>
                  <a:pt x="176358" y="223552"/>
                </a:lnTo>
                <a:lnTo>
                  <a:pt x="183201" y="228821"/>
                </a:lnTo>
                <a:lnTo>
                  <a:pt x="190443" y="235753"/>
                </a:lnTo>
                <a:lnTo>
                  <a:pt x="192117" y="237385"/>
                </a:lnTo>
                <a:lnTo>
                  <a:pt x="193516" y="237820"/>
                </a:lnTo>
                <a:lnTo>
                  <a:pt x="200720" y="238576"/>
                </a:lnTo>
                <a:lnTo>
                  <a:pt x="207662" y="244559"/>
                </a:lnTo>
                <a:lnTo>
                  <a:pt x="209294" y="246061"/>
                </a:lnTo>
                <a:lnTo>
                  <a:pt x="212561" y="246729"/>
                </a:lnTo>
                <a:lnTo>
                  <a:pt x="214765" y="246907"/>
                </a:lnTo>
                <a:lnTo>
                  <a:pt x="217187" y="247978"/>
                </a:lnTo>
                <a:lnTo>
                  <a:pt x="224195" y="253084"/>
                </a:lnTo>
                <a:lnTo>
                  <a:pt x="226168" y="254612"/>
                </a:lnTo>
                <a:lnTo>
                  <a:pt x="229585" y="255292"/>
                </a:lnTo>
                <a:lnTo>
                  <a:pt x="235925" y="255803"/>
                </a:lnTo>
                <a:lnTo>
                  <a:pt x="236203" y="260377"/>
                </a:lnTo>
                <a:lnTo>
                  <a:pt x="237194" y="261720"/>
                </a:lnTo>
                <a:lnTo>
                  <a:pt x="238807" y="262616"/>
                </a:lnTo>
                <a:lnTo>
                  <a:pt x="244891" y="264407"/>
                </a:lnTo>
                <a:lnTo>
                  <a:pt x="244891" y="26440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SMARTPenAnnotation174"/>
          <p:cNvSpPr/>
          <p:nvPr/>
        </p:nvSpPr>
        <p:spPr>
          <a:xfrm>
            <a:off x="8319374" y="3660457"/>
            <a:ext cx="41671" cy="102871"/>
          </a:xfrm>
          <a:custGeom>
            <a:avLst/>
            <a:gdLst/>
            <a:ahLst/>
            <a:cxnLst/>
            <a:rect l="0" t="0" r="0" b="0"/>
            <a:pathLst>
              <a:path w="41671" h="102871">
                <a:moveTo>
                  <a:pt x="7381" y="0"/>
                </a:moveTo>
                <a:lnTo>
                  <a:pt x="2829" y="0"/>
                </a:lnTo>
                <a:lnTo>
                  <a:pt x="1489" y="953"/>
                </a:lnTo>
                <a:lnTo>
                  <a:pt x="595" y="2540"/>
                </a:lnTo>
                <a:lnTo>
                  <a:pt x="0" y="4551"/>
                </a:lnTo>
                <a:lnTo>
                  <a:pt x="556" y="5892"/>
                </a:lnTo>
                <a:lnTo>
                  <a:pt x="1878" y="6785"/>
                </a:lnTo>
                <a:lnTo>
                  <a:pt x="6293" y="8220"/>
                </a:lnTo>
                <a:lnTo>
                  <a:pt x="6656" y="9290"/>
                </a:lnTo>
                <a:lnTo>
                  <a:pt x="6897" y="10956"/>
                </a:lnTo>
                <a:lnTo>
                  <a:pt x="7059" y="13019"/>
                </a:lnTo>
                <a:lnTo>
                  <a:pt x="7166" y="15347"/>
                </a:lnTo>
                <a:lnTo>
                  <a:pt x="7285" y="20473"/>
                </a:lnTo>
                <a:lnTo>
                  <a:pt x="8269" y="23174"/>
                </a:lnTo>
                <a:lnTo>
                  <a:pt x="9878" y="25927"/>
                </a:lnTo>
                <a:lnTo>
                  <a:pt x="11903" y="28715"/>
                </a:lnTo>
                <a:lnTo>
                  <a:pt x="13253" y="31526"/>
                </a:lnTo>
                <a:lnTo>
                  <a:pt x="14153" y="34352"/>
                </a:lnTo>
                <a:lnTo>
                  <a:pt x="14752" y="37189"/>
                </a:lnTo>
                <a:lnTo>
                  <a:pt x="16106" y="40033"/>
                </a:lnTo>
                <a:lnTo>
                  <a:pt x="17960" y="42881"/>
                </a:lnTo>
                <a:lnTo>
                  <a:pt x="20148" y="45733"/>
                </a:lnTo>
                <a:lnTo>
                  <a:pt x="21607" y="48586"/>
                </a:lnTo>
                <a:lnTo>
                  <a:pt x="22580" y="51441"/>
                </a:lnTo>
                <a:lnTo>
                  <a:pt x="23229" y="54296"/>
                </a:lnTo>
                <a:lnTo>
                  <a:pt x="23661" y="57152"/>
                </a:lnTo>
                <a:lnTo>
                  <a:pt x="23949" y="60009"/>
                </a:lnTo>
                <a:lnTo>
                  <a:pt x="24142" y="62866"/>
                </a:lnTo>
                <a:lnTo>
                  <a:pt x="24270" y="65723"/>
                </a:lnTo>
                <a:lnTo>
                  <a:pt x="24412" y="71438"/>
                </a:lnTo>
                <a:lnTo>
                  <a:pt x="25402" y="74295"/>
                </a:lnTo>
                <a:lnTo>
                  <a:pt x="27015" y="77153"/>
                </a:lnTo>
                <a:lnTo>
                  <a:pt x="29043" y="80010"/>
                </a:lnTo>
                <a:lnTo>
                  <a:pt x="30395" y="82868"/>
                </a:lnTo>
                <a:lnTo>
                  <a:pt x="31296" y="85725"/>
                </a:lnTo>
                <a:lnTo>
                  <a:pt x="31896" y="88583"/>
                </a:lnTo>
                <a:lnTo>
                  <a:pt x="33250" y="90488"/>
                </a:lnTo>
                <a:lnTo>
                  <a:pt x="35104" y="91758"/>
                </a:lnTo>
                <a:lnTo>
                  <a:pt x="37293" y="92604"/>
                </a:lnTo>
                <a:lnTo>
                  <a:pt x="38752" y="94121"/>
                </a:lnTo>
                <a:lnTo>
                  <a:pt x="39725" y="96085"/>
                </a:lnTo>
                <a:lnTo>
                  <a:pt x="41670" y="1028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SMARTPenAnnotation175"/>
          <p:cNvSpPr/>
          <p:nvPr/>
        </p:nvSpPr>
        <p:spPr>
          <a:xfrm>
            <a:off x="8258175" y="3798811"/>
            <a:ext cx="162878" cy="15952"/>
          </a:xfrm>
          <a:custGeom>
            <a:avLst/>
            <a:gdLst/>
            <a:ahLst/>
            <a:cxnLst/>
            <a:rect l="0" t="0" r="0" b="0"/>
            <a:pathLst>
              <a:path w="162878" h="15952">
                <a:moveTo>
                  <a:pt x="0" y="15951"/>
                </a:moveTo>
                <a:lnTo>
                  <a:pt x="12770" y="15951"/>
                </a:lnTo>
                <a:lnTo>
                  <a:pt x="15182" y="14998"/>
                </a:lnTo>
                <a:lnTo>
                  <a:pt x="17741" y="13411"/>
                </a:lnTo>
                <a:lnTo>
                  <a:pt x="20400" y="11401"/>
                </a:lnTo>
                <a:lnTo>
                  <a:pt x="24077" y="10059"/>
                </a:lnTo>
                <a:lnTo>
                  <a:pt x="28433" y="9166"/>
                </a:lnTo>
                <a:lnTo>
                  <a:pt x="33243" y="8570"/>
                </a:lnTo>
                <a:lnTo>
                  <a:pt x="37402" y="8173"/>
                </a:lnTo>
                <a:lnTo>
                  <a:pt x="41127" y="7908"/>
                </a:lnTo>
                <a:lnTo>
                  <a:pt x="44563" y="7731"/>
                </a:lnTo>
                <a:lnTo>
                  <a:pt x="53461" y="7536"/>
                </a:lnTo>
                <a:lnTo>
                  <a:pt x="74695" y="7410"/>
                </a:lnTo>
                <a:lnTo>
                  <a:pt x="80277" y="6447"/>
                </a:lnTo>
                <a:lnTo>
                  <a:pt x="85903" y="4852"/>
                </a:lnTo>
                <a:lnTo>
                  <a:pt x="91558" y="2837"/>
                </a:lnTo>
                <a:lnTo>
                  <a:pt x="97233" y="1493"/>
                </a:lnTo>
                <a:lnTo>
                  <a:pt x="102922" y="598"/>
                </a:lnTo>
                <a:lnTo>
                  <a:pt x="108620" y="0"/>
                </a:lnTo>
                <a:lnTo>
                  <a:pt x="114323" y="555"/>
                </a:lnTo>
                <a:lnTo>
                  <a:pt x="120030" y="1877"/>
                </a:lnTo>
                <a:lnTo>
                  <a:pt x="125740" y="3711"/>
                </a:lnTo>
                <a:lnTo>
                  <a:pt x="131451" y="4933"/>
                </a:lnTo>
                <a:lnTo>
                  <a:pt x="137165" y="5749"/>
                </a:lnTo>
                <a:lnTo>
                  <a:pt x="142878" y="6292"/>
                </a:lnTo>
                <a:lnTo>
                  <a:pt x="147639" y="6654"/>
                </a:lnTo>
                <a:lnTo>
                  <a:pt x="151766" y="6896"/>
                </a:lnTo>
                <a:lnTo>
                  <a:pt x="162877" y="737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SMARTPenAnnotation176"/>
          <p:cNvSpPr/>
          <p:nvPr/>
        </p:nvSpPr>
        <p:spPr>
          <a:xfrm>
            <a:off x="8326755" y="3874770"/>
            <a:ext cx="111443" cy="68581"/>
          </a:xfrm>
          <a:custGeom>
            <a:avLst/>
            <a:gdLst/>
            <a:ahLst/>
            <a:cxnLst/>
            <a:rect l="0" t="0" r="0" b="0"/>
            <a:pathLst>
              <a:path w="111443" h="68581">
                <a:moveTo>
                  <a:pt x="0" y="0"/>
                </a:moveTo>
                <a:lnTo>
                  <a:pt x="24141" y="0"/>
                </a:lnTo>
                <a:lnTo>
                  <a:pt x="25618" y="952"/>
                </a:lnTo>
                <a:lnTo>
                  <a:pt x="27557" y="2540"/>
                </a:lnTo>
                <a:lnTo>
                  <a:pt x="29801" y="4550"/>
                </a:lnTo>
                <a:lnTo>
                  <a:pt x="31298" y="6844"/>
                </a:lnTo>
                <a:lnTo>
                  <a:pt x="32295" y="9325"/>
                </a:lnTo>
                <a:lnTo>
                  <a:pt x="32960" y="11931"/>
                </a:lnTo>
                <a:lnTo>
                  <a:pt x="34355" y="13669"/>
                </a:lnTo>
                <a:lnTo>
                  <a:pt x="36238" y="14828"/>
                </a:lnTo>
                <a:lnTo>
                  <a:pt x="38446" y="15600"/>
                </a:lnTo>
                <a:lnTo>
                  <a:pt x="39918" y="17068"/>
                </a:lnTo>
                <a:lnTo>
                  <a:pt x="40900" y="18998"/>
                </a:lnTo>
                <a:lnTo>
                  <a:pt x="41554" y="21238"/>
                </a:lnTo>
                <a:lnTo>
                  <a:pt x="41037" y="23683"/>
                </a:lnTo>
                <a:lnTo>
                  <a:pt x="39741" y="26267"/>
                </a:lnTo>
                <a:lnTo>
                  <a:pt x="37924" y="28941"/>
                </a:lnTo>
                <a:lnTo>
                  <a:pt x="36712" y="31676"/>
                </a:lnTo>
                <a:lnTo>
                  <a:pt x="35905" y="34452"/>
                </a:lnTo>
                <a:lnTo>
                  <a:pt x="35367" y="37256"/>
                </a:lnTo>
                <a:lnTo>
                  <a:pt x="34055" y="39124"/>
                </a:lnTo>
                <a:lnTo>
                  <a:pt x="32228" y="40370"/>
                </a:lnTo>
                <a:lnTo>
                  <a:pt x="30058" y="41201"/>
                </a:lnTo>
                <a:lnTo>
                  <a:pt x="28610" y="42707"/>
                </a:lnTo>
                <a:lnTo>
                  <a:pt x="27647" y="44664"/>
                </a:lnTo>
                <a:lnTo>
                  <a:pt x="27003" y="46921"/>
                </a:lnTo>
                <a:lnTo>
                  <a:pt x="25622" y="48425"/>
                </a:lnTo>
                <a:lnTo>
                  <a:pt x="23749" y="49428"/>
                </a:lnTo>
                <a:lnTo>
                  <a:pt x="21547" y="50097"/>
                </a:lnTo>
                <a:lnTo>
                  <a:pt x="19127" y="50543"/>
                </a:lnTo>
                <a:lnTo>
                  <a:pt x="16562" y="50840"/>
                </a:lnTo>
                <a:lnTo>
                  <a:pt x="10150" y="51317"/>
                </a:lnTo>
                <a:lnTo>
                  <a:pt x="9624" y="52309"/>
                </a:lnTo>
                <a:lnTo>
                  <a:pt x="9273" y="53923"/>
                </a:lnTo>
                <a:lnTo>
                  <a:pt x="9040" y="55950"/>
                </a:lnTo>
                <a:lnTo>
                  <a:pt x="7932" y="57303"/>
                </a:lnTo>
                <a:lnTo>
                  <a:pt x="6240" y="58204"/>
                </a:lnTo>
                <a:lnTo>
                  <a:pt x="15" y="60003"/>
                </a:lnTo>
                <a:lnTo>
                  <a:pt x="9" y="60004"/>
                </a:lnTo>
                <a:lnTo>
                  <a:pt x="45730" y="60007"/>
                </a:lnTo>
                <a:lnTo>
                  <a:pt x="49536" y="60959"/>
                </a:lnTo>
                <a:lnTo>
                  <a:pt x="53979" y="62547"/>
                </a:lnTo>
                <a:lnTo>
                  <a:pt x="58847" y="64558"/>
                </a:lnTo>
                <a:lnTo>
                  <a:pt x="63042" y="65898"/>
                </a:lnTo>
                <a:lnTo>
                  <a:pt x="66793" y="66792"/>
                </a:lnTo>
                <a:lnTo>
                  <a:pt x="70247" y="67388"/>
                </a:lnTo>
                <a:lnTo>
                  <a:pt x="73501" y="67785"/>
                </a:lnTo>
                <a:lnTo>
                  <a:pt x="76622" y="68050"/>
                </a:lnTo>
                <a:lnTo>
                  <a:pt x="79657" y="68226"/>
                </a:lnTo>
                <a:lnTo>
                  <a:pt x="88108" y="68423"/>
                </a:lnTo>
                <a:lnTo>
                  <a:pt x="111442" y="6858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SMARTPenAnnotation177"/>
          <p:cNvSpPr/>
          <p:nvPr/>
        </p:nvSpPr>
        <p:spPr>
          <a:xfrm>
            <a:off x="6740842" y="4449254"/>
            <a:ext cx="278591" cy="295941"/>
          </a:xfrm>
          <a:custGeom>
            <a:avLst/>
            <a:gdLst/>
            <a:ahLst/>
            <a:cxnLst/>
            <a:rect l="0" t="0" r="0" b="0"/>
            <a:pathLst>
              <a:path w="278591" h="295941">
                <a:moveTo>
                  <a:pt x="0" y="51308"/>
                </a:moveTo>
                <a:lnTo>
                  <a:pt x="4551" y="51308"/>
                </a:lnTo>
                <a:lnTo>
                  <a:pt x="5891" y="50356"/>
                </a:lnTo>
                <a:lnTo>
                  <a:pt x="6785" y="48768"/>
                </a:lnTo>
                <a:lnTo>
                  <a:pt x="7381" y="46758"/>
                </a:lnTo>
                <a:lnTo>
                  <a:pt x="8731" y="45416"/>
                </a:lnTo>
                <a:lnTo>
                  <a:pt x="10583" y="44523"/>
                </a:lnTo>
                <a:lnTo>
                  <a:pt x="16133" y="42578"/>
                </a:lnTo>
                <a:lnTo>
                  <a:pt x="20280" y="40725"/>
                </a:lnTo>
                <a:lnTo>
                  <a:pt x="29969" y="36127"/>
                </a:lnTo>
                <a:lnTo>
                  <a:pt x="40625" y="30908"/>
                </a:lnTo>
                <a:lnTo>
                  <a:pt x="46133" y="27231"/>
                </a:lnTo>
                <a:lnTo>
                  <a:pt x="51710" y="22874"/>
                </a:lnTo>
                <a:lnTo>
                  <a:pt x="57334" y="18065"/>
                </a:lnTo>
                <a:lnTo>
                  <a:pt x="63940" y="14858"/>
                </a:lnTo>
                <a:lnTo>
                  <a:pt x="71202" y="12721"/>
                </a:lnTo>
                <a:lnTo>
                  <a:pt x="78901" y="11296"/>
                </a:lnTo>
                <a:lnTo>
                  <a:pt x="85938" y="9393"/>
                </a:lnTo>
                <a:lnTo>
                  <a:pt x="92534" y="7173"/>
                </a:lnTo>
                <a:lnTo>
                  <a:pt x="98837" y="4739"/>
                </a:lnTo>
                <a:lnTo>
                  <a:pt x="105896" y="3117"/>
                </a:lnTo>
                <a:lnTo>
                  <a:pt x="113460" y="2036"/>
                </a:lnTo>
                <a:lnTo>
                  <a:pt x="121360" y="1315"/>
                </a:lnTo>
                <a:lnTo>
                  <a:pt x="128531" y="834"/>
                </a:lnTo>
                <a:lnTo>
                  <a:pt x="135218" y="514"/>
                </a:lnTo>
                <a:lnTo>
                  <a:pt x="147727" y="158"/>
                </a:lnTo>
                <a:lnTo>
                  <a:pt x="159636" y="0"/>
                </a:lnTo>
                <a:lnTo>
                  <a:pt x="165479" y="910"/>
                </a:lnTo>
                <a:lnTo>
                  <a:pt x="171280" y="2470"/>
                </a:lnTo>
                <a:lnTo>
                  <a:pt x="177052" y="4461"/>
                </a:lnTo>
                <a:lnTo>
                  <a:pt x="180899" y="6742"/>
                </a:lnTo>
                <a:lnTo>
                  <a:pt x="183465" y="9215"/>
                </a:lnTo>
                <a:lnTo>
                  <a:pt x="189615" y="17246"/>
                </a:lnTo>
                <a:lnTo>
                  <a:pt x="192133" y="20028"/>
                </a:lnTo>
                <a:lnTo>
                  <a:pt x="193811" y="23787"/>
                </a:lnTo>
                <a:lnTo>
                  <a:pt x="194930" y="28198"/>
                </a:lnTo>
                <a:lnTo>
                  <a:pt x="195676" y="33044"/>
                </a:lnTo>
                <a:lnTo>
                  <a:pt x="195221" y="38180"/>
                </a:lnTo>
                <a:lnTo>
                  <a:pt x="193964" y="43508"/>
                </a:lnTo>
                <a:lnTo>
                  <a:pt x="192175" y="48966"/>
                </a:lnTo>
                <a:lnTo>
                  <a:pt x="190982" y="54509"/>
                </a:lnTo>
                <a:lnTo>
                  <a:pt x="190186" y="60110"/>
                </a:lnTo>
                <a:lnTo>
                  <a:pt x="189656" y="65748"/>
                </a:lnTo>
                <a:lnTo>
                  <a:pt x="187397" y="71413"/>
                </a:lnTo>
                <a:lnTo>
                  <a:pt x="183987" y="77094"/>
                </a:lnTo>
                <a:lnTo>
                  <a:pt x="179808" y="82786"/>
                </a:lnTo>
                <a:lnTo>
                  <a:pt x="176069" y="88486"/>
                </a:lnTo>
                <a:lnTo>
                  <a:pt x="172625" y="94191"/>
                </a:lnTo>
                <a:lnTo>
                  <a:pt x="169376" y="99899"/>
                </a:lnTo>
                <a:lnTo>
                  <a:pt x="160686" y="108782"/>
                </a:lnTo>
                <a:lnTo>
                  <a:pt x="155702" y="112483"/>
                </a:lnTo>
                <a:lnTo>
                  <a:pt x="147623" y="119137"/>
                </a:lnTo>
                <a:lnTo>
                  <a:pt x="144136" y="122245"/>
                </a:lnTo>
                <a:lnTo>
                  <a:pt x="140858" y="124317"/>
                </a:lnTo>
                <a:lnTo>
                  <a:pt x="134677" y="126619"/>
                </a:lnTo>
                <a:lnTo>
                  <a:pt x="128754" y="130182"/>
                </a:lnTo>
                <a:lnTo>
                  <a:pt x="125841" y="132466"/>
                </a:lnTo>
                <a:lnTo>
                  <a:pt x="120064" y="135004"/>
                </a:lnTo>
                <a:lnTo>
                  <a:pt x="111457" y="136432"/>
                </a:lnTo>
                <a:lnTo>
                  <a:pt x="103048" y="136954"/>
                </a:lnTo>
                <a:lnTo>
                  <a:pt x="98822" y="136998"/>
                </a:lnTo>
                <a:lnTo>
                  <a:pt x="97314" y="136057"/>
                </a:lnTo>
                <a:lnTo>
                  <a:pt x="96308" y="134478"/>
                </a:lnTo>
                <a:lnTo>
                  <a:pt x="94695" y="129649"/>
                </a:lnTo>
                <a:lnTo>
                  <a:pt x="97014" y="126449"/>
                </a:lnTo>
                <a:lnTo>
                  <a:pt x="98966" y="124262"/>
                </a:lnTo>
                <a:lnTo>
                  <a:pt x="101220" y="122804"/>
                </a:lnTo>
                <a:lnTo>
                  <a:pt x="109895" y="119800"/>
                </a:lnTo>
                <a:lnTo>
                  <a:pt x="114221" y="117924"/>
                </a:lnTo>
                <a:lnTo>
                  <a:pt x="119010" y="115721"/>
                </a:lnTo>
                <a:lnTo>
                  <a:pt x="124107" y="114253"/>
                </a:lnTo>
                <a:lnTo>
                  <a:pt x="129411" y="113274"/>
                </a:lnTo>
                <a:lnTo>
                  <a:pt x="134852" y="112621"/>
                </a:lnTo>
                <a:lnTo>
                  <a:pt x="140383" y="111233"/>
                </a:lnTo>
                <a:lnTo>
                  <a:pt x="145977" y="109356"/>
                </a:lnTo>
                <a:lnTo>
                  <a:pt x="151610" y="107152"/>
                </a:lnTo>
                <a:lnTo>
                  <a:pt x="158223" y="105682"/>
                </a:lnTo>
                <a:lnTo>
                  <a:pt x="165490" y="104702"/>
                </a:lnTo>
                <a:lnTo>
                  <a:pt x="173192" y="104050"/>
                </a:lnTo>
                <a:lnTo>
                  <a:pt x="180231" y="104566"/>
                </a:lnTo>
                <a:lnTo>
                  <a:pt x="186829" y="105864"/>
                </a:lnTo>
                <a:lnTo>
                  <a:pt x="193133" y="107681"/>
                </a:lnTo>
                <a:lnTo>
                  <a:pt x="199241" y="108892"/>
                </a:lnTo>
                <a:lnTo>
                  <a:pt x="205216" y="109701"/>
                </a:lnTo>
                <a:lnTo>
                  <a:pt x="211107" y="110239"/>
                </a:lnTo>
                <a:lnTo>
                  <a:pt x="216937" y="111550"/>
                </a:lnTo>
                <a:lnTo>
                  <a:pt x="222730" y="113377"/>
                </a:lnTo>
                <a:lnTo>
                  <a:pt x="228497" y="115547"/>
                </a:lnTo>
                <a:lnTo>
                  <a:pt x="234246" y="117947"/>
                </a:lnTo>
                <a:lnTo>
                  <a:pt x="239984" y="120499"/>
                </a:lnTo>
                <a:lnTo>
                  <a:pt x="245715" y="123152"/>
                </a:lnTo>
                <a:lnTo>
                  <a:pt x="251440" y="126827"/>
                </a:lnTo>
                <a:lnTo>
                  <a:pt x="257161" y="131181"/>
                </a:lnTo>
                <a:lnTo>
                  <a:pt x="262881" y="135989"/>
                </a:lnTo>
                <a:lnTo>
                  <a:pt x="269237" y="143872"/>
                </a:lnTo>
                <a:lnTo>
                  <a:pt x="277866" y="161244"/>
                </a:lnTo>
                <a:lnTo>
                  <a:pt x="278590" y="166509"/>
                </a:lnTo>
                <a:lnTo>
                  <a:pt x="278119" y="171924"/>
                </a:lnTo>
                <a:lnTo>
                  <a:pt x="276852" y="177439"/>
                </a:lnTo>
                <a:lnTo>
                  <a:pt x="276008" y="183020"/>
                </a:lnTo>
                <a:lnTo>
                  <a:pt x="275446" y="188646"/>
                </a:lnTo>
                <a:lnTo>
                  <a:pt x="275070" y="194302"/>
                </a:lnTo>
                <a:lnTo>
                  <a:pt x="272915" y="199978"/>
                </a:lnTo>
                <a:lnTo>
                  <a:pt x="269574" y="205666"/>
                </a:lnTo>
                <a:lnTo>
                  <a:pt x="265441" y="211363"/>
                </a:lnTo>
                <a:lnTo>
                  <a:pt x="260781" y="217066"/>
                </a:lnTo>
                <a:lnTo>
                  <a:pt x="255768" y="222774"/>
                </a:lnTo>
                <a:lnTo>
                  <a:pt x="250522" y="228484"/>
                </a:lnTo>
                <a:lnTo>
                  <a:pt x="246073" y="234195"/>
                </a:lnTo>
                <a:lnTo>
                  <a:pt x="242153" y="239908"/>
                </a:lnTo>
                <a:lnTo>
                  <a:pt x="238589" y="245621"/>
                </a:lnTo>
                <a:lnTo>
                  <a:pt x="233354" y="250383"/>
                </a:lnTo>
                <a:lnTo>
                  <a:pt x="227007" y="254510"/>
                </a:lnTo>
                <a:lnTo>
                  <a:pt x="194853" y="271002"/>
                </a:lnTo>
                <a:lnTo>
                  <a:pt x="165806" y="285579"/>
                </a:lnTo>
                <a:lnTo>
                  <a:pt x="160068" y="287499"/>
                </a:lnTo>
                <a:lnTo>
                  <a:pt x="154337" y="288778"/>
                </a:lnTo>
                <a:lnTo>
                  <a:pt x="148611" y="289632"/>
                </a:lnTo>
                <a:lnTo>
                  <a:pt x="142889" y="291153"/>
                </a:lnTo>
                <a:lnTo>
                  <a:pt x="137169" y="293120"/>
                </a:lnTo>
                <a:lnTo>
                  <a:pt x="131451" y="295384"/>
                </a:lnTo>
                <a:lnTo>
                  <a:pt x="126686" y="295940"/>
                </a:lnTo>
                <a:lnTo>
                  <a:pt x="122558" y="295359"/>
                </a:lnTo>
                <a:lnTo>
                  <a:pt x="114478" y="293125"/>
                </a:lnTo>
                <a:lnTo>
                  <a:pt x="109656" y="292529"/>
                </a:lnTo>
                <a:lnTo>
                  <a:pt x="104537" y="292132"/>
                </a:lnTo>
                <a:lnTo>
                  <a:pt x="96308" y="291691"/>
                </a:lnTo>
                <a:lnTo>
                  <a:pt x="92781" y="291574"/>
                </a:lnTo>
                <a:lnTo>
                  <a:pt x="89476" y="290542"/>
                </a:lnTo>
                <a:lnTo>
                  <a:pt x="83265" y="286857"/>
                </a:lnTo>
                <a:lnTo>
                  <a:pt x="77330" y="284584"/>
                </a:lnTo>
                <a:lnTo>
                  <a:pt x="74413" y="283978"/>
                </a:lnTo>
                <a:lnTo>
                  <a:pt x="72469" y="282621"/>
                </a:lnTo>
                <a:lnTo>
                  <a:pt x="71173" y="280764"/>
                </a:lnTo>
                <a:lnTo>
                  <a:pt x="70308" y="278574"/>
                </a:lnTo>
                <a:lnTo>
                  <a:pt x="68780" y="277114"/>
                </a:lnTo>
                <a:lnTo>
                  <a:pt x="66809" y="276140"/>
                </a:lnTo>
                <a:lnTo>
                  <a:pt x="60008" y="27419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SMARTPenAnnotation178"/>
          <p:cNvSpPr/>
          <p:nvPr/>
        </p:nvSpPr>
        <p:spPr>
          <a:xfrm>
            <a:off x="7160894" y="4474845"/>
            <a:ext cx="154307" cy="171451"/>
          </a:xfrm>
          <a:custGeom>
            <a:avLst/>
            <a:gdLst/>
            <a:ahLst/>
            <a:cxnLst/>
            <a:rect l="0" t="0" r="0" b="0"/>
            <a:pathLst>
              <a:path w="154307" h="171451">
                <a:moveTo>
                  <a:pt x="0" y="0"/>
                </a:moveTo>
                <a:lnTo>
                  <a:pt x="8221" y="8219"/>
                </a:lnTo>
                <a:lnTo>
                  <a:pt x="13496" y="10955"/>
                </a:lnTo>
                <a:lnTo>
                  <a:pt x="17570" y="13019"/>
                </a:lnTo>
                <a:lnTo>
                  <a:pt x="20287" y="15346"/>
                </a:lnTo>
                <a:lnTo>
                  <a:pt x="22097" y="17851"/>
                </a:lnTo>
                <a:lnTo>
                  <a:pt x="23304" y="20473"/>
                </a:lnTo>
                <a:lnTo>
                  <a:pt x="25061" y="22221"/>
                </a:lnTo>
                <a:lnTo>
                  <a:pt x="27185" y="23386"/>
                </a:lnTo>
                <a:lnTo>
                  <a:pt x="29553" y="24164"/>
                </a:lnTo>
                <a:lnTo>
                  <a:pt x="32085" y="25634"/>
                </a:lnTo>
                <a:lnTo>
                  <a:pt x="34725" y="27566"/>
                </a:lnTo>
                <a:lnTo>
                  <a:pt x="37437" y="29808"/>
                </a:lnTo>
                <a:lnTo>
                  <a:pt x="41151" y="32254"/>
                </a:lnTo>
                <a:lnTo>
                  <a:pt x="45532" y="34838"/>
                </a:lnTo>
                <a:lnTo>
                  <a:pt x="50357" y="37512"/>
                </a:lnTo>
                <a:lnTo>
                  <a:pt x="54527" y="41201"/>
                </a:lnTo>
                <a:lnTo>
                  <a:pt x="58259" y="45565"/>
                </a:lnTo>
                <a:lnTo>
                  <a:pt x="61699" y="50379"/>
                </a:lnTo>
                <a:lnTo>
                  <a:pt x="64946" y="54540"/>
                </a:lnTo>
                <a:lnTo>
                  <a:pt x="68062" y="58268"/>
                </a:lnTo>
                <a:lnTo>
                  <a:pt x="71093" y="61705"/>
                </a:lnTo>
                <a:lnTo>
                  <a:pt x="76999" y="68064"/>
                </a:lnTo>
                <a:lnTo>
                  <a:pt x="79908" y="71094"/>
                </a:lnTo>
                <a:lnTo>
                  <a:pt x="82800" y="75018"/>
                </a:lnTo>
                <a:lnTo>
                  <a:pt x="85680" y="79540"/>
                </a:lnTo>
                <a:lnTo>
                  <a:pt x="88552" y="84459"/>
                </a:lnTo>
                <a:lnTo>
                  <a:pt x="92373" y="88691"/>
                </a:lnTo>
                <a:lnTo>
                  <a:pt x="96825" y="92465"/>
                </a:lnTo>
                <a:lnTo>
                  <a:pt x="101697" y="95933"/>
                </a:lnTo>
                <a:lnTo>
                  <a:pt x="104946" y="99198"/>
                </a:lnTo>
                <a:lnTo>
                  <a:pt x="107111" y="102327"/>
                </a:lnTo>
                <a:lnTo>
                  <a:pt x="108556" y="105365"/>
                </a:lnTo>
                <a:lnTo>
                  <a:pt x="110470" y="108344"/>
                </a:lnTo>
                <a:lnTo>
                  <a:pt x="112700" y="111282"/>
                </a:lnTo>
                <a:lnTo>
                  <a:pt x="115139" y="114192"/>
                </a:lnTo>
                <a:lnTo>
                  <a:pt x="117716" y="117085"/>
                </a:lnTo>
                <a:lnTo>
                  <a:pt x="123121" y="122841"/>
                </a:lnTo>
                <a:lnTo>
                  <a:pt x="125896" y="126661"/>
                </a:lnTo>
                <a:lnTo>
                  <a:pt x="128699" y="131113"/>
                </a:lnTo>
                <a:lnTo>
                  <a:pt x="131519" y="135986"/>
                </a:lnTo>
                <a:lnTo>
                  <a:pt x="134352" y="140188"/>
                </a:lnTo>
                <a:lnTo>
                  <a:pt x="137193" y="143940"/>
                </a:lnTo>
                <a:lnTo>
                  <a:pt x="140040" y="147395"/>
                </a:lnTo>
                <a:lnTo>
                  <a:pt x="141937" y="150651"/>
                </a:lnTo>
                <a:lnTo>
                  <a:pt x="143203" y="153774"/>
                </a:lnTo>
                <a:lnTo>
                  <a:pt x="144046" y="156808"/>
                </a:lnTo>
                <a:lnTo>
                  <a:pt x="145561" y="158831"/>
                </a:lnTo>
                <a:lnTo>
                  <a:pt x="147524" y="160180"/>
                </a:lnTo>
                <a:lnTo>
                  <a:pt x="149784" y="161079"/>
                </a:lnTo>
                <a:lnTo>
                  <a:pt x="151291" y="162631"/>
                </a:lnTo>
                <a:lnTo>
                  <a:pt x="152296" y="164618"/>
                </a:lnTo>
                <a:lnTo>
                  <a:pt x="154306" y="1714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SMARTPenAnnotation179"/>
          <p:cNvSpPr/>
          <p:nvPr/>
        </p:nvSpPr>
        <p:spPr>
          <a:xfrm>
            <a:off x="7160894" y="4474845"/>
            <a:ext cx="188597" cy="145733"/>
          </a:xfrm>
          <a:custGeom>
            <a:avLst/>
            <a:gdLst/>
            <a:ahLst/>
            <a:cxnLst/>
            <a:rect l="0" t="0" r="0" b="0"/>
            <a:pathLst>
              <a:path w="188597" h="145733">
                <a:moveTo>
                  <a:pt x="188596" y="0"/>
                </a:moveTo>
                <a:lnTo>
                  <a:pt x="188596" y="7381"/>
                </a:lnTo>
                <a:lnTo>
                  <a:pt x="186056" y="10582"/>
                </a:lnTo>
                <a:lnTo>
                  <a:pt x="184045" y="12770"/>
                </a:lnTo>
                <a:lnTo>
                  <a:pt x="179271" y="17740"/>
                </a:lnTo>
                <a:lnTo>
                  <a:pt x="176664" y="20399"/>
                </a:lnTo>
                <a:lnTo>
                  <a:pt x="173021" y="23125"/>
                </a:lnTo>
                <a:lnTo>
                  <a:pt x="168688" y="25894"/>
                </a:lnTo>
                <a:lnTo>
                  <a:pt x="163893" y="28693"/>
                </a:lnTo>
                <a:lnTo>
                  <a:pt x="159745" y="32463"/>
                </a:lnTo>
                <a:lnTo>
                  <a:pt x="156027" y="36882"/>
                </a:lnTo>
                <a:lnTo>
                  <a:pt x="152596" y="41733"/>
                </a:lnTo>
                <a:lnTo>
                  <a:pt x="148404" y="46872"/>
                </a:lnTo>
                <a:lnTo>
                  <a:pt x="143704" y="52203"/>
                </a:lnTo>
                <a:lnTo>
                  <a:pt x="138665" y="57662"/>
                </a:lnTo>
                <a:lnTo>
                  <a:pt x="133401" y="62254"/>
                </a:lnTo>
                <a:lnTo>
                  <a:pt x="127987" y="66268"/>
                </a:lnTo>
                <a:lnTo>
                  <a:pt x="122473" y="69895"/>
                </a:lnTo>
                <a:lnTo>
                  <a:pt x="116891" y="74219"/>
                </a:lnTo>
                <a:lnTo>
                  <a:pt x="111265" y="79007"/>
                </a:lnTo>
                <a:lnTo>
                  <a:pt x="105609" y="84104"/>
                </a:lnTo>
                <a:lnTo>
                  <a:pt x="99934" y="88454"/>
                </a:lnTo>
                <a:lnTo>
                  <a:pt x="94246" y="92307"/>
                </a:lnTo>
                <a:lnTo>
                  <a:pt x="88547" y="95827"/>
                </a:lnTo>
                <a:lnTo>
                  <a:pt x="83797" y="99128"/>
                </a:lnTo>
                <a:lnTo>
                  <a:pt x="79677" y="102280"/>
                </a:lnTo>
                <a:lnTo>
                  <a:pt x="75978" y="105334"/>
                </a:lnTo>
                <a:lnTo>
                  <a:pt x="71607" y="108323"/>
                </a:lnTo>
                <a:lnTo>
                  <a:pt x="66788" y="111267"/>
                </a:lnTo>
                <a:lnTo>
                  <a:pt x="61672" y="114183"/>
                </a:lnTo>
                <a:lnTo>
                  <a:pt x="57307" y="117079"/>
                </a:lnTo>
                <a:lnTo>
                  <a:pt x="53445" y="119963"/>
                </a:lnTo>
                <a:lnTo>
                  <a:pt x="49917" y="122838"/>
                </a:lnTo>
                <a:lnTo>
                  <a:pt x="45661" y="125707"/>
                </a:lnTo>
                <a:lnTo>
                  <a:pt x="40918" y="128572"/>
                </a:lnTo>
                <a:lnTo>
                  <a:pt x="28721" y="135463"/>
                </a:lnTo>
                <a:lnTo>
                  <a:pt x="24513" y="138946"/>
                </a:lnTo>
                <a:lnTo>
                  <a:pt x="22057" y="141208"/>
                </a:lnTo>
                <a:lnTo>
                  <a:pt x="19467" y="142716"/>
                </a:lnTo>
                <a:lnTo>
                  <a:pt x="14050" y="144392"/>
                </a:lnTo>
                <a:lnTo>
                  <a:pt x="8467" y="145137"/>
                </a:lnTo>
                <a:lnTo>
                  <a:pt x="0" y="14573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SMARTPenAnnotation180"/>
          <p:cNvSpPr/>
          <p:nvPr/>
        </p:nvSpPr>
        <p:spPr>
          <a:xfrm>
            <a:off x="7520940" y="4501755"/>
            <a:ext cx="171451" cy="24525"/>
          </a:xfrm>
          <a:custGeom>
            <a:avLst/>
            <a:gdLst/>
            <a:ahLst/>
            <a:cxnLst/>
            <a:rect l="0" t="0" r="0" b="0"/>
            <a:pathLst>
              <a:path w="171451" h="24525">
                <a:moveTo>
                  <a:pt x="0" y="24524"/>
                </a:moveTo>
                <a:lnTo>
                  <a:pt x="7381" y="17143"/>
                </a:lnTo>
                <a:lnTo>
                  <a:pt x="10583" y="16482"/>
                </a:lnTo>
                <a:lnTo>
                  <a:pt x="12770" y="16305"/>
                </a:lnTo>
                <a:lnTo>
                  <a:pt x="16133" y="15235"/>
                </a:lnTo>
                <a:lnTo>
                  <a:pt x="20281" y="13569"/>
                </a:lnTo>
                <a:lnTo>
                  <a:pt x="24950" y="11506"/>
                </a:lnTo>
                <a:lnTo>
                  <a:pt x="29968" y="10131"/>
                </a:lnTo>
                <a:lnTo>
                  <a:pt x="35218" y="9213"/>
                </a:lnTo>
                <a:lnTo>
                  <a:pt x="40624" y="8603"/>
                </a:lnTo>
                <a:lnTo>
                  <a:pt x="45180" y="8195"/>
                </a:lnTo>
                <a:lnTo>
                  <a:pt x="49170" y="7923"/>
                </a:lnTo>
                <a:lnTo>
                  <a:pt x="52782" y="7742"/>
                </a:lnTo>
                <a:lnTo>
                  <a:pt x="61876" y="7541"/>
                </a:lnTo>
                <a:lnTo>
                  <a:pt x="100121" y="7389"/>
                </a:lnTo>
                <a:lnTo>
                  <a:pt x="105800" y="6434"/>
                </a:lnTo>
                <a:lnTo>
                  <a:pt x="111491" y="4844"/>
                </a:lnTo>
                <a:lnTo>
                  <a:pt x="117189" y="2832"/>
                </a:lnTo>
                <a:lnTo>
                  <a:pt x="121941" y="1490"/>
                </a:lnTo>
                <a:lnTo>
                  <a:pt x="126062" y="596"/>
                </a:lnTo>
                <a:lnTo>
                  <a:pt x="129762" y="0"/>
                </a:lnTo>
                <a:lnTo>
                  <a:pt x="134132" y="555"/>
                </a:lnTo>
                <a:lnTo>
                  <a:pt x="138952" y="1877"/>
                </a:lnTo>
                <a:lnTo>
                  <a:pt x="144068" y="3711"/>
                </a:lnTo>
                <a:lnTo>
                  <a:pt x="148433" y="4934"/>
                </a:lnTo>
                <a:lnTo>
                  <a:pt x="152295" y="5749"/>
                </a:lnTo>
                <a:lnTo>
                  <a:pt x="155823" y="6293"/>
                </a:lnTo>
                <a:lnTo>
                  <a:pt x="159126" y="6655"/>
                </a:lnTo>
                <a:lnTo>
                  <a:pt x="162281" y="6897"/>
                </a:lnTo>
                <a:lnTo>
                  <a:pt x="171450" y="738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SMARTPenAnnotation181"/>
          <p:cNvSpPr/>
          <p:nvPr/>
        </p:nvSpPr>
        <p:spPr>
          <a:xfrm>
            <a:off x="7512367" y="4594860"/>
            <a:ext cx="162878" cy="1"/>
          </a:xfrm>
          <a:custGeom>
            <a:avLst/>
            <a:gdLst/>
            <a:ahLst/>
            <a:cxnLst/>
            <a:rect l="0" t="0" r="0" b="0"/>
            <a:pathLst>
              <a:path w="162878" h="1">
                <a:moveTo>
                  <a:pt x="0" y="0"/>
                </a:move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SMARTPenAnnotation182"/>
          <p:cNvSpPr/>
          <p:nvPr/>
        </p:nvSpPr>
        <p:spPr>
          <a:xfrm>
            <a:off x="7829550" y="4337694"/>
            <a:ext cx="514351" cy="308592"/>
          </a:xfrm>
          <a:custGeom>
            <a:avLst/>
            <a:gdLst/>
            <a:ahLst/>
            <a:cxnLst/>
            <a:rect l="0" t="0" r="0" b="0"/>
            <a:pathLst>
              <a:path w="514351" h="308592">
                <a:moveTo>
                  <a:pt x="0" y="231448"/>
                </a:moveTo>
                <a:lnTo>
                  <a:pt x="4550" y="231448"/>
                </a:lnTo>
                <a:lnTo>
                  <a:pt x="5891" y="232401"/>
                </a:lnTo>
                <a:lnTo>
                  <a:pt x="6784" y="233988"/>
                </a:lnTo>
                <a:lnTo>
                  <a:pt x="7380" y="235999"/>
                </a:lnTo>
                <a:lnTo>
                  <a:pt x="9683" y="237339"/>
                </a:lnTo>
                <a:lnTo>
                  <a:pt x="21072" y="240179"/>
                </a:lnTo>
                <a:lnTo>
                  <a:pt x="27780" y="244218"/>
                </a:lnTo>
                <a:lnTo>
                  <a:pt x="36912" y="251848"/>
                </a:lnTo>
                <a:lnTo>
                  <a:pt x="45649" y="260141"/>
                </a:lnTo>
                <a:lnTo>
                  <a:pt x="62858" y="277179"/>
                </a:lnTo>
                <a:lnTo>
                  <a:pt x="75986" y="285743"/>
                </a:lnTo>
                <a:lnTo>
                  <a:pt x="87390" y="294314"/>
                </a:lnTo>
                <a:lnTo>
                  <a:pt x="93767" y="297488"/>
                </a:lnTo>
                <a:lnTo>
                  <a:pt x="96802" y="298335"/>
                </a:lnTo>
                <a:lnTo>
                  <a:pt x="102713" y="301816"/>
                </a:lnTo>
                <a:lnTo>
                  <a:pt x="109718" y="307261"/>
                </a:lnTo>
                <a:lnTo>
                  <a:pt x="113216" y="308005"/>
                </a:lnTo>
                <a:lnTo>
                  <a:pt x="127278" y="308591"/>
                </a:lnTo>
                <a:lnTo>
                  <a:pt x="127714" y="307641"/>
                </a:lnTo>
                <a:lnTo>
                  <a:pt x="128199" y="304047"/>
                </a:lnTo>
                <a:lnTo>
                  <a:pt x="127376" y="301755"/>
                </a:lnTo>
                <a:lnTo>
                  <a:pt x="122619" y="293978"/>
                </a:lnTo>
                <a:lnTo>
                  <a:pt x="119833" y="284689"/>
                </a:lnTo>
                <a:lnTo>
                  <a:pt x="115806" y="275431"/>
                </a:lnTo>
                <a:lnTo>
                  <a:pt x="114352" y="270295"/>
                </a:lnTo>
                <a:lnTo>
                  <a:pt x="113383" y="264966"/>
                </a:lnTo>
                <a:lnTo>
                  <a:pt x="112735" y="259509"/>
                </a:lnTo>
                <a:lnTo>
                  <a:pt x="112304" y="253965"/>
                </a:lnTo>
                <a:lnTo>
                  <a:pt x="112017" y="248364"/>
                </a:lnTo>
                <a:lnTo>
                  <a:pt x="111697" y="237061"/>
                </a:lnTo>
                <a:lnTo>
                  <a:pt x="111457" y="197152"/>
                </a:lnTo>
                <a:lnTo>
                  <a:pt x="111452" y="191439"/>
                </a:lnTo>
                <a:lnTo>
                  <a:pt x="110496" y="184773"/>
                </a:lnTo>
                <a:lnTo>
                  <a:pt x="108907" y="177471"/>
                </a:lnTo>
                <a:lnTo>
                  <a:pt x="106895" y="169746"/>
                </a:lnTo>
                <a:lnTo>
                  <a:pt x="105553" y="162691"/>
                </a:lnTo>
                <a:lnTo>
                  <a:pt x="104658" y="156082"/>
                </a:lnTo>
                <a:lnTo>
                  <a:pt x="104062" y="149772"/>
                </a:lnTo>
                <a:lnTo>
                  <a:pt x="103664" y="143660"/>
                </a:lnTo>
                <a:lnTo>
                  <a:pt x="103400" y="137680"/>
                </a:lnTo>
                <a:lnTo>
                  <a:pt x="103105" y="125956"/>
                </a:lnTo>
                <a:lnTo>
                  <a:pt x="102871" y="57185"/>
                </a:lnTo>
                <a:lnTo>
                  <a:pt x="103823" y="55265"/>
                </a:lnTo>
                <a:lnTo>
                  <a:pt x="105410" y="53985"/>
                </a:lnTo>
                <a:lnTo>
                  <a:pt x="107421" y="53132"/>
                </a:lnTo>
                <a:lnTo>
                  <a:pt x="114801" y="47380"/>
                </a:lnTo>
                <a:lnTo>
                  <a:pt x="123021" y="39644"/>
                </a:lnTo>
                <a:lnTo>
                  <a:pt x="125828" y="37856"/>
                </a:lnTo>
                <a:lnTo>
                  <a:pt x="134331" y="34387"/>
                </a:lnTo>
                <a:lnTo>
                  <a:pt x="140030" y="30201"/>
                </a:lnTo>
                <a:lnTo>
                  <a:pt x="143836" y="28703"/>
                </a:lnTo>
                <a:lnTo>
                  <a:pt x="158294" y="25643"/>
                </a:lnTo>
                <a:lnTo>
                  <a:pt x="169095" y="21552"/>
                </a:lnTo>
                <a:lnTo>
                  <a:pt x="182786" y="19098"/>
                </a:lnTo>
                <a:lnTo>
                  <a:pt x="197443" y="18008"/>
                </a:lnTo>
                <a:lnTo>
                  <a:pt x="210308" y="17523"/>
                </a:lnTo>
                <a:lnTo>
                  <a:pt x="224914" y="14768"/>
                </a:lnTo>
                <a:lnTo>
                  <a:pt x="240931" y="11321"/>
                </a:lnTo>
                <a:lnTo>
                  <a:pt x="249204" y="10402"/>
                </a:lnTo>
                <a:lnTo>
                  <a:pt x="257575" y="9789"/>
                </a:lnTo>
                <a:lnTo>
                  <a:pt x="266015" y="9380"/>
                </a:lnTo>
                <a:lnTo>
                  <a:pt x="283012" y="8926"/>
                </a:lnTo>
                <a:lnTo>
                  <a:pt x="308645" y="8670"/>
                </a:lnTo>
                <a:lnTo>
                  <a:pt x="317206" y="7682"/>
                </a:lnTo>
                <a:lnTo>
                  <a:pt x="325770" y="6071"/>
                </a:lnTo>
                <a:lnTo>
                  <a:pt x="334337" y="4044"/>
                </a:lnTo>
                <a:lnTo>
                  <a:pt x="343859" y="2693"/>
                </a:lnTo>
                <a:lnTo>
                  <a:pt x="354017" y="1792"/>
                </a:lnTo>
                <a:lnTo>
                  <a:pt x="364599" y="1192"/>
                </a:lnTo>
                <a:lnTo>
                  <a:pt x="383976" y="524"/>
                </a:lnTo>
                <a:lnTo>
                  <a:pt x="419699" y="96"/>
                </a:lnTo>
                <a:lnTo>
                  <a:pt x="459524" y="0"/>
                </a:lnTo>
                <a:lnTo>
                  <a:pt x="471251" y="2535"/>
                </a:lnTo>
                <a:lnTo>
                  <a:pt x="482812" y="5884"/>
                </a:lnTo>
                <a:lnTo>
                  <a:pt x="494300" y="7372"/>
                </a:lnTo>
                <a:lnTo>
                  <a:pt x="503216" y="10574"/>
                </a:lnTo>
                <a:lnTo>
                  <a:pt x="514350" y="171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SMARTPenAnnotation183"/>
          <p:cNvSpPr/>
          <p:nvPr/>
        </p:nvSpPr>
        <p:spPr>
          <a:xfrm>
            <a:off x="8095415" y="4431993"/>
            <a:ext cx="179905" cy="205730"/>
          </a:xfrm>
          <a:custGeom>
            <a:avLst/>
            <a:gdLst/>
            <a:ahLst/>
            <a:cxnLst/>
            <a:rect l="0" t="0" r="0" b="0"/>
            <a:pathLst>
              <a:path w="179905" h="205730">
                <a:moveTo>
                  <a:pt x="8454" y="34279"/>
                </a:moveTo>
                <a:lnTo>
                  <a:pt x="8454" y="26898"/>
                </a:lnTo>
                <a:lnTo>
                  <a:pt x="13006" y="21509"/>
                </a:lnTo>
                <a:lnTo>
                  <a:pt x="15836" y="18431"/>
                </a:lnTo>
                <a:lnTo>
                  <a:pt x="18138" y="17046"/>
                </a:lnTo>
                <a:lnTo>
                  <a:pt x="21578" y="15170"/>
                </a:lnTo>
                <a:lnTo>
                  <a:pt x="34419" y="8479"/>
                </a:lnTo>
                <a:lnTo>
                  <a:pt x="42537" y="4398"/>
                </a:lnTo>
                <a:lnTo>
                  <a:pt x="46416" y="2928"/>
                </a:lnTo>
                <a:lnTo>
                  <a:pt x="49955" y="1949"/>
                </a:lnTo>
                <a:lnTo>
                  <a:pt x="53266" y="1296"/>
                </a:lnTo>
                <a:lnTo>
                  <a:pt x="56426" y="860"/>
                </a:lnTo>
                <a:lnTo>
                  <a:pt x="59486" y="570"/>
                </a:lnTo>
                <a:lnTo>
                  <a:pt x="62479" y="376"/>
                </a:lnTo>
                <a:lnTo>
                  <a:pt x="65425" y="247"/>
                </a:lnTo>
                <a:lnTo>
                  <a:pt x="71240" y="104"/>
                </a:lnTo>
                <a:lnTo>
                  <a:pt x="95838" y="0"/>
                </a:lnTo>
                <a:lnTo>
                  <a:pt x="99096" y="949"/>
                </a:lnTo>
                <a:lnTo>
                  <a:pt x="102219" y="2533"/>
                </a:lnTo>
                <a:lnTo>
                  <a:pt x="105254" y="4543"/>
                </a:lnTo>
                <a:lnTo>
                  <a:pt x="108230" y="6835"/>
                </a:lnTo>
                <a:lnTo>
                  <a:pt x="111167" y="9316"/>
                </a:lnTo>
                <a:lnTo>
                  <a:pt x="114076" y="11922"/>
                </a:lnTo>
                <a:lnTo>
                  <a:pt x="119850" y="17357"/>
                </a:lnTo>
                <a:lnTo>
                  <a:pt x="122723" y="20141"/>
                </a:lnTo>
                <a:lnTo>
                  <a:pt x="124639" y="22948"/>
                </a:lnTo>
                <a:lnTo>
                  <a:pt x="126767" y="28608"/>
                </a:lnTo>
                <a:lnTo>
                  <a:pt x="130253" y="34299"/>
                </a:lnTo>
                <a:lnTo>
                  <a:pt x="132516" y="37150"/>
                </a:lnTo>
                <a:lnTo>
                  <a:pt x="134025" y="40956"/>
                </a:lnTo>
                <a:lnTo>
                  <a:pt x="135031" y="45398"/>
                </a:lnTo>
                <a:lnTo>
                  <a:pt x="135701" y="50264"/>
                </a:lnTo>
                <a:lnTo>
                  <a:pt x="135195" y="55413"/>
                </a:lnTo>
                <a:lnTo>
                  <a:pt x="133905" y="60751"/>
                </a:lnTo>
                <a:lnTo>
                  <a:pt x="132095" y="66214"/>
                </a:lnTo>
                <a:lnTo>
                  <a:pt x="129934" y="71762"/>
                </a:lnTo>
                <a:lnTo>
                  <a:pt x="127540" y="77365"/>
                </a:lnTo>
                <a:lnTo>
                  <a:pt x="124992" y="83006"/>
                </a:lnTo>
                <a:lnTo>
                  <a:pt x="123294" y="88671"/>
                </a:lnTo>
                <a:lnTo>
                  <a:pt x="122161" y="94353"/>
                </a:lnTo>
                <a:lnTo>
                  <a:pt x="121407" y="100046"/>
                </a:lnTo>
                <a:lnTo>
                  <a:pt x="118999" y="105746"/>
                </a:lnTo>
                <a:lnTo>
                  <a:pt x="115488" y="111452"/>
                </a:lnTo>
                <a:lnTo>
                  <a:pt x="111243" y="117160"/>
                </a:lnTo>
                <a:lnTo>
                  <a:pt x="106508" y="122870"/>
                </a:lnTo>
                <a:lnTo>
                  <a:pt x="101446" y="128582"/>
                </a:lnTo>
                <a:lnTo>
                  <a:pt x="96167" y="134296"/>
                </a:lnTo>
                <a:lnTo>
                  <a:pt x="91694" y="140010"/>
                </a:lnTo>
                <a:lnTo>
                  <a:pt x="87761" y="145724"/>
                </a:lnTo>
                <a:lnTo>
                  <a:pt x="84185" y="151438"/>
                </a:lnTo>
                <a:lnTo>
                  <a:pt x="79896" y="157152"/>
                </a:lnTo>
                <a:lnTo>
                  <a:pt x="75133" y="162867"/>
                </a:lnTo>
                <a:lnTo>
                  <a:pt x="65712" y="173344"/>
                </a:lnTo>
                <a:lnTo>
                  <a:pt x="58350" y="181176"/>
                </a:lnTo>
                <a:lnTo>
                  <a:pt x="54100" y="183645"/>
                </a:lnTo>
                <a:lnTo>
                  <a:pt x="49363" y="185291"/>
                </a:lnTo>
                <a:lnTo>
                  <a:pt x="44299" y="186389"/>
                </a:lnTo>
                <a:lnTo>
                  <a:pt x="39972" y="188073"/>
                </a:lnTo>
                <a:lnTo>
                  <a:pt x="36133" y="190148"/>
                </a:lnTo>
                <a:lnTo>
                  <a:pt x="32622" y="192485"/>
                </a:lnTo>
                <a:lnTo>
                  <a:pt x="29329" y="194042"/>
                </a:lnTo>
                <a:lnTo>
                  <a:pt x="26180" y="195080"/>
                </a:lnTo>
                <a:lnTo>
                  <a:pt x="23130" y="195772"/>
                </a:lnTo>
                <a:lnTo>
                  <a:pt x="20143" y="196234"/>
                </a:lnTo>
                <a:lnTo>
                  <a:pt x="17199" y="196541"/>
                </a:lnTo>
                <a:lnTo>
                  <a:pt x="10182" y="197035"/>
                </a:lnTo>
                <a:lnTo>
                  <a:pt x="6683" y="197103"/>
                </a:lnTo>
                <a:lnTo>
                  <a:pt x="0" y="197156"/>
                </a:lnTo>
                <a:lnTo>
                  <a:pt x="91440" y="197157"/>
                </a:lnTo>
                <a:lnTo>
                  <a:pt x="97116" y="198110"/>
                </a:lnTo>
                <a:lnTo>
                  <a:pt x="102804" y="199697"/>
                </a:lnTo>
                <a:lnTo>
                  <a:pt x="108502" y="201708"/>
                </a:lnTo>
                <a:lnTo>
                  <a:pt x="114205" y="203048"/>
                </a:lnTo>
                <a:lnTo>
                  <a:pt x="119913" y="203942"/>
                </a:lnTo>
                <a:lnTo>
                  <a:pt x="125622" y="204538"/>
                </a:lnTo>
                <a:lnTo>
                  <a:pt x="131334" y="204935"/>
                </a:lnTo>
                <a:lnTo>
                  <a:pt x="137047" y="205199"/>
                </a:lnTo>
                <a:lnTo>
                  <a:pt x="148474" y="205494"/>
                </a:lnTo>
                <a:lnTo>
                  <a:pt x="179904" y="20572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SMARTPenAnnotation184"/>
          <p:cNvSpPr/>
          <p:nvPr/>
        </p:nvSpPr>
        <p:spPr>
          <a:xfrm>
            <a:off x="6637972" y="4826317"/>
            <a:ext cx="25719" cy="1"/>
          </a:xfrm>
          <a:custGeom>
            <a:avLst/>
            <a:gdLst/>
            <a:ahLst/>
            <a:cxnLst/>
            <a:rect l="0" t="0" r="0" b="0"/>
            <a:pathLst>
              <a:path w="25719" h="1">
                <a:moveTo>
                  <a:pt x="0" y="0"/>
                </a:moveTo>
                <a:lnTo>
                  <a:pt x="2571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SMARTPenAnnotation185"/>
          <p:cNvSpPr/>
          <p:nvPr/>
        </p:nvSpPr>
        <p:spPr>
          <a:xfrm>
            <a:off x="6637972" y="4800953"/>
            <a:ext cx="505779" cy="33935"/>
          </a:xfrm>
          <a:custGeom>
            <a:avLst/>
            <a:gdLst/>
            <a:ahLst/>
            <a:cxnLst/>
            <a:rect l="0" t="0" r="0" b="0"/>
            <a:pathLst>
              <a:path w="505779" h="33935">
                <a:moveTo>
                  <a:pt x="0" y="25364"/>
                </a:moveTo>
                <a:lnTo>
                  <a:pt x="20400" y="25364"/>
                </a:lnTo>
                <a:lnTo>
                  <a:pt x="23125" y="26317"/>
                </a:lnTo>
                <a:lnTo>
                  <a:pt x="25894" y="27904"/>
                </a:lnTo>
                <a:lnTo>
                  <a:pt x="28693" y="29915"/>
                </a:lnTo>
                <a:lnTo>
                  <a:pt x="31511" y="31255"/>
                </a:lnTo>
                <a:lnTo>
                  <a:pt x="34343" y="32149"/>
                </a:lnTo>
                <a:lnTo>
                  <a:pt x="40981" y="33143"/>
                </a:lnTo>
                <a:lnTo>
                  <a:pt x="55428" y="33701"/>
                </a:lnTo>
                <a:lnTo>
                  <a:pt x="100057" y="33927"/>
                </a:lnTo>
                <a:lnTo>
                  <a:pt x="117171" y="33934"/>
                </a:lnTo>
                <a:lnTo>
                  <a:pt x="123833" y="32982"/>
                </a:lnTo>
                <a:lnTo>
                  <a:pt x="131134" y="31395"/>
                </a:lnTo>
                <a:lnTo>
                  <a:pt x="138857" y="29385"/>
                </a:lnTo>
                <a:lnTo>
                  <a:pt x="146865" y="28044"/>
                </a:lnTo>
                <a:lnTo>
                  <a:pt x="155059" y="27151"/>
                </a:lnTo>
                <a:lnTo>
                  <a:pt x="163381" y="26555"/>
                </a:lnTo>
                <a:lnTo>
                  <a:pt x="172737" y="25205"/>
                </a:lnTo>
                <a:lnTo>
                  <a:pt x="182786" y="23354"/>
                </a:lnTo>
                <a:lnTo>
                  <a:pt x="193295" y="21166"/>
                </a:lnTo>
                <a:lnTo>
                  <a:pt x="203159" y="19708"/>
                </a:lnTo>
                <a:lnTo>
                  <a:pt x="212592" y="18736"/>
                </a:lnTo>
                <a:lnTo>
                  <a:pt x="221737" y="18088"/>
                </a:lnTo>
                <a:lnTo>
                  <a:pt x="230693" y="17656"/>
                </a:lnTo>
                <a:lnTo>
                  <a:pt x="248263" y="17176"/>
                </a:lnTo>
                <a:lnTo>
                  <a:pt x="256949" y="16095"/>
                </a:lnTo>
                <a:lnTo>
                  <a:pt x="265597" y="14422"/>
                </a:lnTo>
                <a:lnTo>
                  <a:pt x="274220" y="12355"/>
                </a:lnTo>
                <a:lnTo>
                  <a:pt x="282825" y="10976"/>
                </a:lnTo>
                <a:lnTo>
                  <a:pt x="291421" y="10057"/>
                </a:lnTo>
                <a:lnTo>
                  <a:pt x="300008" y="9444"/>
                </a:lnTo>
                <a:lnTo>
                  <a:pt x="308590" y="9036"/>
                </a:lnTo>
                <a:lnTo>
                  <a:pt x="325747" y="8582"/>
                </a:lnTo>
                <a:lnTo>
                  <a:pt x="377189" y="8251"/>
                </a:lnTo>
                <a:lnTo>
                  <a:pt x="385762" y="7288"/>
                </a:lnTo>
                <a:lnTo>
                  <a:pt x="394335" y="5693"/>
                </a:lnTo>
                <a:lnTo>
                  <a:pt x="402908" y="3678"/>
                </a:lnTo>
                <a:lnTo>
                  <a:pt x="410528" y="2334"/>
                </a:lnTo>
                <a:lnTo>
                  <a:pt x="417513" y="1438"/>
                </a:lnTo>
                <a:lnTo>
                  <a:pt x="430353" y="443"/>
                </a:lnTo>
                <a:lnTo>
                  <a:pt x="442411" y="0"/>
                </a:lnTo>
                <a:lnTo>
                  <a:pt x="448293" y="835"/>
                </a:lnTo>
                <a:lnTo>
                  <a:pt x="454119" y="2344"/>
                </a:lnTo>
                <a:lnTo>
                  <a:pt x="459908" y="4302"/>
                </a:lnTo>
                <a:lnTo>
                  <a:pt x="465674" y="5608"/>
                </a:lnTo>
                <a:lnTo>
                  <a:pt x="471421" y="6478"/>
                </a:lnTo>
                <a:lnTo>
                  <a:pt x="482888" y="7445"/>
                </a:lnTo>
                <a:lnTo>
                  <a:pt x="498149" y="7990"/>
                </a:lnTo>
                <a:lnTo>
                  <a:pt x="505778" y="821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SMARTPenAnnotation186"/>
          <p:cNvSpPr/>
          <p:nvPr/>
        </p:nvSpPr>
        <p:spPr>
          <a:xfrm>
            <a:off x="6732269" y="4886359"/>
            <a:ext cx="248452" cy="248212"/>
          </a:xfrm>
          <a:custGeom>
            <a:avLst/>
            <a:gdLst/>
            <a:ahLst/>
            <a:cxnLst/>
            <a:rect l="0" t="0" r="0" b="0"/>
            <a:pathLst>
              <a:path w="248452" h="248212">
                <a:moveTo>
                  <a:pt x="51436" y="34256"/>
                </a:moveTo>
                <a:lnTo>
                  <a:pt x="51436" y="26874"/>
                </a:lnTo>
                <a:lnTo>
                  <a:pt x="52388" y="26477"/>
                </a:lnTo>
                <a:lnTo>
                  <a:pt x="55987" y="26036"/>
                </a:lnTo>
                <a:lnTo>
                  <a:pt x="58280" y="24966"/>
                </a:lnTo>
                <a:lnTo>
                  <a:pt x="63367" y="21237"/>
                </a:lnTo>
                <a:lnTo>
                  <a:pt x="68804" y="16405"/>
                </a:lnTo>
                <a:lnTo>
                  <a:pt x="71587" y="13782"/>
                </a:lnTo>
                <a:lnTo>
                  <a:pt x="75348" y="12034"/>
                </a:lnTo>
                <a:lnTo>
                  <a:pt x="79759" y="10869"/>
                </a:lnTo>
                <a:lnTo>
                  <a:pt x="84606" y="10092"/>
                </a:lnTo>
                <a:lnTo>
                  <a:pt x="89741" y="8622"/>
                </a:lnTo>
                <a:lnTo>
                  <a:pt x="95070" y="6689"/>
                </a:lnTo>
                <a:lnTo>
                  <a:pt x="100528" y="4448"/>
                </a:lnTo>
                <a:lnTo>
                  <a:pt x="106071" y="2954"/>
                </a:lnTo>
                <a:lnTo>
                  <a:pt x="111672" y="1958"/>
                </a:lnTo>
                <a:lnTo>
                  <a:pt x="117310" y="1294"/>
                </a:lnTo>
                <a:lnTo>
                  <a:pt x="123928" y="851"/>
                </a:lnTo>
                <a:lnTo>
                  <a:pt x="131196" y="556"/>
                </a:lnTo>
                <a:lnTo>
                  <a:pt x="154292" y="82"/>
                </a:lnTo>
                <a:lnTo>
                  <a:pt x="169436" y="0"/>
                </a:lnTo>
                <a:lnTo>
                  <a:pt x="173917" y="941"/>
                </a:lnTo>
                <a:lnTo>
                  <a:pt x="181436" y="4526"/>
                </a:lnTo>
                <a:lnTo>
                  <a:pt x="187954" y="9295"/>
                </a:lnTo>
                <a:lnTo>
                  <a:pt x="191026" y="11900"/>
                </a:lnTo>
                <a:lnTo>
                  <a:pt x="193073" y="14590"/>
                </a:lnTo>
                <a:lnTo>
                  <a:pt x="195348" y="20117"/>
                </a:lnTo>
                <a:lnTo>
                  <a:pt x="196359" y="25750"/>
                </a:lnTo>
                <a:lnTo>
                  <a:pt x="196628" y="28585"/>
                </a:lnTo>
                <a:lnTo>
                  <a:pt x="194904" y="32380"/>
                </a:lnTo>
                <a:lnTo>
                  <a:pt x="191848" y="36815"/>
                </a:lnTo>
                <a:lnTo>
                  <a:pt x="187907" y="41677"/>
                </a:lnTo>
                <a:lnTo>
                  <a:pt x="185279" y="45870"/>
                </a:lnTo>
                <a:lnTo>
                  <a:pt x="182359" y="53071"/>
                </a:lnTo>
                <a:lnTo>
                  <a:pt x="179675" y="56324"/>
                </a:lnTo>
                <a:lnTo>
                  <a:pt x="175981" y="59445"/>
                </a:lnTo>
                <a:lnTo>
                  <a:pt x="171614" y="62479"/>
                </a:lnTo>
                <a:lnTo>
                  <a:pt x="167749" y="66406"/>
                </a:lnTo>
                <a:lnTo>
                  <a:pt x="164220" y="70929"/>
                </a:lnTo>
                <a:lnTo>
                  <a:pt x="160915" y="75850"/>
                </a:lnTo>
                <a:lnTo>
                  <a:pt x="156807" y="80083"/>
                </a:lnTo>
                <a:lnTo>
                  <a:pt x="152164" y="83857"/>
                </a:lnTo>
                <a:lnTo>
                  <a:pt x="147163" y="87326"/>
                </a:lnTo>
                <a:lnTo>
                  <a:pt x="142876" y="90591"/>
                </a:lnTo>
                <a:lnTo>
                  <a:pt x="135573" y="96758"/>
                </a:lnTo>
                <a:lnTo>
                  <a:pt x="131340" y="98784"/>
                </a:lnTo>
                <a:lnTo>
                  <a:pt x="126613" y="100135"/>
                </a:lnTo>
                <a:lnTo>
                  <a:pt x="121556" y="101035"/>
                </a:lnTo>
                <a:lnTo>
                  <a:pt x="118185" y="102588"/>
                </a:lnTo>
                <a:lnTo>
                  <a:pt x="115938" y="104575"/>
                </a:lnTo>
                <a:lnTo>
                  <a:pt x="114440" y="106853"/>
                </a:lnTo>
                <a:lnTo>
                  <a:pt x="112489" y="108371"/>
                </a:lnTo>
                <a:lnTo>
                  <a:pt x="110235" y="109384"/>
                </a:lnTo>
                <a:lnTo>
                  <a:pt x="102908" y="111398"/>
                </a:lnTo>
                <a:lnTo>
                  <a:pt x="107433" y="111405"/>
                </a:lnTo>
                <a:lnTo>
                  <a:pt x="109722" y="110454"/>
                </a:lnTo>
                <a:lnTo>
                  <a:pt x="114806" y="106857"/>
                </a:lnTo>
                <a:lnTo>
                  <a:pt x="117495" y="105516"/>
                </a:lnTo>
                <a:lnTo>
                  <a:pt x="123023" y="104027"/>
                </a:lnTo>
                <a:lnTo>
                  <a:pt x="126783" y="103630"/>
                </a:lnTo>
                <a:lnTo>
                  <a:pt x="131195" y="103365"/>
                </a:lnTo>
                <a:lnTo>
                  <a:pt x="141177" y="103071"/>
                </a:lnTo>
                <a:lnTo>
                  <a:pt x="190531" y="102842"/>
                </a:lnTo>
                <a:lnTo>
                  <a:pt x="198345" y="102838"/>
                </a:lnTo>
                <a:lnTo>
                  <a:pt x="202716" y="103790"/>
                </a:lnTo>
                <a:lnTo>
                  <a:pt x="207534" y="105377"/>
                </a:lnTo>
                <a:lnTo>
                  <a:pt x="212652" y="107387"/>
                </a:lnTo>
                <a:lnTo>
                  <a:pt x="217015" y="108727"/>
                </a:lnTo>
                <a:lnTo>
                  <a:pt x="224404" y="110217"/>
                </a:lnTo>
                <a:lnTo>
                  <a:pt x="230863" y="113419"/>
                </a:lnTo>
                <a:lnTo>
                  <a:pt x="236908" y="118017"/>
                </a:lnTo>
                <a:lnTo>
                  <a:pt x="242770" y="123235"/>
                </a:lnTo>
                <a:lnTo>
                  <a:pt x="244715" y="125961"/>
                </a:lnTo>
                <a:lnTo>
                  <a:pt x="246875" y="131529"/>
                </a:lnTo>
                <a:lnTo>
                  <a:pt x="247835" y="137178"/>
                </a:lnTo>
                <a:lnTo>
                  <a:pt x="248261" y="143816"/>
                </a:lnTo>
                <a:lnTo>
                  <a:pt x="248451" y="153117"/>
                </a:lnTo>
                <a:lnTo>
                  <a:pt x="247549" y="157312"/>
                </a:lnTo>
                <a:lnTo>
                  <a:pt x="244008" y="164512"/>
                </a:lnTo>
                <a:lnTo>
                  <a:pt x="239258" y="170888"/>
                </a:lnTo>
                <a:lnTo>
                  <a:pt x="236659" y="173921"/>
                </a:lnTo>
                <a:lnTo>
                  <a:pt x="233020" y="176896"/>
                </a:lnTo>
                <a:lnTo>
                  <a:pt x="228689" y="179832"/>
                </a:lnTo>
                <a:lnTo>
                  <a:pt x="223897" y="182741"/>
                </a:lnTo>
                <a:lnTo>
                  <a:pt x="218798" y="185634"/>
                </a:lnTo>
                <a:lnTo>
                  <a:pt x="208051" y="191387"/>
                </a:lnTo>
                <a:lnTo>
                  <a:pt x="201565" y="195207"/>
                </a:lnTo>
                <a:lnTo>
                  <a:pt x="186740" y="204532"/>
                </a:lnTo>
                <a:lnTo>
                  <a:pt x="179739" y="208733"/>
                </a:lnTo>
                <a:lnTo>
                  <a:pt x="173166" y="212487"/>
                </a:lnTo>
                <a:lnTo>
                  <a:pt x="166879" y="215941"/>
                </a:lnTo>
                <a:lnTo>
                  <a:pt x="159830" y="219197"/>
                </a:lnTo>
                <a:lnTo>
                  <a:pt x="152274" y="222320"/>
                </a:lnTo>
                <a:lnTo>
                  <a:pt x="144379" y="225354"/>
                </a:lnTo>
                <a:lnTo>
                  <a:pt x="137210" y="228330"/>
                </a:lnTo>
                <a:lnTo>
                  <a:pt x="130526" y="231266"/>
                </a:lnTo>
                <a:lnTo>
                  <a:pt x="124165" y="234176"/>
                </a:lnTo>
                <a:lnTo>
                  <a:pt x="117067" y="236116"/>
                </a:lnTo>
                <a:lnTo>
                  <a:pt x="109477" y="237409"/>
                </a:lnTo>
                <a:lnTo>
                  <a:pt x="101560" y="238271"/>
                </a:lnTo>
                <a:lnTo>
                  <a:pt x="94377" y="238846"/>
                </a:lnTo>
                <a:lnTo>
                  <a:pt x="87683" y="239230"/>
                </a:lnTo>
                <a:lnTo>
                  <a:pt x="75166" y="239655"/>
                </a:lnTo>
                <a:lnTo>
                  <a:pt x="63252" y="239844"/>
                </a:lnTo>
                <a:lnTo>
                  <a:pt x="57408" y="240847"/>
                </a:lnTo>
                <a:lnTo>
                  <a:pt x="51608" y="242469"/>
                </a:lnTo>
                <a:lnTo>
                  <a:pt x="45835" y="244502"/>
                </a:lnTo>
                <a:lnTo>
                  <a:pt x="40082" y="245857"/>
                </a:lnTo>
                <a:lnTo>
                  <a:pt x="34342" y="246761"/>
                </a:lnTo>
                <a:lnTo>
                  <a:pt x="28610" y="247363"/>
                </a:lnTo>
                <a:lnTo>
                  <a:pt x="23836" y="247765"/>
                </a:lnTo>
                <a:lnTo>
                  <a:pt x="19701" y="248033"/>
                </a:lnTo>
                <a:lnTo>
                  <a:pt x="15991" y="248211"/>
                </a:lnTo>
                <a:lnTo>
                  <a:pt x="12566" y="247378"/>
                </a:lnTo>
                <a:lnTo>
                  <a:pt x="6221" y="243912"/>
                </a:lnTo>
                <a:lnTo>
                  <a:pt x="0" y="2399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SMARTPenAnnotation187"/>
          <p:cNvSpPr/>
          <p:nvPr/>
        </p:nvSpPr>
        <p:spPr>
          <a:xfrm>
            <a:off x="7906702" y="4723447"/>
            <a:ext cx="437199" cy="25719"/>
          </a:xfrm>
          <a:custGeom>
            <a:avLst/>
            <a:gdLst/>
            <a:ahLst/>
            <a:cxnLst/>
            <a:rect l="0" t="0" r="0" b="0"/>
            <a:pathLst>
              <a:path w="437199" h="25719">
                <a:moveTo>
                  <a:pt x="0" y="25718"/>
                </a:moveTo>
                <a:lnTo>
                  <a:pt x="87540" y="25718"/>
                </a:lnTo>
                <a:lnTo>
                  <a:pt x="95508" y="24765"/>
                </a:lnTo>
                <a:lnTo>
                  <a:pt x="103677" y="23178"/>
                </a:lnTo>
                <a:lnTo>
                  <a:pt x="111980" y="21167"/>
                </a:lnTo>
                <a:lnTo>
                  <a:pt x="120374" y="19826"/>
                </a:lnTo>
                <a:lnTo>
                  <a:pt x="128826" y="18932"/>
                </a:lnTo>
                <a:lnTo>
                  <a:pt x="137319" y="18336"/>
                </a:lnTo>
                <a:lnTo>
                  <a:pt x="145839" y="16987"/>
                </a:lnTo>
                <a:lnTo>
                  <a:pt x="154376" y="15135"/>
                </a:lnTo>
                <a:lnTo>
                  <a:pt x="162924" y="12947"/>
                </a:lnTo>
                <a:lnTo>
                  <a:pt x="171481" y="11489"/>
                </a:lnTo>
                <a:lnTo>
                  <a:pt x="180043" y="10517"/>
                </a:lnTo>
                <a:lnTo>
                  <a:pt x="188610" y="9869"/>
                </a:lnTo>
                <a:lnTo>
                  <a:pt x="197177" y="8484"/>
                </a:lnTo>
                <a:lnTo>
                  <a:pt x="205747" y="6609"/>
                </a:lnTo>
                <a:lnTo>
                  <a:pt x="214317" y="4406"/>
                </a:lnTo>
                <a:lnTo>
                  <a:pt x="223841" y="2938"/>
                </a:lnTo>
                <a:lnTo>
                  <a:pt x="233999" y="1959"/>
                </a:lnTo>
                <a:lnTo>
                  <a:pt x="244582" y="1306"/>
                </a:lnTo>
                <a:lnTo>
                  <a:pt x="263962" y="580"/>
                </a:lnTo>
                <a:lnTo>
                  <a:pt x="290936" y="172"/>
                </a:lnTo>
                <a:lnTo>
                  <a:pt x="43719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SMARTPenAnnotation188"/>
          <p:cNvSpPr/>
          <p:nvPr/>
        </p:nvSpPr>
        <p:spPr>
          <a:xfrm>
            <a:off x="8018144" y="4852069"/>
            <a:ext cx="227489" cy="188561"/>
          </a:xfrm>
          <a:custGeom>
            <a:avLst/>
            <a:gdLst/>
            <a:ahLst/>
            <a:cxnLst/>
            <a:rect l="0" t="0" r="0" b="0"/>
            <a:pathLst>
              <a:path w="227489" h="188561">
                <a:moveTo>
                  <a:pt x="17146" y="34256"/>
                </a:moveTo>
                <a:lnTo>
                  <a:pt x="17146" y="25788"/>
                </a:lnTo>
                <a:lnTo>
                  <a:pt x="23989" y="25704"/>
                </a:lnTo>
                <a:lnTo>
                  <a:pt x="29077" y="25692"/>
                </a:lnTo>
                <a:lnTo>
                  <a:pt x="31767" y="24737"/>
                </a:lnTo>
                <a:lnTo>
                  <a:pt x="37297" y="21135"/>
                </a:lnTo>
                <a:lnTo>
                  <a:pt x="41057" y="18841"/>
                </a:lnTo>
                <a:lnTo>
                  <a:pt x="45470" y="16359"/>
                </a:lnTo>
                <a:lnTo>
                  <a:pt x="50316" y="13752"/>
                </a:lnTo>
                <a:lnTo>
                  <a:pt x="55452" y="12014"/>
                </a:lnTo>
                <a:lnTo>
                  <a:pt x="60780" y="10855"/>
                </a:lnTo>
                <a:lnTo>
                  <a:pt x="66237" y="10083"/>
                </a:lnTo>
                <a:lnTo>
                  <a:pt x="71782" y="8616"/>
                </a:lnTo>
                <a:lnTo>
                  <a:pt x="77382" y="6685"/>
                </a:lnTo>
                <a:lnTo>
                  <a:pt x="83021" y="4445"/>
                </a:lnTo>
                <a:lnTo>
                  <a:pt x="88685" y="2952"/>
                </a:lnTo>
                <a:lnTo>
                  <a:pt x="94366" y="1956"/>
                </a:lnTo>
                <a:lnTo>
                  <a:pt x="100058" y="1293"/>
                </a:lnTo>
                <a:lnTo>
                  <a:pt x="105759" y="850"/>
                </a:lnTo>
                <a:lnTo>
                  <a:pt x="111463" y="556"/>
                </a:lnTo>
                <a:lnTo>
                  <a:pt x="126055" y="141"/>
                </a:lnTo>
                <a:lnTo>
                  <a:pt x="139518" y="0"/>
                </a:lnTo>
                <a:lnTo>
                  <a:pt x="142543" y="941"/>
                </a:lnTo>
                <a:lnTo>
                  <a:pt x="148442" y="4527"/>
                </a:lnTo>
                <a:lnTo>
                  <a:pt x="154240" y="9295"/>
                </a:lnTo>
                <a:lnTo>
                  <a:pt x="157119" y="11900"/>
                </a:lnTo>
                <a:lnTo>
                  <a:pt x="159039" y="14590"/>
                </a:lnTo>
                <a:lnTo>
                  <a:pt x="161171" y="20118"/>
                </a:lnTo>
                <a:lnTo>
                  <a:pt x="162119" y="25749"/>
                </a:lnTo>
                <a:lnTo>
                  <a:pt x="162372" y="28585"/>
                </a:lnTo>
                <a:lnTo>
                  <a:pt x="161589" y="31427"/>
                </a:lnTo>
                <a:lnTo>
                  <a:pt x="158177" y="37126"/>
                </a:lnTo>
                <a:lnTo>
                  <a:pt x="153486" y="42834"/>
                </a:lnTo>
                <a:lnTo>
                  <a:pt x="150901" y="45690"/>
                </a:lnTo>
                <a:lnTo>
                  <a:pt x="147273" y="48546"/>
                </a:lnTo>
                <a:lnTo>
                  <a:pt x="142950" y="51403"/>
                </a:lnTo>
                <a:lnTo>
                  <a:pt x="138163" y="54259"/>
                </a:lnTo>
                <a:lnTo>
                  <a:pt x="134019" y="57116"/>
                </a:lnTo>
                <a:lnTo>
                  <a:pt x="130303" y="59974"/>
                </a:lnTo>
                <a:lnTo>
                  <a:pt x="126874" y="62831"/>
                </a:lnTo>
                <a:lnTo>
                  <a:pt x="120524" y="66006"/>
                </a:lnTo>
                <a:lnTo>
                  <a:pt x="117497" y="66852"/>
                </a:lnTo>
                <a:lnTo>
                  <a:pt x="115479" y="68369"/>
                </a:lnTo>
                <a:lnTo>
                  <a:pt x="114134" y="70333"/>
                </a:lnTo>
                <a:lnTo>
                  <a:pt x="111975" y="75778"/>
                </a:lnTo>
                <a:lnTo>
                  <a:pt x="110845" y="76224"/>
                </a:lnTo>
                <a:lnTo>
                  <a:pt x="104109" y="77000"/>
                </a:lnTo>
                <a:lnTo>
                  <a:pt x="102979" y="77108"/>
                </a:lnTo>
                <a:lnTo>
                  <a:pt x="102903" y="72564"/>
                </a:lnTo>
                <a:lnTo>
                  <a:pt x="103845" y="71225"/>
                </a:lnTo>
                <a:lnTo>
                  <a:pt x="105425" y="70332"/>
                </a:lnTo>
                <a:lnTo>
                  <a:pt x="110254" y="68898"/>
                </a:lnTo>
                <a:lnTo>
                  <a:pt x="115643" y="68650"/>
                </a:lnTo>
                <a:lnTo>
                  <a:pt x="178478" y="68546"/>
                </a:lnTo>
                <a:lnTo>
                  <a:pt x="182804" y="69498"/>
                </a:lnTo>
                <a:lnTo>
                  <a:pt x="186638" y="71086"/>
                </a:lnTo>
                <a:lnTo>
                  <a:pt x="193442" y="74437"/>
                </a:lnTo>
                <a:lnTo>
                  <a:pt x="199640" y="75927"/>
                </a:lnTo>
                <a:lnTo>
                  <a:pt x="205569" y="79129"/>
                </a:lnTo>
                <a:lnTo>
                  <a:pt x="211379" y="83727"/>
                </a:lnTo>
                <a:lnTo>
                  <a:pt x="217137" y="88946"/>
                </a:lnTo>
                <a:lnTo>
                  <a:pt x="222702" y="94165"/>
                </a:lnTo>
                <a:lnTo>
                  <a:pt x="226932" y="98347"/>
                </a:lnTo>
                <a:lnTo>
                  <a:pt x="227488" y="100796"/>
                </a:lnTo>
                <a:lnTo>
                  <a:pt x="226907" y="103381"/>
                </a:lnTo>
                <a:lnTo>
                  <a:pt x="225566" y="106057"/>
                </a:lnTo>
                <a:lnTo>
                  <a:pt x="224077" y="111570"/>
                </a:lnTo>
                <a:lnTo>
                  <a:pt x="223680" y="114373"/>
                </a:lnTo>
                <a:lnTo>
                  <a:pt x="221511" y="118147"/>
                </a:lnTo>
                <a:lnTo>
                  <a:pt x="218159" y="122568"/>
                </a:lnTo>
                <a:lnTo>
                  <a:pt x="214019" y="127421"/>
                </a:lnTo>
                <a:lnTo>
                  <a:pt x="210308" y="130656"/>
                </a:lnTo>
                <a:lnTo>
                  <a:pt x="203642" y="134250"/>
                </a:lnTo>
                <a:lnTo>
                  <a:pt x="194967" y="138388"/>
                </a:lnTo>
                <a:lnTo>
                  <a:pt x="189984" y="140825"/>
                </a:lnTo>
                <a:lnTo>
                  <a:pt x="183807" y="143402"/>
                </a:lnTo>
                <a:lnTo>
                  <a:pt x="176830" y="146072"/>
                </a:lnTo>
                <a:lnTo>
                  <a:pt x="169322" y="148805"/>
                </a:lnTo>
                <a:lnTo>
                  <a:pt x="162411" y="151579"/>
                </a:lnTo>
                <a:lnTo>
                  <a:pt x="155899" y="154382"/>
                </a:lnTo>
                <a:lnTo>
                  <a:pt x="149653" y="157202"/>
                </a:lnTo>
                <a:lnTo>
                  <a:pt x="142631" y="160035"/>
                </a:lnTo>
                <a:lnTo>
                  <a:pt x="127209" y="165722"/>
                </a:lnTo>
                <a:lnTo>
                  <a:pt x="120049" y="167620"/>
                </a:lnTo>
                <a:lnTo>
                  <a:pt x="113371" y="168885"/>
                </a:lnTo>
                <a:lnTo>
                  <a:pt x="107013" y="169729"/>
                </a:lnTo>
                <a:lnTo>
                  <a:pt x="99917" y="171243"/>
                </a:lnTo>
                <a:lnTo>
                  <a:pt x="92329" y="173206"/>
                </a:lnTo>
                <a:lnTo>
                  <a:pt x="84414" y="175467"/>
                </a:lnTo>
                <a:lnTo>
                  <a:pt x="77230" y="176974"/>
                </a:lnTo>
                <a:lnTo>
                  <a:pt x="70538" y="177979"/>
                </a:lnTo>
                <a:lnTo>
                  <a:pt x="64170" y="178648"/>
                </a:lnTo>
                <a:lnTo>
                  <a:pt x="57067" y="180047"/>
                </a:lnTo>
                <a:lnTo>
                  <a:pt x="49475" y="181933"/>
                </a:lnTo>
                <a:lnTo>
                  <a:pt x="41556" y="184142"/>
                </a:lnTo>
                <a:lnTo>
                  <a:pt x="35324" y="185615"/>
                </a:lnTo>
                <a:lnTo>
                  <a:pt x="30218" y="186597"/>
                </a:lnTo>
                <a:lnTo>
                  <a:pt x="25861" y="187252"/>
                </a:lnTo>
                <a:lnTo>
                  <a:pt x="21050" y="187688"/>
                </a:lnTo>
                <a:lnTo>
                  <a:pt x="15939" y="187979"/>
                </a:lnTo>
                <a:lnTo>
                  <a:pt x="0" y="1885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SMARTPenAnnotation189"/>
          <p:cNvSpPr/>
          <p:nvPr/>
        </p:nvSpPr>
        <p:spPr>
          <a:xfrm>
            <a:off x="6946582" y="5443537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" name="SMARTPenAnnotation190"/>
          <p:cNvSpPr/>
          <p:nvPr/>
        </p:nvSpPr>
        <p:spPr>
          <a:xfrm>
            <a:off x="6946582" y="5452110"/>
            <a:ext cx="128588" cy="222886"/>
          </a:xfrm>
          <a:custGeom>
            <a:avLst/>
            <a:gdLst/>
            <a:ahLst/>
            <a:cxnLst/>
            <a:rect l="0" t="0" r="0" b="0"/>
            <a:pathLst>
              <a:path w="128588" h="222886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5891"/>
                </a:lnTo>
                <a:lnTo>
                  <a:pt x="10584" y="6785"/>
                </a:lnTo>
                <a:lnTo>
                  <a:pt x="12771" y="7381"/>
                </a:lnTo>
                <a:lnTo>
                  <a:pt x="14229" y="8730"/>
                </a:lnTo>
                <a:lnTo>
                  <a:pt x="15201" y="10583"/>
                </a:lnTo>
                <a:lnTo>
                  <a:pt x="15849" y="12770"/>
                </a:lnTo>
                <a:lnTo>
                  <a:pt x="19109" y="17741"/>
                </a:lnTo>
                <a:lnTo>
                  <a:pt x="21312" y="20400"/>
                </a:lnTo>
                <a:lnTo>
                  <a:pt x="23733" y="23125"/>
                </a:lnTo>
                <a:lnTo>
                  <a:pt x="28963" y="28693"/>
                </a:lnTo>
                <a:lnTo>
                  <a:pt x="53135" y="53111"/>
                </a:lnTo>
                <a:lnTo>
                  <a:pt x="56378" y="57314"/>
                </a:lnTo>
                <a:lnTo>
                  <a:pt x="59493" y="62022"/>
                </a:lnTo>
                <a:lnTo>
                  <a:pt x="62522" y="67065"/>
                </a:lnTo>
                <a:lnTo>
                  <a:pt x="65494" y="72333"/>
                </a:lnTo>
                <a:lnTo>
                  <a:pt x="71336" y="83266"/>
                </a:lnTo>
                <a:lnTo>
                  <a:pt x="97153" y="134313"/>
                </a:lnTo>
                <a:lnTo>
                  <a:pt x="100011" y="140976"/>
                </a:lnTo>
                <a:lnTo>
                  <a:pt x="102869" y="148277"/>
                </a:lnTo>
                <a:lnTo>
                  <a:pt x="105727" y="156001"/>
                </a:lnTo>
                <a:lnTo>
                  <a:pt x="107633" y="163056"/>
                </a:lnTo>
                <a:lnTo>
                  <a:pt x="108902" y="169664"/>
                </a:lnTo>
                <a:lnTo>
                  <a:pt x="109749" y="175974"/>
                </a:lnTo>
                <a:lnTo>
                  <a:pt x="111267" y="182086"/>
                </a:lnTo>
                <a:lnTo>
                  <a:pt x="113230" y="188066"/>
                </a:lnTo>
                <a:lnTo>
                  <a:pt x="115492" y="193956"/>
                </a:lnTo>
                <a:lnTo>
                  <a:pt x="117952" y="198837"/>
                </a:lnTo>
                <a:lnTo>
                  <a:pt x="120545" y="203043"/>
                </a:lnTo>
                <a:lnTo>
                  <a:pt x="123226" y="206800"/>
                </a:lnTo>
                <a:lnTo>
                  <a:pt x="126204" y="213513"/>
                </a:lnTo>
                <a:lnTo>
                  <a:pt x="128587" y="2228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SMARTPenAnnotation191"/>
          <p:cNvSpPr/>
          <p:nvPr/>
        </p:nvSpPr>
        <p:spPr>
          <a:xfrm>
            <a:off x="6938009" y="5434965"/>
            <a:ext cx="205742" cy="222886"/>
          </a:xfrm>
          <a:custGeom>
            <a:avLst/>
            <a:gdLst/>
            <a:ahLst/>
            <a:cxnLst/>
            <a:rect l="0" t="0" r="0" b="0"/>
            <a:pathLst>
              <a:path w="205742" h="222886">
                <a:moveTo>
                  <a:pt x="205741" y="0"/>
                </a:moveTo>
                <a:lnTo>
                  <a:pt x="201190" y="4551"/>
                </a:lnTo>
                <a:lnTo>
                  <a:pt x="199849" y="6843"/>
                </a:lnTo>
                <a:lnTo>
                  <a:pt x="198360" y="11931"/>
                </a:lnTo>
                <a:lnTo>
                  <a:pt x="196057" y="15574"/>
                </a:lnTo>
                <a:lnTo>
                  <a:pt x="192618" y="19908"/>
                </a:lnTo>
                <a:lnTo>
                  <a:pt x="188420" y="24702"/>
                </a:lnTo>
                <a:lnTo>
                  <a:pt x="183715" y="28850"/>
                </a:lnTo>
                <a:lnTo>
                  <a:pt x="178675" y="32568"/>
                </a:lnTo>
                <a:lnTo>
                  <a:pt x="173409" y="35999"/>
                </a:lnTo>
                <a:lnTo>
                  <a:pt x="168947" y="40192"/>
                </a:lnTo>
                <a:lnTo>
                  <a:pt x="165018" y="44892"/>
                </a:lnTo>
                <a:lnTo>
                  <a:pt x="161448" y="49930"/>
                </a:lnTo>
                <a:lnTo>
                  <a:pt x="157162" y="55194"/>
                </a:lnTo>
                <a:lnTo>
                  <a:pt x="152400" y="60609"/>
                </a:lnTo>
                <a:lnTo>
                  <a:pt x="147320" y="66123"/>
                </a:lnTo>
                <a:lnTo>
                  <a:pt x="136596" y="77331"/>
                </a:lnTo>
                <a:lnTo>
                  <a:pt x="131069" y="82986"/>
                </a:lnTo>
                <a:lnTo>
                  <a:pt x="125480" y="89614"/>
                </a:lnTo>
                <a:lnTo>
                  <a:pt x="119848" y="96890"/>
                </a:lnTo>
                <a:lnTo>
                  <a:pt x="114189" y="104598"/>
                </a:lnTo>
                <a:lnTo>
                  <a:pt x="107559" y="111642"/>
                </a:lnTo>
                <a:lnTo>
                  <a:pt x="100281" y="118243"/>
                </a:lnTo>
                <a:lnTo>
                  <a:pt x="92572" y="124549"/>
                </a:lnTo>
                <a:lnTo>
                  <a:pt x="85527" y="130658"/>
                </a:lnTo>
                <a:lnTo>
                  <a:pt x="78926" y="136635"/>
                </a:lnTo>
                <a:lnTo>
                  <a:pt x="72620" y="142525"/>
                </a:lnTo>
                <a:lnTo>
                  <a:pt x="67464" y="148356"/>
                </a:lnTo>
                <a:lnTo>
                  <a:pt x="63073" y="154149"/>
                </a:lnTo>
                <a:lnTo>
                  <a:pt x="59194" y="159916"/>
                </a:lnTo>
                <a:lnTo>
                  <a:pt x="54702" y="164713"/>
                </a:lnTo>
                <a:lnTo>
                  <a:pt x="49804" y="168864"/>
                </a:lnTo>
                <a:lnTo>
                  <a:pt x="44633" y="172583"/>
                </a:lnTo>
                <a:lnTo>
                  <a:pt x="39280" y="176968"/>
                </a:lnTo>
                <a:lnTo>
                  <a:pt x="33807" y="181796"/>
                </a:lnTo>
                <a:lnTo>
                  <a:pt x="23598" y="191288"/>
                </a:lnTo>
                <a:lnTo>
                  <a:pt x="12496" y="201987"/>
                </a:lnTo>
                <a:lnTo>
                  <a:pt x="6189" y="208199"/>
                </a:lnTo>
                <a:lnTo>
                  <a:pt x="4126" y="211189"/>
                </a:lnTo>
                <a:lnTo>
                  <a:pt x="2751" y="214135"/>
                </a:lnTo>
                <a:lnTo>
                  <a:pt x="0" y="2228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SMARTPenAnnotation192"/>
          <p:cNvSpPr/>
          <p:nvPr/>
        </p:nvSpPr>
        <p:spPr>
          <a:xfrm>
            <a:off x="7289482" y="5426392"/>
            <a:ext cx="188596" cy="34291"/>
          </a:xfrm>
          <a:custGeom>
            <a:avLst/>
            <a:gdLst/>
            <a:ahLst/>
            <a:cxnLst/>
            <a:rect l="0" t="0" r="0" b="0"/>
            <a:pathLst>
              <a:path w="188596" h="34291">
                <a:moveTo>
                  <a:pt x="0" y="34290"/>
                </a:moveTo>
                <a:lnTo>
                  <a:pt x="11932" y="34290"/>
                </a:lnTo>
                <a:lnTo>
                  <a:pt x="14622" y="33338"/>
                </a:lnTo>
                <a:lnTo>
                  <a:pt x="17368" y="31750"/>
                </a:lnTo>
                <a:lnTo>
                  <a:pt x="20151" y="29740"/>
                </a:lnTo>
                <a:lnTo>
                  <a:pt x="23912" y="28399"/>
                </a:lnTo>
                <a:lnTo>
                  <a:pt x="28324" y="27505"/>
                </a:lnTo>
                <a:lnTo>
                  <a:pt x="33171" y="26909"/>
                </a:lnTo>
                <a:lnTo>
                  <a:pt x="38306" y="25560"/>
                </a:lnTo>
                <a:lnTo>
                  <a:pt x="43635" y="23707"/>
                </a:lnTo>
                <a:lnTo>
                  <a:pt x="49092" y="21520"/>
                </a:lnTo>
                <a:lnTo>
                  <a:pt x="54636" y="19109"/>
                </a:lnTo>
                <a:lnTo>
                  <a:pt x="65875" y="13891"/>
                </a:lnTo>
                <a:lnTo>
                  <a:pt x="71540" y="12118"/>
                </a:lnTo>
                <a:lnTo>
                  <a:pt x="77221" y="10936"/>
                </a:lnTo>
                <a:lnTo>
                  <a:pt x="82912" y="10149"/>
                </a:lnTo>
                <a:lnTo>
                  <a:pt x="88613" y="9623"/>
                </a:lnTo>
                <a:lnTo>
                  <a:pt x="94318" y="9273"/>
                </a:lnTo>
                <a:lnTo>
                  <a:pt x="100026" y="9040"/>
                </a:lnTo>
                <a:lnTo>
                  <a:pt x="105737" y="7932"/>
                </a:lnTo>
                <a:lnTo>
                  <a:pt x="111449" y="6240"/>
                </a:lnTo>
                <a:lnTo>
                  <a:pt x="117162" y="4160"/>
                </a:lnTo>
                <a:lnTo>
                  <a:pt x="122875" y="2774"/>
                </a:lnTo>
                <a:lnTo>
                  <a:pt x="128590" y="1849"/>
                </a:lnTo>
                <a:lnTo>
                  <a:pt x="134304" y="1233"/>
                </a:lnTo>
                <a:lnTo>
                  <a:pt x="140018" y="822"/>
                </a:lnTo>
                <a:lnTo>
                  <a:pt x="145733" y="548"/>
                </a:lnTo>
                <a:lnTo>
                  <a:pt x="160338" y="162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1" name="SMARTPenAnnotation193"/>
          <p:cNvSpPr/>
          <p:nvPr/>
        </p:nvSpPr>
        <p:spPr>
          <a:xfrm>
            <a:off x="7280909" y="5494972"/>
            <a:ext cx="171451" cy="25719"/>
          </a:xfrm>
          <a:custGeom>
            <a:avLst/>
            <a:gdLst/>
            <a:ahLst/>
            <a:cxnLst/>
            <a:rect l="0" t="0" r="0" b="0"/>
            <a:pathLst>
              <a:path w="171451" h="25719">
                <a:moveTo>
                  <a:pt x="0" y="25718"/>
                </a:moveTo>
                <a:lnTo>
                  <a:pt x="7381" y="18336"/>
                </a:lnTo>
                <a:lnTo>
                  <a:pt x="10583" y="17675"/>
                </a:lnTo>
                <a:lnTo>
                  <a:pt x="12772" y="17498"/>
                </a:lnTo>
                <a:lnTo>
                  <a:pt x="15182" y="16428"/>
                </a:lnTo>
                <a:lnTo>
                  <a:pt x="17741" y="14763"/>
                </a:lnTo>
                <a:lnTo>
                  <a:pt x="20401" y="12699"/>
                </a:lnTo>
                <a:lnTo>
                  <a:pt x="23125" y="11324"/>
                </a:lnTo>
                <a:lnTo>
                  <a:pt x="25895" y="10407"/>
                </a:lnTo>
                <a:lnTo>
                  <a:pt x="28694" y="9795"/>
                </a:lnTo>
                <a:lnTo>
                  <a:pt x="31512" y="9388"/>
                </a:lnTo>
                <a:lnTo>
                  <a:pt x="34343" y="9116"/>
                </a:lnTo>
                <a:lnTo>
                  <a:pt x="37183" y="8935"/>
                </a:lnTo>
                <a:lnTo>
                  <a:pt x="45419" y="8734"/>
                </a:lnTo>
                <a:lnTo>
                  <a:pt x="66228" y="8604"/>
                </a:lnTo>
                <a:lnTo>
                  <a:pt x="71775" y="7641"/>
                </a:lnTo>
                <a:lnTo>
                  <a:pt x="77378" y="6047"/>
                </a:lnTo>
                <a:lnTo>
                  <a:pt x="83017" y="4031"/>
                </a:lnTo>
                <a:lnTo>
                  <a:pt x="88683" y="2687"/>
                </a:lnTo>
                <a:lnTo>
                  <a:pt x="94364" y="1792"/>
                </a:lnTo>
                <a:lnTo>
                  <a:pt x="100057" y="1195"/>
                </a:lnTo>
                <a:lnTo>
                  <a:pt x="105757" y="796"/>
                </a:lnTo>
                <a:lnTo>
                  <a:pt x="111463" y="531"/>
                </a:lnTo>
                <a:lnTo>
                  <a:pt x="123834" y="236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2" name="SMARTPenAnnotation194"/>
          <p:cNvSpPr/>
          <p:nvPr/>
        </p:nvSpPr>
        <p:spPr>
          <a:xfrm>
            <a:off x="7735252" y="5143500"/>
            <a:ext cx="531496" cy="257067"/>
          </a:xfrm>
          <a:custGeom>
            <a:avLst/>
            <a:gdLst/>
            <a:ahLst/>
            <a:cxnLst/>
            <a:rect l="0" t="0" r="0" b="0"/>
            <a:pathLst>
              <a:path w="531496" h="257067">
                <a:moveTo>
                  <a:pt x="0" y="154304"/>
                </a:moveTo>
                <a:lnTo>
                  <a:pt x="4551" y="158856"/>
                </a:lnTo>
                <a:lnTo>
                  <a:pt x="6845" y="160196"/>
                </a:lnTo>
                <a:lnTo>
                  <a:pt x="11932" y="161686"/>
                </a:lnTo>
                <a:lnTo>
                  <a:pt x="13670" y="163035"/>
                </a:lnTo>
                <a:lnTo>
                  <a:pt x="14828" y="164888"/>
                </a:lnTo>
                <a:lnTo>
                  <a:pt x="15601" y="167075"/>
                </a:lnTo>
                <a:lnTo>
                  <a:pt x="18999" y="172046"/>
                </a:lnTo>
                <a:lnTo>
                  <a:pt x="23684" y="177429"/>
                </a:lnTo>
                <a:lnTo>
                  <a:pt x="28942" y="182998"/>
                </a:lnTo>
                <a:lnTo>
                  <a:pt x="37256" y="191487"/>
                </a:lnTo>
                <a:lnTo>
                  <a:pt x="40078" y="195286"/>
                </a:lnTo>
                <a:lnTo>
                  <a:pt x="42911" y="199723"/>
                </a:lnTo>
                <a:lnTo>
                  <a:pt x="45752" y="204586"/>
                </a:lnTo>
                <a:lnTo>
                  <a:pt x="51450" y="212530"/>
                </a:lnTo>
                <a:lnTo>
                  <a:pt x="57156" y="219235"/>
                </a:lnTo>
                <a:lnTo>
                  <a:pt x="62868" y="225390"/>
                </a:lnTo>
                <a:lnTo>
                  <a:pt x="71121" y="231300"/>
                </a:lnTo>
                <a:lnTo>
                  <a:pt x="80188" y="237103"/>
                </a:lnTo>
                <a:lnTo>
                  <a:pt x="90646" y="244771"/>
                </a:lnTo>
                <a:lnTo>
                  <a:pt x="101072" y="248098"/>
                </a:lnTo>
                <a:lnTo>
                  <a:pt x="109359" y="254394"/>
                </a:lnTo>
                <a:lnTo>
                  <a:pt x="119543" y="257066"/>
                </a:lnTo>
                <a:lnTo>
                  <a:pt x="127355" y="249785"/>
                </a:lnTo>
                <a:lnTo>
                  <a:pt x="127765" y="248438"/>
                </a:lnTo>
                <a:lnTo>
                  <a:pt x="128344" y="241992"/>
                </a:lnTo>
                <a:lnTo>
                  <a:pt x="128480" y="236774"/>
                </a:lnTo>
                <a:lnTo>
                  <a:pt x="128588" y="148233"/>
                </a:lnTo>
                <a:lnTo>
                  <a:pt x="129540" y="142637"/>
                </a:lnTo>
                <a:lnTo>
                  <a:pt x="131127" y="137001"/>
                </a:lnTo>
                <a:lnTo>
                  <a:pt x="133139" y="131339"/>
                </a:lnTo>
                <a:lnTo>
                  <a:pt x="134479" y="126612"/>
                </a:lnTo>
                <a:lnTo>
                  <a:pt x="135969" y="118819"/>
                </a:lnTo>
                <a:lnTo>
                  <a:pt x="136631" y="112181"/>
                </a:lnTo>
                <a:lnTo>
                  <a:pt x="136924" y="106055"/>
                </a:lnTo>
                <a:lnTo>
                  <a:pt x="137055" y="100158"/>
                </a:lnTo>
                <a:lnTo>
                  <a:pt x="138043" y="97252"/>
                </a:lnTo>
                <a:lnTo>
                  <a:pt x="143031" y="89563"/>
                </a:lnTo>
                <a:lnTo>
                  <a:pt x="147738" y="83943"/>
                </a:lnTo>
                <a:lnTo>
                  <a:pt x="157559" y="73943"/>
                </a:lnTo>
                <a:lnTo>
                  <a:pt x="160284" y="72155"/>
                </a:lnTo>
                <a:lnTo>
                  <a:pt x="168670" y="68686"/>
                </a:lnTo>
                <a:lnTo>
                  <a:pt x="177189" y="63002"/>
                </a:lnTo>
                <a:lnTo>
                  <a:pt x="191140" y="58059"/>
                </a:lnTo>
                <a:lnTo>
                  <a:pt x="206495" y="50858"/>
                </a:lnTo>
                <a:lnTo>
                  <a:pt x="217505" y="46416"/>
                </a:lnTo>
                <a:lnTo>
                  <a:pt x="235367" y="42962"/>
                </a:lnTo>
                <a:lnTo>
                  <a:pt x="250341" y="38779"/>
                </a:lnTo>
                <a:lnTo>
                  <a:pt x="274835" y="31069"/>
                </a:lnTo>
                <a:lnTo>
                  <a:pt x="289153" y="28096"/>
                </a:lnTo>
                <a:lnTo>
                  <a:pt x="303772" y="25822"/>
                </a:lnTo>
                <a:lnTo>
                  <a:pt x="313005" y="23882"/>
                </a:lnTo>
                <a:lnTo>
                  <a:pt x="322970" y="21636"/>
                </a:lnTo>
                <a:lnTo>
                  <a:pt x="339122" y="19141"/>
                </a:lnTo>
                <a:lnTo>
                  <a:pt x="353604" y="17079"/>
                </a:lnTo>
                <a:lnTo>
                  <a:pt x="369564" y="12988"/>
                </a:lnTo>
                <a:lnTo>
                  <a:pt x="377821" y="11516"/>
                </a:lnTo>
                <a:lnTo>
                  <a:pt x="386184" y="10535"/>
                </a:lnTo>
                <a:lnTo>
                  <a:pt x="394616" y="9881"/>
                </a:lnTo>
                <a:lnTo>
                  <a:pt x="403095" y="8492"/>
                </a:lnTo>
                <a:lnTo>
                  <a:pt x="411604" y="6614"/>
                </a:lnTo>
                <a:lnTo>
                  <a:pt x="420135" y="4409"/>
                </a:lnTo>
                <a:lnTo>
                  <a:pt x="428680" y="2939"/>
                </a:lnTo>
                <a:lnTo>
                  <a:pt x="437234" y="1959"/>
                </a:lnTo>
                <a:lnTo>
                  <a:pt x="453407" y="871"/>
                </a:lnTo>
                <a:lnTo>
                  <a:pt x="466944" y="387"/>
                </a:lnTo>
                <a:lnTo>
                  <a:pt x="491156" y="76"/>
                </a:lnTo>
                <a:lnTo>
                  <a:pt x="53149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3" name="SMARTPenAnnotation195"/>
          <p:cNvSpPr/>
          <p:nvPr/>
        </p:nvSpPr>
        <p:spPr>
          <a:xfrm>
            <a:off x="8001014" y="5213315"/>
            <a:ext cx="188581" cy="161525"/>
          </a:xfrm>
          <a:custGeom>
            <a:avLst/>
            <a:gdLst/>
            <a:ahLst/>
            <a:cxnLst/>
            <a:rect l="0" t="0" r="0" b="0"/>
            <a:pathLst>
              <a:path w="188581" h="161525">
                <a:moveTo>
                  <a:pt x="34276" y="58772"/>
                </a:moveTo>
                <a:lnTo>
                  <a:pt x="26895" y="51391"/>
                </a:lnTo>
                <a:lnTo>
                  <a:pt x="26233" y="48189"/>
                </a:lnTo>
                <a:lnTo>
                  <a:pt x="26057" y="46002"/>
                </a:lnTo>
                <a:lnTo>
                  <a:pt x="26891" y="44543"/>
                </a:lnTo>
                <a:lnTo>
                  <a:pt x="28401" y="43571"/>
                </a:lnTo>
                <a:lnTo>
                  <a:pt x="30359" y="42924"/>
                </a:lnTo>
                <a:lnTo>
                  <a:pt x="31665" y="41539"/>
                </a:lnTo>
                <a:lnTo>
                  <a:pt x="32535" y="39663"/>
                </a:lnTo>
                <a:lnTo>
                  <a:pt x="33115" y="37461"/>
                </a:lnTo>
                <a:lnTo>
                  <a:pt x="36300" y="32473"/>
                </a:lnTo>
                <a:lnTo>
                  <a:pt x="38482" y="29809"/>
                </a:lnTo>
                <a:lnTo>
                  <a:pt x="39938" y="27081"/>
                </a:lnTo>
                <a:lnTo>
                  <a:pt x="40908" y="24310"/>
                </a:lnTo>
                <a:lnTo>
                  <a:pt x="41554" y="21510"/>
                </a:lnTo>
                <a:lnTo>
                  <a:pt x="43891" y="18690"/>
                </a:lnTo>
                <a:lnTo>
                  <a:pt x="47353" y="15858"/>
                </a:lnTo>
                <a:lnTo>
                  <a:pt x="51566" y="13018"/>
                </a:lnTo>
                <a:lnTo>
                  <a:pt x="55328" y="11124"/>
                </a:lnTo>
                <a:lnTo>
                  <a:pt x="58787" y="9862"/>
                </a:lnTo>
                <a:lnTo>
                  <a:pt x="62047" y="9020"/>
                </a:lnTo>
                <a:lnTo>
                  <a:pt x="65172" y="8460"/>
                </a:lnTo>
                <a:lnTo>
                  <a:pt x="68208" y="8085"/>
                </a:lnTo>
                <a:lnTo>
                  <a:pt x="71185" y="7836"/>
                </a:lnTo>
                <a:lnTo>
                  <a:pt x="75075" y="6717"/>
                </a:lnTo>
                <a:lnTo>
                  <a:pt x="79572" y="5019"/>
                </a:lnTo>
                <a:lnTo>
                  <a:pt x="84476" y="2934"/>
                </a:lnTo>
                <a:lnTo>
                  <a:pt x="89651" y="1544"/>
                </a:lnTo>
                <a:lnTo>
                  <a:pt x="95004" y="618"/>
                </a:lnTo>
                <a:lnTo>
                  <a:pt x="100479" y="0"/>
                </a:lnTo>
                <a:lnTo>
                  <a:pt x="105081" y="540"/>
                </a:lnTo>
                <a:lnTo>
                  <a:pt x="109102" y="1854"/>
                </a:lnTo>
                <a:lnTo>
                  <a:pt x="112735" y="3681"/>
                </a:lnTo>
                <a:lnTo>
                  <a:pt x="117062" y="4900"/>
                </a:lnTo>
                <a:lnTo>
                  <a:pt x="121852" y="5712"/>
                </a:lnTo>
                <a:lnTo>
                  <a:pt x="126950" y="6254"/>
                </a:lnTo>
                <a:lnTo>
                  <a:pt x="131301" y="7568"/>
                </a:lnTo>
                <a:lnTo>
                  <a:pt x="135154" y="9396"/>
                </a:lnTo>
                <a:lnTo>
                  <a:pt x="138675" y="11567"/>
                </a:lnTo>
                <a:lnTo>
                  <a:pt x="141976" y="13967"/>
                </a:lnTo>
                <a:lnTo>
                  <a:pt x="145128" y="16520"/>
                </a:lnTo>
                <a:lnTo>
                  <a:pt x="148183" y="19174"/>
                </a:lnTo>
                <a:lnTo>
                  <a:pt x="151171" y="21896"/>
                </a:lnTo>
                <a:lnTo>
                  <a:pt x="157031" y="27460"/>
                </a:lnTo>
                <a:lnTo>
                  <a:pt x="158976" y="30277"/>
                </a:lnTo>
                <a:lnTo>
                  <a:pt x="160271" y="33108"/>
                </a:lnTo>
                <a:lnTo>
                  <a:pt x="161135" y="35948"/>
                </a:lnTo>
                <a:lnTo>
                  <a:pt x="161711" y="39746"/>
                </a:lnTo>
                <a:lnTo>
                  <a:pt x="162095" y="44183"/>
                </a:lnTo>
                <a:lnTo>
                  <a:pt x="162522" y="53241"/>
                </a:lnTo>
                <a:lnTo>
                  <a:pt x="162711" y="60441"/>
                </a:lnTo>
                <a:lnTo>
                  <a:pt x="161809" y="64647"/>
                </a:lnTo>
                <a:lnTo>
                  <a:pt x="160256" y="69356"/>
                </a:lnTo>
                <a:lnTo>
                  <a:pt x="158267" y="74401"/>
                </a:lnTo>
                <a:lnTo>
                  <a:pt x="155989" y="79669"/>
                </a:lnTo>
                <a:lnTo>
                  <a:pt x="150919" y="90602"/>
                </a:lnTo>
                <a:lnTo>
                  <a:pt x="147280" y="95232"/>
                </a:lnTo>
                <a:lnTo>
                  <a:pt x="142949" y="99271"/>
                </a:lnTo>
                <a:lnTo>
                  <a:pt x="138158" y="102917"/>
                </a:lnTo>
                <a:lnTo>
                  <a:pt x="134963" y="107252"/>
                </a:lnTo>
                <a:lnTo>
                  <a:pt x="132833" y="112047"/>
                </a:lnTo>
                <a:lnTo>
                  <a:pt x="131413" y="117149"/>
                </a:lnTo>
                <a:lnTo>
                  <a:pt x="128561" y="121502"/>
                </a:lnTo>
                <a:lnTo>
                  <a:pt x="124755" y="125357"/>
                </a:lnTo>
                <a:lnTo>
                  <a:pt x="120312" y="128880"/>
                </a:lnTo>
                <a:lnTo>
                  <a:pt x="115447" y="132180"/>
                </a:lnTo>
                <a:lnTo>
                  <a:pt x="110297" y="135334"/>
                </a:lnTo>
                <a:lnTo>
                  <a:pt x="104959" y="138388"/>
                </a:lnTo>
                <a:lnTo>
                  <a:pt x="93948" y="144322"/>
                </a:lnTo>
                <a:lnTo>
                  <a:pt x="88344" y="147238"/>
                </a:lnTo>
                <a:lnTo>
                  <a:pt x="83656" y="149182"/>
                </a:lnTo>
                <a:lnTo>
                  <a:pt x="79579" y="150478"/>
                </a:lnTo>
                <a:lnTo>
                  <a:pt x="75907" y="151342"/>
                </a:lnTo>
                <a:lnTo>
                  <a:pt x="71556" y="152870"/>
                </a:lnTo>
                <a:lnTo>
                  <a:pt x="66749" y="154842"/>
                </a:lnTo>
                <a:lnTo>
                  <a:pt x="61639" y="157108"/>
                </a:lnTo>
                <a:lnTo>
                  <a:pt x="57280" y="158619"/>
                </a:lnTo>
                <a:lnTo>
                  <a:pt x="53423" y="159627"/>
                </a:lnTo>
                <a:lnTo>
                  <a:pt x="49898" y="160299"/>
                </a:lnTo>
                <a:lnTo>
                  <a:pt x="46595" y="160747"/>
                </a:lnTo>
                <a:lnTo>
                  <a:pt x="43441" y="161045"/>
                </a:lnTo>
                <a:lnTo>
                  <a:pt x="40385" y="161244"/>
                </a:lnTo>
                <a:lnTo>
                  <a:pt x="31911" y="161465"/>
                </a:lnTo>
                <a:lnTo>
                  <a:pt x="26984" y="161524"/>
                </a:lnTo>
                <a:lnTo>
                  <a:pt x="22747" y="160612"/>
                </a:lnTo>
                <a:lnTo>
                  <a:pt x="18970" y="159050"/>
                </a:lnTo>
                <a:lnTo>
                  <a:pt x="15500" y="157057"/>
                </a:lnTo>
                <a:lnTo>
                  <a:pt x="12233" y="154775"/>
                </a:lnTo>
                <a:lnTo>
                  <a:pt x="9104" y="152302"/>
                </a:lnTo>
                <a:lnTo>
                  <a:pt x="1786" y="146038"/>
                </a:lnTo>
                <a:lnTo>
                  <a:pt x="1185" y="144573"/>
                </a:lnTo>
                <a:lnTo>
                  <a:pt x="520" y="140403"/>
                </a:lnTo>
                <a:lnTo>
                  <a:pt x="33" y="136318"/>
                </a:lnTo>
                <a:lnTo>
                  <a:pt x="0" y="131490"/>
                </a:lnTo>
                <a:lnTo>
                  <a:pt x="1901" y="130111"/>
                </a:lnTo>
                <a:lnTo>
                  <a:pt x="5072" y="129191"/>
                </a:lnTo>
                <a:lnTo>
                  <a:pt x="9092" y="128578"/>
                </a:lnTo>
                <a:lnTo>
                  <a:pt x="12724" y="127217"/>
                </a:lnTo>
                <a:lnTo>
                  <a:pt x="16098" y="125357"/>
                </a:lnTo>
                <a:lnTo>
                  <a:pt x="19300" y="123165"/>
                </a:lnTo>
                <a:lnTo>
                  <a:pt x="22386" y="121703"/>
                </a:lnTo>
                <a:lnTo>
                  <a:pt x="25397" y="120729"/>
                </a:lnTo>
                <a:lnTo>
                  <a:pt x="28357" y="120079"/>
                </a:lnTo>
                <a:lnTo>
                  <a:pt x="32235" y="119645"/>
                </a:lnTo>
                <a:lnTo>
                  <a:pt x="36725" y="119357"/>
                </a:lnTo>
                <a:lnTo>
                  <a:pt x="45842" y="119037"/>
                </a:lnTo>
                <a:lnTo>
                  <a:pt x="53068" y="118894"/>
                </a:lnTo>
                <a:lnTo>
                  <a:pt x="57282" y="119808"/>
                </a:lnTo>
                <a:lnTo>
                  <a:pt x="61996" y="121371"/>
                </a:lnTo>
                <a:lnTo>
                  <a:pt x="67043" y="123364"/>
                </a:lnTo>
                <a:lnTo>
                  <a:pt x="72313" y="124694"/>
                </a:lnTo>
                <a:lnTo>
                  <a:pt x="77731" y="125580"/>
                </a:lnTo>
                <a:lnTo>
                  <a:pt x="83248" y="126171"/>
                </a:lnTo>
                <a:lnTo>
                  <a:pt x="88832" y="127517"/>
                </a:lnTo>
                <a:lnTo>
                  <a:pt x="94459" y="129367"/>
                </a:lnTo>
                <a:lnTo>
                  <a:pt x="100115" y="131553"/>
                </a:lnTo>
                <a:lnTo>
                  <a:pt x="105791" y="133010"/>
                </a:lnTo>
                <a:lnTo>
                  <a:pt x="111480" y="133982"/>
                </a:lnTo>
                <a:lnTo>
                  <a:pt x="117178" y="134629"/>
                </a:lnTo>
                <a:lnTo>
                  <a:pt x="122881" y="136013"/>
                </a:lnTo>
                <a:lnTo>
                  <a:pt x="128589" y="137889"/>
                </a:lnTo>
                <a:lnTo>
                  <a:pt x="134298" y="140091"/>
                </a:lnTo>
                <a:lnTo>
                  <a:pt x="140010" y="141560"/>
                </a:lnTo>
                <a:lnTo>
                  <a:pt x="145723" y="142539"/>
                </a:lnTo>
                <a:lnTo>
                  <a:pt x="151436" y="143192"/>
                </a:lnTo>
                <a:lnTo>
                  <a:pt x="156197" y="144579"/>
                </a:lnTo>
                <a:lnTo>
                  <a:pt x="160325" y="146457"/>
                </a:lnTo>
                <a:lnTo>
                  <a:pt x="164029" y="148661"/>
                </a:lnTo>
                <a:lnTo>
                  <a:pt x="167450" y="150131"/>
                </a:lnTo>
                <a:lnTo>
                  <a:pt x="170683" y="151110"/>
                </a:lnTo>
                <a:lnTo>
                  <a:pt x="173791" y="151763"/>
                </a:lnTo>
                <a:lnTo>
                  <a:pt x="176817" y="152199"/>
                </a:lnTo>
                <a:lnTo>
                  <a:pt x="179785" y="152489"/>
                </a:lnTo>
                <a:lnTo>
                  <a:pt x="188580" y="1530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4" name="SMARTPenAnnotation196"/>
          <p:cNvSpPr/>
          <p:nvPr/>
        </p:nvSpPr>
        <p:spPr>
          <a:xfrm>
            <a:off x="7632382" y="5460716"/>
            <a:ext cx="831534" cy="34257"/>
          </a:xfrm>
          <a:custGeom>
            <a:avLst/>
            <a:gdLst/>
            <a:ahLst/>
            <a:cxnLst/>
            <a:rect l="0" t="0" r="0" b="0"/>
            <a:pathLst>
              <a:path w="831534" h="34257">
                <a:moveTo>
                  <a:pt x="0" y="34256"/>
                </a:moveTo>
                <a:lnTo>
                  <a:pt x="65882" y="34256"/>
                </a:lnTo>
                <a:lnTo>
                  <a:pt x="72496" y="33304"/>
                </a:lnTo>
                <a:lnTo>
                  <a:pt x="79763" y="31716"/>
                </a:lnTo>
                <a:lnTo>
                  <a:pt x="87466" y="29706"/>
                </a:lnTo>
                <a:lnTo>
                  <a:pt x="94506" y="28365"/>
                </a:lnTo>
                <a:lnTo>
                  <a:pt x="101104" y="27471"/>
                </a:lnTo>
                <a:lnTo>
                  <a:pt x="114467" y="26478"/>
                </a:lnTo>
                <a:lnTo>
                  <a:pt x="138056" y="25919"/>
                </a:lnTo>
                <a:lnTo>
                  <a:pt x="244237" y="25686"/>
                </a:lnTo>
                <a:lnTo>
                  <a:pt x="255218" y="24733"/>
                </a:lnTo>
                <a:lnTo>
                  <a:pt x="266349" y="23145"/>
                </a:lnTo>
                <a:lnTo>
                  <a:pt x="277577" y="21134"/>
                </a:lnTo>
                <a:lnTo>
                  <a:pt x="288874" y="19793"/>
                </a:lnTo>
                <a:lnTo>
                  <a:pt x="300215" y="18899"/>
                </a:lnTo>
                <a:lnTo>
                  <a:pt x="323929" y="17906"/>
                </a:lnTo>
                <a:lnTo>
                  <a:pt x="375419" y="17268"/>
                </a:lnTo>
                <a:lnTo>
                  <a:pt x="400215" y="16228"/>
                </a:lnTo>
                <a:lnTo>
                  <a:pt x="413495" y="14618"/>
                </a:lnTo>
                <a:lnTo>
                  <a:pt x="427111" y="12592"/>
                </a:lnTo>
                <a:lnTo>
                  <a:pt x="440950" y="11241"/>
                </a:lnTo>
                <a:lnTo>
                  <a:pt x="454940" y="10340"/>
                </a:lnTo>
                <a:lnTo>
                  <a:pt x="469028" y="9740"/>
                </a:lnTo>
                <a:lnTo>
                  <a:pt x="483183" y="8387"/>
                </a:lnTo>
                <a:lnTo>
                  <a:pt x="497382" y="6533"/>
                </a:lnTo>
                <a:lnTo>
                  <a:pt x="511610" y="4343"/>
                </a:lnTo>
                <a:lnTo>
                  <a:pt x="525859" y="2885"/>
                </a:lnTo>
                <a:lnTo>
                  <a:pt x="540120" y="1911"/>
                </a:lnTo>
                <a:lnTo>
                  <a:pt x="567714" y="831"/>
                </a:lnTo>
                <a:lnTo>
                  <a:pt x="604668" y="223"/>
                </a:lnTo>
                <a:lnTo>
                  <a:pt x="662793" y="0"/>
                </a:lnTo>
                <a:lnTo>
                  <a:pt x="673319" y="941"/>
                </a:lnTo>
                <a:lnTo>
                  <a:pt x="683194" y="2521"/>
                </a:lnTo>
                <a:lnTo>
                  <a:pt x="692636" y="4527"/>
                </a:lnTo>
                <a:lnTo>
                  <a:pt x="702740" y="5865"/>
                </a:lnTo>
                <a:lnTo>
                  <a:pt x="713286" y="6756"/>
                </a:lnTo>
                <a:lnTo>
                  <a:pt x="733259" y="7747"/>
                </a:lnTo>
                <a:lnTo>
                  <a:pt x="756165" y="8304"/>
                </a:lnTo>
                <a:lnTo>
                  <a:pt x="806547" y="8529"/>
                </a:lnTo>
                <a:lnTo>
                  <a:pt x="810114" y="9485"/>
                </a:lnTo>
                <a:lnTo>
                  <a:pt x="813444" y="11075"/>
                </a:lnTo>
                <a:lnTo>
                  <a:pt x="816616" y="13087"/>
                </a:lnTo>
                <a:lnTo>
                  <a:pt x="819682" y="14428"/>
                </a:lnTo>
                <a:lnTo>
                  <a:pt x="822680" y="15323"/>
                </a:lnTo>
                <a:lnTo>
                  <a:pt x="831533" y="1711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SMARTPenAnnotation197"/>
          <p:cNvSpPr/>
          <p:nvPr/>
        </p:nvSpPr>
        <p:spPr>
          <a:xfrm>
            <a:off x="7718107" y="5537838"/>
            <a:ext cx="290995" cy="212968"/>
          </a:xfrm>
          <a:custGeom>
            <a:avLst/>
            <a:gdLst/>
            <a:ahLst/>
            <a:cxnLst/>
            <a:rect l="0" t="0" r="0" b="0"/>
            <a:pathLst>
              <a:path w="290995" h="212968">
                <a:moveTo>
                  <a:pt x="111443" y="34287"/>
                </a:moveTo>
                <a:lnTo>
                  <a:pt x="115993" y="34287"/>
                </a:lnTo>
                <a:lnTo>
                  <a:pt x="118287" y="33334"/>
                </a:lnTo>
                <a:lnTo>
                  <a:pt x="126065" y="28395"/>
                </a:lnTo>
                <a:lnTo>
                  <a:pt x="134402" y="25556"/>
                </a:lnTo>
                <a:lnTo>
                  <a:pt x="140062" y="21516"/>
                </a:lnTo>
                <a:lnTo>
                  <a:pt x="148292" y="16546"/>
                </a:lnTo>
                <a:lnTo>
                  <a:pt x="157348" y="12115"/>
                </a:lnTo>
                <a:lnTo>
                  <a:pt x="164548" y="10145"/>
                </a:lnTo>
                <a:lnTo>
                  <a:pt x="173462" y="6729"/>
                </a:lnTo>
                <a:lnTo>
                  <a:pt x="178506" y="4485"/>
                </a:lnTo>
                <a:lnTo>
                  <a:pt x="186652" y="1992"/>
                </a:lnTo>
                <a:lnTo>
                  <a:pt x="194399" y="884"/>
                </a:lnTo>
                <a:lnTo>
                  <a:pt x="199132" y="588"/>
                </a:lnTo>
                <a:lnTo>
                  <a:pt x="208517" y="259"/>
                </a:lnTo>
                <a:lnTo>
                  <a:pt x="220110" y="75"/>
                </a:lnTo>
                <a:lnTo>
                  <a:pt x="251074" y="0"/>
                </a:lnTo>
                <a:lnTo>
                  <a:pt x="254059" y="951"/>
                </a:lnTo>
                <a:lnTo>
                  <a:pt x="259918" y="4548"/>
                </a:lnTo>
                <a:lnTo>
                  <a:pt x="261861" y="6841"/>
                </a:lnTo>
                <a:lnTo>
                  <a:pt x="263156" y="9322"/>
                </a:lnTo>
                <a:lnTo>
                  <a:pt x="264021" y="11929"/>
                </a:lnTo>
                <a:lnTo>
                  <a:pt x="267521" y="17365"/>
                </a:lnTo>
                <a:lnTo>
                  <a:pt x="269787" y="20148"/>
                </a:lnTo>
                <a:lnTo>
                  <a:pt x="270346" y="22956"/>
                </a:lnTo>
                <a:lnTo>
                  <a:pt x="269766" y="25780"/>
                </a:lnTo>
                <a:lnTo>
                  <a:pt x="267533" y="31459"/>
                </a:lnTo>
                <a:lnTo>
                  <a:pt x="266542" y="37157"/>
                </a:lnTo>
                <a:lnTo>
                  <a:pt x="265325" y="40010"/>
                </a:lnTo>
                <a:lnTo>
                  <a:pt x="261432" y="45721"/>
                </a:lnTo>
                <a:lnTo>
                  <a:pt x="256527" y="51434"/>
                </a:lnTo>
                <a:lnTo>
                  <a:pt x="251171" y="57147"/>
                </a:lnTo>
                <a:lnTo>
                  <a:pt x="245617" y="62862"/>
                </a:lnTo>
                <a:lnTo>
                  <a:pt x="243755" y="65719"/>
                </a:lnTo>
                <a:lnTo>
                  <a:pt x="241686" y="71434"/>
                </a:lnTo>
                <a:lnTo>
                  <a:pt x="240182" y="73339"/>
                </a:lnTo>
                <a:lnTo>
                  <a:pt x="238226" y="74609"/>
                </a:lnTo>
                <a:lnTo>
                  <a:pt x="235970" y="75456"/>
                </a:lnTo>
                <a:lnTo>
                  <a:pt x="230923" y="78936"/>
                </a:lnTo>
                <a:lnTo>
                  <a:pt x="224474" y="84381"/>
                </a:lnTo>
                <a:lnTo>
                  <a:pt x="218805" y="89875"/>
                </a:lnTo>
                <a:lnTo>
                  <a:pt x="215644" y="92985"/>
                </a:lnTo>
                <a:lnTo>
                  <a:pt x="214248" y="93421"/>
                </a:lnTo>
                <a:lnTo>
                  <a:pt x="207048" y="94179"/>
                </a:lnTo>
                <a:lnTo>
                  <a:pt x="206613" y="93265"/>
                </a:lnTo>
                <a:lnTo>
                  <a:pt x="206127" y="89709"/>
                </a:lnTo>
                <a:lnTo>
                  <a:pt x="206951" y="88380"/>
                </a:lnTo>
                <a:lnTo>
                  <a:pt x="208452" y="87494"/>
                </a:lnTo>
                <a:lnTo>
                  <a:pt x="213155" y="86072"/>
                </a:lnTo>
                <a:lnTo>
                  <a:pt x="221592" y="85752"/>
                </a:lnTo>
                <a:lnTo>
                  <a:pt x="272547" y="85722"/>
                </a:lnTo>
                <a:lnTo>
                  <a:pt x="276072" y="88262"/>
                </a:lnTo>
                <a:lnTo>
                  <a:pt x="280814" y="92566"/>
                </a:lnTo>
                <a:lnTo>
                  <a:pt x="286095" y="97653"/>
                </a:lnTo>
                <a:lnTo>
                  <a:pt x="287886" y="100344"/>
                </a:lnTo>
                <a:lnTo>
                  <a:pt x="289874" y="105872"/>
                </a:lnTo>
                <a:lnTo>
                  <a:pt x="290759" y="111505"/>
                </a:lnTo>
                <a:lnTo>
                  <a:pt x="290994" y="114341"/>
                </a:lnTo>
                <a:lnTo>
                  <a:pt x="290199" y="117184"/>
                </a:lnTo>
                <a:lnTo>
                  <a:pt x="286775" y="122882"/>
                </a:lnTo>
                <a:lnTo>
                  <a:pt x="285481" y="126688"/>
                </a:lnTo>
                <a:lnTo>
                  <a:pt x="284618" y="131130"/>
                </a:lnTo>
                <a:lnTo>
                  <a:pt x="284043" y="135997"/>
                </a:lnTo>
                <a:lnTo>
                  <a:pt x="282707" y="140193"/>
                </a:lnTo>
                <a:lnTo>
                  <a:pt x="280863" y="143943"/>
                </a:lnTo>
                <a:lnTo>
                  <a:pt x="278683" y="147396"/>
                </a:lnTo>
                <a:lnTo>
                  <a:pt x="273719" y="153773"/>
                </a:lnTo>
                <a:lnTo>
                  <a:pt x="271062" y="156807"/>
                </a:lnTo>
                <a:lnTo>
                  <a:pt x="263030" y="165258"/>
                </a:lnTo>
                <a:lnTo>
                  <a:pt x="246902" y="181654"/>
                </a:lnTo>
                <a:lnTo>
                  <a:pt x="238004" y="188048"/>
                </a:lnTo>
                <a:lnTo>
                  <a:pt x="232965" y="191087"/>
                </a:lnTo>
                <a:lnTo>
                  <a:pt x="227700" y="194065"/>
                </a:lnTo>
                <a:lnTo>
                  <a:pt x="216771" y="199914"/>
                </a:lnTo>
                <a:lnTo>
                  <a:pt x="208103" y="203149"/>
                </a:lnTo>
                <a:lnTo>
                  <a:pt x="200122" y="205539"/>
                </a:lnTo>
                <a:lnTo>
                  <a:pt x="195328" y="207510"/>
                </a:lnTo>
                <a:lnTo>
                  <a:pt x="190226" y="209777"/>
                </a:lnTo>
                <a:lnTo>
                  <a:pt x="184920" y="211287"/>
                </a:lnTo>
                <a:lnTo>
                  <a:pt x="179477" y="212295"/>
                </a:lnTo>
                <a:lnTo>
                  <a:pt x="173943" y="212967"/>
                </a:lnTo>
                <a:lnTo>
                  <a:pt x="168351" y="212462"/>
                </a:lnTo>
                <a:lnTo>
                  <a:pt x="162716" y="211172"/>
                </a:lnTo>
                <a:lnTo>
                  <a:pt x="157055" y="209360"/>
                </a:lnTo>
                <a:lnTo>
                  <a:pt x="151376" y="208152"/>
                </a:lnTo>
                <a:lnTo>
                  <a:pt x="145685" y="207347"/>
                </a:lnTo>
                <a:lnTo>
                  <a:pt x="139986" y="206810"/>
                </a:lnTo>
                <a:lnTo>
                  <a:pt x="134281" y="205500"/>
                </a:lnTo>
                <a:lnTo>
                  <a:pt x="128573" y="203674"/>
                </a:lnTo>
                <a:lnTo>
                  <a:pt x="122864" y="201504"/>
                </a:lnTo>
                <a:lnTo>
                  <a:pt x="117151" y="200057"/>
                </a:lnTo>
                <a:lnTo>
                  <a:pt x="111439" y="199093"/>
                </a:lnTo>
                <a:lnTo>
                  <a:pt x="105725" y="198450"/>
                </a:lnTo>
                <a:lnTo>
                  <a:pt x="100011" y="197069"/>
                </a:lnTo>
                <a:lnTo>
                  <a:pt x="94296" y="195196"/>
                </a:lnTo>
                <a:lnTo>
                  <a:pt x="88582" y="192994"/>
                </a:lnTo>
                <a:lnTo>
                  <a:pt x="82868" y="190574"/>
                </a:lnTo>
                <a:lnTo>
                  <a:pt x="71437" y="185345"/>
                </a:lnTo>
                <a:lnTo>
                  <a:pt x="62548" y="179847"/>
                </a:lnTo>
                <a:lnTo>
                  <a:pt x="58844" y="177047"/>
                </a:lnTo>
                <a:lnTo>
                  <a:pt x="54469" y="175180"/>
                </a:lnTo>
                <a:lnTo>
                  <a:pt x="49648" y="173936"/>
                </a:lnTo>
                <a:lnTo>
                  <a:pt x="44529" y="173106"/>
                </a:lnTo>
                <a:lnTo>
                  <a:pt x="36301" y="169644"/>
                </a:lnTo>
                <a:lnTo>
                  <a:pt x="29469" y="165883"/>
                </a:lnTo>
                <a:lnTo>
                  <a:pt x="21220" y="163766"/>
                </a:lnTo>
                <a:lnTo>
                  <a:pt x="17400" y="163138"/>
                </a:lnTo>
                <a:lnTo>
                  <a:pt x="13131" y="162992"/>
                </a:lnTo>
                <a:lnTo>
                  <a:pt x="10660" y="162000"/>
                </a:lnTo>
                <a:lnTo>
                  <a:pt x="8059" y="160386"/>
                </a:lnTo>
                <a:lnTo>
                  <a:pt x="0" y="15430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1" name="Group 310"/>
          <p:cNvGrpSpPr/>
          <p:nvPr/>
        </p:nvGrpSpPr>
        <p:grpSpPr>
          <a:xfrm>
            <a:off x="5682033" y="3051810"/>
            <a:ext cx="1093056" cy="711518"/>
            <a:chOff x="5682033" y="3051810"/>
            <a:chExt cx="1093056" cy="711518"/>
          </a:xfrm>
        </p:grpSpPr>
        <p:sp>
          <p:nvSpPr>
            <p:cNvPr id="306" name="SMARTPenAnnotation198"/>
            <p:cNvSpPr/>
            <p:nvPr/>
          </p:nvSpPr>
          <p:spPr>
            <a:xfrm>
              <a:off x="6577969" y="3248977"/>
              <a:ext cx="197120" cy="179915"/>
            </a:xfrm>
            <a:custGeom>
              <a:avLst/>
              <a:gdLst/>
              <a:ahLst/>
              <a:cxnLst/>
              <a:rect l="0" t="0" r="0" b="0"/>
              <a:pathLst>
                <a:path w="197120" h="179915">
                  <a:moveTo>
                    <a:pt x="137156" y="0"/>
                  </a:moveTo>
                  <a:lnTo>
                    <a:pt x="91680" y="0"/>
                  </a:lnTo>
                  <a:lnTo>
                    <a:pt x="88741" y="953"/>
                  </a:lnTo>
                  <a:lnTo>
                    <a:pt x="82936" y="4551"/>
                  </a:lnTo>
                  <a:lnTo>
                    <a:pt x="77180" y="6785"/>
                  </a:lnTo>
                  <a:lnTo>
                    <a:pt x="74312" y="7381"/>
                  </a:lnTo>
                  <a:lnTo>
                    <a:pt x="70494" y="7778"/>
                  </a:lnTo>
                  <a:lnTo>
                    <a:pt x="66045" y="8043"/>
                  </a:lnTo>
                  <a:lnTo>
                    <a:pt x="61173" y="8220"/>
                  </a:lnTo>
                  <a:lnTo>
                    <a:pt x="56974" y="9290"/>
                  </a:lnTo>
                  <a:lnTo>
                    <a:pt x="53221" y="10956"/>
                  </a:lnTo>
                  <a:lnTo>
                    <a:pt x="49767" y="13019"/>
                  </a:lnTo>
                  <a:lnTo>
                    <a:pt x="46511" y="14394"/>
                  </a:lnTo>
                  <a:lnTo>
                    <a:pt x="40354" y="15922"/>
                  </a:lnTo>
                  <a:lnTo>
                    <a:pt x="36427" y="17283"/>
                  </a:lnTo>
                  <a:lnTo>
                    <a:pt x="31903" y="19142"/>
                  </a:lnTo>
                  <a:lnTo>
                    <a:pt x="26982" y="21334"/>
                  </a:lnTo>
                  <a:lnTo>
                    <a:pt x="23702" y="23748"/>
                  </a:lnTo>
                  <a:lnTo>
                    <a:pt x="21514" y="26309"/>
                  </a:lnTo>
                  <a:lnTo>
                    <a:pt x="20056" y="28969"/>
                  </a:lnTo>
                  <a:lnTo>
                    <a:pt x="18132" y="30743"/>
                  </a:lnTo>
                  <a:lnTo>
                    <a:pt x="15897" y="31925"/>
                  </a:lnTo>
                  <a:lnTo>
                    <a:pt x="13454" y="32714"/>
                  </a:lnTo>
                  <a:lnTo>
                    <a:pt x="8200" y="36129"/>
                  </a:lnTo>
                  <a:lnTo>
                    <a:pt x="5465" y="38374"/>
                  </a:lnTo>
                  <a:lnTo>
                    <a:pt x="3642" y="40822"/>
                  </a:lnTo>
                  <a:lnTo>
                    <a:pt x="1616" y="46083"/>
                  </a:lnTo>
                  <a:lnTo>
                    <a:pt x="1076" y="49772"/>
                  </a:lnTo>
                  <a:lnTo>
                    <a:pt x="716" y="54137"/>
                  </a:lnTo>
                  <a:lnTo>
                    <a:pt x="316" y="63113"/>
                  </a:lnTo>
                  <a:lnTo>
                    <a:pt x="90" y="73522"/>
                  </a:lnTo>
                  <a:lnTo>
                    <a:pt x="0" y="97125"/>
                  </a:lnTo>
                  <a:lnTo>
                    <a:pt x="951" y="99993"/>
                  </a:lnTo>
                  <a:lnTo>
                    <a:pt x="2537" y="102857"/>
                  </a:lnTo>
                  <a:lnTo>
                    <a:pt x="4547" y="105719"/>
                  </a:lnTo>
                  <a:lnTo>
                    <a:pt x="5888" y="108579"/>
                  </a:lnTo>
                  <a:lnTo>
                    <a:pt x="6781" y="111439"/>
                  </a:lnTo>
                  <a:lnTo>
                    <a:pt x="7377" y="114297"/>
                  </a:lnTo>
                  <a:lnTo>
                    <a:pt x="7773" y="117156"/>
                  </a:lnTo>
                  <a:lnTo>
                    <a:pt x="8039" y="120014"/>
                  </a:lnTo>
                  <a:lnTo>
                    <a:pt x="8215" y="122872"/>
                  </a:lnTo>
                  <a:lnTo>
                    <a:pt x="9285" y="125729"/>
                  </a:lnTo>
                  <a:lnTo>
                    <a:pt x="10952" y="128587"/>
                  </a:lnTo>
                  <a:lnTo>
                    <a:pt x="13014" y="131445"/>
                  </a:lnTo>
                  <a:lnTo>
                    <a:pt x="15342" y="134302"/>
                  </a:lnTo>
                  <a:lnTo>
                    <a:pt x="17847" y="137160"/>
                  </a:lnTo>
                  <a:lnTo>
                    <a:pt x="20469" y="140018"/>
                  </a:lnTo>
                  <a:lnTo>
                    <a:pt x="25922" y="145733"/>
                  </a:lnTo>
                  <a:lnTo>
                    <a:pt x="28710" y="148590"/>
                  </a:lnTo>
                  <a:lnTo>
                    <a:pt x="30568" y="151448"/>
                  </a:lnTo>
                  <a:lnTo>
                    <a:pt x="31808" y="154305"/>
                  </a:lnTo>
                  <a:lnTo>
                    <a:pt x="32634" y="157163"/>
                  </a:lnTo>
                  <a:lnTo>
                    <a:pt x="35089" y="160020"/>
                  </a:lnTo>
                  <a:lnTo>
                    <a:pt x="38631" y="162877"/>
                  </a:lnTo>
                  <a:lnTo>
                    <a:pt x="48902" y="169756"/>
                  </a:lnTo>
                  <a:lnTo>
                    <a:pt x="52847" y="170697"/>
                  </a:lnTo>
                  <a:lnTo>
                    <a:pt x="55233" y="170948"/>
                  </a:lnTo>
                  <a:lnTo>
                    <a:pt x="60632" y="172068"/>
                  </a:lnTo>
                  <a:lnTo>
                    <a:pt x="76793" y="175852"/>
                  </a:lnTo>
                  <a:lnTo>
                    <a:pt x="84532" y="177242"/>
                  </a:lnTo>
                  <a:lnTo>
                    <a:pt x="91595" y="178169"/>
                  </a:lnTo>
                  <a:lnTo>
                    <a:pt x="98209" y="178787"/>
                  </a:lnTo>
                  <a:lnTo>
                    <a:pt x="104524" y="179199"/>
                  </a:lnTo>
                  <a:lnTo>
                    <a:pt x="110639" y="179473"/>
                  </a:lnTo>
                  <a:lnTo>
                    <a:pt x="125807" y="179860"/>
                  </a:lnTo>
                  <a:lnTo>
                    <a:pt x="129589" y="179914"/>
                  </a:lnTo>
                  <a:lnTo>
                    <a:pt x="130206" y="178998"/>
                  </a:lnTo>
                  <a:lnTo>
                    <a:pt x="128713" y="177434"/>
                  </a:lnTo>
                  <a:lnTo>
                    <a:pt x="125812" y="175440"/>
                  </a:lnTo>
                  <a:lnTo>
                    <a:pt x="124831" y="174110"/>
                  </a:lnTo>
                  <a:lnTo>
                    <a:pt x="125129" y="173223"/>
                  </a:lnTo>
                  <a:lnTo>
                    <a:pt x="126280" y="172632"/>
                  </a:lnTo>
                  <a:lnTo>
                    <a:pt x="130100" y="169436"/>
                  </a:lnTo>
                  <a:lnTo>
                    <a:pt x="135925" y="164840"/>
                  </a:lnTo>
                  <a:lnTo>
                    <a:pt x="140145" y="162281"/>
                  </a:lnTo>
                  <a:lnTo>
                    <a:pt x="144864" y="159622"/>
                  </a:lnTo>
                  <a:lnTo>
                    <a:pt x="148962" y="156898"/>
                  </a:lnTo>
                  <a:lnTo>
                    <a:pt x="152647" y="154128"/>
                  </a:lnTo>
                  <a:lnTo>
                    <a:pt x="156055" y="151330"/>
                  </a:lnTo>
                  <a:lnTo>
                    <a:pt x="159281" y="149464"/>
                  </a:lnTo>
                  <a:lnTo>
                    <a:pt x="165404" y="147391"/>
                  </a:lnTo>
                  <a:lnTo>
                    <a:pt x="171301" y="143930"/>
                  </a:lnTo>
                  <a:lnTo>
                    <a:pt x="177096" y="139216"/>
                  </a:lnTo>
                  <a:lnTo>
                    <a:pt x="182847" y="133946"/>
                  </a:lnTo>
                  <a:lnTo>
                    <a:pt x="191440" y="125625"/>
                  </a:lnTo>
                  <a:lnTo>
                    <a:pt x="193347" y="121850"/>
                  </a:lnTo>
                  <a:lnTo>
                    <a:pt x="194619" y="117428"/>
                  </a:lnTo>
                  <a:lnTo>
                    <a:pt x="195467" y="112575"/>
                  </a:lnTo>
                  <a:lnTo>
                    <a:pt x="196033" y="108388"/>
                  </a:lnTo>
                  <a:lnTo>
                    <a:pt x="196409" y="104643"/>
                  </a:lnTo>
                  <a:lnTo>
                    <a:pt x="196660" y="101195"/>
                  </a:lnTo>
                  <a:lnTo>
                    <a:pt x="196828" y="97943"/>
                  </a:lnTo>
                  <a:lnTo>
                    <a:pt x="197015" y="91791"/>
                  </a:lnTo>
                  <a:lnTo>
                    <a:pt x="197119" y="82971"/>
                  </a:lnTo>
                  <a:lnTo>
                    <a:pt x="196181" y="80079"/>
                  </a:lnTo>
                  <a:lnTo>
                    <a:pt x="194603" y="77199"/>
                  </a:lnTo>
                  <a:lnTo>
                    <a:pt x="192599" y="74326"/>
                  </a:lnTo>
                  <a:lnTo>
                    <a:pt x="191263" y="71458"/>
                  </a:lnTo>
                  <a:lnTo>
                    <a:pt x="190372" y="68594"/>
                  </a:lnTo>
                  <a:lnTo>
                    <a:pt x="189778" y="65732"/>
                  </a:lnTo>
                  <a:lnTo>
                    <a:pt x="188430" y="61918"/>
                  </a:lnTo>
                  <a:lnTo>
                    <a:pt x="186579" y="57472"/>
                  </a:lnTo>
                  <a:lnTo>
                    <a:pt x="184391" y="52602"/>
                  </a:lnTo>
                  <a:lnTo>
                    <a:pt x="181981" y="48403"/>
                  </a:lnTo>
                  <a:lnTo>
                    <a:pt x="179422" y="44651"/>
                  </a:lnTo>
                  <a:lnTo>
                    <a:pt x="176763" y="41198"/>
                  </a:lnTo>
                  <a:lnTo>
                    <a:pt x="173086" y="38895"/>
                  </a:lnTo>
                  <a:lnTo>
                    <a:pt x="168729" y="37360"/>
                  </a:lnTo>
                  <a:lnTo>
                    <a:pt x="163920" y="36337"/>
                  </a:lnTo>
                  <a:lnTo>
                    <a:pt x="159761" y="34702"/>
                  </a:lnTo>
                  <a:lnTo>
                    <a:pt x="156036" y="32660"/>
                  </a:lnTo>
                  <a:lnTo>
                    <a:pt x="152600" y="30346"/>
                  </a:lnTo>
                  <a:lnTo>
                    <a:pt x="149356" y="27850"/>
                  </a:lnTo>
                  <a:lnTo>
                    <a:pt x="143213" y="22538"/>
                  </a:lnTo>
                  <a:lnTo>
                    <a:pt x="137308" y="17002"/>
                  </a:lnTo>
                  <a:lnTo>
                    <a:pt x="134400" y="14192"/>
                  </a:lnTo>
                  <a:lnTo>
                    <a:pt x="130556" y="12319"/>
                  </a:lnTo>
                  <a:lnTo>
                    <a:pt x="126088" y="11070"/>
                  </a:lnTo>
                  <a:lnTo>
                    <a:pt x="121205" y="10238"/>
                  </a:lnTo>
                  <a:lnTo>
                    <a:pt x="116044" y="9683"/>
                  </a:lnTo>
                  <a:lnTo>
                    <a:pt x="110699" y="9313"/>
                  </a:lnTo>
                  <a:lnTo>
                    <a:pt x="100632" y="8902"/>
                  </a:lnTo>
                  <a:lnTo>
                    <a:pt x="85721" y="857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" name="SMARTPenAnnotation199"/>
            <p:cNvSpPr/>
            <p:nvPr/>
          </p:nvSpPr>
          <p:spPr>
            <a:xfrm>
              <a:off x="5682033" y="3171825"/>
              <a:ext cx="471000" cy="437163"/>
            </a:xfrm>
            <a:custGeom>
              <a:avLst/>
              <a:gdLst/>
              <a:ahLst/>
              <a:cxnLst/>
              <a:rect l="0" t="0" r="0" b="0"/>
              <a:pathLst>
                <a:path w="471000" h="437163">
                  <a:moveTo>
                    <a:pt x="252994" y="0"/>
                  </a:moveTo>
                  <a:lnTo>
                    <a:pt x="235673" y="0"/>
                  </a:lnTo>
                  <a:lnTo>
                    <a:pt x="231922" y="952"/>
                  </a:lnTo>
                  <a:lnTo>
                    <a:pt x="221139" y="6844"/>
                  </a:lnTo>
                  <a:lnTo>
                    <a:pt x="211531" y="11931"/>
                  </a:lnTo>
                  <a:lnTo>
                    <a:pt x="200911" y="14828"/>
                  </a:lnTo>
                  <a:lnTo>
                    <a:pt x="195412" y="15600"/>
                  </a:lnTo>
                  <a:lnTo>
                    <a:pt x="189841" y="18020"/>
                  </a:lnTo>
                  <a:lnTo>
                    <a:pt x="178571" y="25788"/>
                  </a:lnTo>
                  <a:lnTo>
                    <a:pt x="167212" y="33051"/>
                  </a:lnTo>
                  <a:lnTo>
                    <a:pt x="155814" y="40407"/>
                  </a:lnTo>
                  <a:lnTo>
                    <a:pt x="144398" y="50026"/>
                  </a:lnTo>
                  <a:lnTo>
                    <a:pt x="132974" y="58111"/>
                  </a:lnTo>
                  <a:lnTo>
                    <a:pt x="121546" y="65832"/>
                  </a:lnTo>
                  <a:lnTo>
                    <a:pt x="110118" y="75613"/>
                  </a:lnTo>
                  <a:lnTo>
                    <a:pt x="98688" y="86311"/>
                  </a:lnTo>
                  <a:lnTo>
                    <a:pt x="87259" y="96463"/>
                  </a:lnTo>
                  <a:lnTo>
                    <a:pt x="75829" y="104150"/>
                  </a:lnTo>
                  <a:lnTo>
                    <a:pt x="64399" y="113281"/>
                  </a:lnTo>
                  <a:lnTo>
                    <a:pt x="53921" y="123689"/>
                  </a:lnTo>
                  <a:lnTo>
                    <a:pt x="46090" y="134665"/>
                  </a:lnTo>
                  <a:lnTo>
                    <a:pt x="36894" y="145893"/>
                  </a:lnTo>
                  <a:lnTo>
                    <a:pt x="27410" y="157234"/>
                  </a:lnTo>
                  <a:lnTo>
                    <a:pt x="20020" y="168624"/>
                  </a:lnTo>
                  <a:lnTo>
                    <a:pt x="13560" y="180036"/>
                  </a:lnTo>
                  <a:lnTo>
                    <a:pt x="10504" y="185747"/>
                  </a:lnTo>
                  <a:lnTo>
                    <a:pt x="7108" y="197171"/>
                  </a:lnTo>
                  <a:lnTo>
                    <a:pt x="5599" y="207647"/>
                  </a:lnTo>
                  <a:lnTo>
                    <a:pt x="4928" y="215477"/>
                  </a:lnTo>
                  <a:lnTo>
                    <a:pt x="2090" y="224673"/>
                  </a:lnTo>
                  <a:lnTo>
                    <a:pt x="0" y="229791"/>
                  </a:lnTo>
                  <a:lnTo>
                    <a:pt x="1463" y="235109"/>
                  </a:lnTo>
                  <a:lnTo>
                    <a:pt x="5297" y="240559"/>
                  </a:lnTo>
                  <a:lnTo>
                    <a:pt x="10710" y="246098"/>
                  </a:lnTo>
                  <a:lnTo>
                    <a:pt x="14319" y="251695"/>
                  </a:lnTo>
                  <a:lnTo>
                    <a:pt x="18329" y="262994"/>
                  </a:lnTo>
                  <a:lnTo>
                    <a:pt x="22651" y="274366"/>
                  </a:lnTo>
                  <a:lnTo>
                    <a:pt x="26794" y="284818"/>
                  </a:lnTo>
                  <a:lnTo>
                    <a:pt x="30080" y="297009"/>
                  </a:lnTo>
                  <a:lnTo>
                    <a:pt x="34224" y="306947"/>
                  </a:lnTo>
                  <a:lnTo>
                    <a:pt x="39240" y="317713"/>
                  </a:lnTo>
                  <a:lnTo>
                    <a:pt x="44645" y="327896"/>
                  </a:lnTo>
                  <a:lnTo>
                    <a:pt x="53042" y="339936"/>
                  </a:lnTo>
                  <a:lnTo>
                    <a:pt x="58717" y="349837"/>
                  </a:lnTo>
                  <a:lnTo>
                    <a:pt x="67266" y="361571"/>
                  </a:lnTo>
                  <a:lnTo>
                    <a:pt x="75516" y="368025"/>
                  </a:lnTo>
                  <a:lnTo>
                    <a:pt x="80383" y="371080"/>
                  </a:lnTo>
                  <a:lnTo>
                    <a:pt x="88331" y="379554"/>
                  </a:lnTo>
                  <a:lnTo>
                    <a:pt x="91783" y="384481"/>
                  </a:lnTo>
                  <a:lnTo>
                    <a:pt x="100700" y="392495"/>
                  </a:lnTo>
                  <a:lnTo>
                    <a:pt x="111013" y="399232"/>
                  </a:lnTo>
                  <a:lnTo>
                    <a:pt x="121946" y="405401"/>
                  </a:lnTo>
                  <a:lnTo>
                    <a:pt x="133156" y="408778"/>
                  </a:lnTo>
                  <a:lnTo>
                    <a:pt x="144488" y="411231"/>
                  </a:lnTo>
                  <a:lnTo>
                    <a:pt x="155874" y="415497"/>
                  </a:lnTo>
                  <a:lnTo>
                    <a:pt x="164745" y="420568"/>
                  </a:lnTo>
                  <a:lnTo>
                    <a:pt x="168444" y="423254"/>
                  </a:lnTo>
                  <a:lnTo>
                    <a:pt x="180174" y="426237"/>
                  </a:lnTo>
                  <a:lnTo>
                    <a:pt x="193959" y="428516"/>
                  </a:lnTo>
                  <a:lnTo>
                    <a:pt x="206437" y="432704"/>
                  </a:lnTo>
                  <a:lnTo>
                    <a:pt x="218332" y="435200"/>
                  </a:lnTo>
                  <a:lnTo>
                    <a:pt x="229968" y="436310"/>
                  </a:lnTo>
                  <a:lnTo>
                    <a:pt x="241490" y="436803"/>
                  </a:lnTo>
                  <a:lnTo>
                    <a:pt x="254137" y="437080"/>
                  </a:lnTo>
                  <a:lnTo>
                    <a:pt x="273018" y="437162"/>
                  </a:lnTo>
                  <a:lnTo>
                    <a:pt x="286024" y="434642"/>
                  </a:lnTo>
                  <a:lnTo>
                    <a:pt x="297201" y="431299"/>
                  </a:lnTo>
                  <a:lnTo>
                    <a:pt x="310754" y="428464"/>
                  </a:lnTo>
                  <a:lnTo>
                    <a:pt x="324385" y="424426"/>
                  </a:lnTo>
                  <a:lnTo>
                    <a:pt x="334888" y="419456"/>
                  </a:lnTo>
                  <a:lnTo>
                    <a:pt x="348697" y="411303"/>
                  </a:lnTo>
                  <a:lnTo>
                    <a:pt x="359346" y="405686"/>
                  </a:lnTo>
                  <a:lnTo>
                    <a:pt x="370429" y="400015"/>
                  </a:lnTo>
                  <a:lnTo>
                    <a:pt x="382828" y="391467"/>
                  </a:lnTo>
                  <a:lnTo>
                    <a:pt x="397085" y="382902"/>
                  </a:lnTo>
                  <a:lnTo>
                    <a:pt x="407839" y="374648"/>
                  </a:lnTo>
                  <a:lnTo>
                    <a:pt x="418017" y="364630"/>
                  </a:lnTo>
                  <a:lnTo>
                    <a:pt x="425715" y="353828"/>
                  </a:lnTo>
                  <a:lnTo>
                    <a:pt x="432312" y="342676"/>
                  </a:lnTo>
                  <a:lnTo>
                    <a:pt x="438418" y="331371"/>
                  </a:lnTo>
                  <a:lnTo>
                    <a:pt x="444307" y="319995"/>
                  </a:lnTo>
                  <a:lnTo>
                    <a:pt x="452639" y="311130"/>
                  </a:lnTo>
                  <a:lnTo>
                    <a:pt x="457529" y="307433"/>
                  </a:lnTo>
                  <a:lnTo>
                    <a:pt x="460788" y="303062"/>
                  </a:lnTo>
                  <a:lnTo>
                    <a:pt x="462960" y="298244"/>
                  </a:lnTo>
                  <a:lnTo>
                    <a:pt x="466328" y="286858"/>
                  </a:lnTo>
                  <a:lnTo>
                    <a:pt x="470999" y="272272"/>
                  </a:lnTo>
                  <a:lnTo>
                    <a:pt x="469768" y="266287"/>
                  </a:lnTo>
                  <a:lnTo>
                    <a:pt x="466090" y="261345"/>
                  </a:lnTo>
                  <a:lnTo>
                    <a:pt x="460781" y="257097"/>
                  </a:lnTo>
                  <a:lnTo>
                    <a:pt x="458194" y="251408"/>
                  </a:lnTo>
                  <a:lnTo>
                    <a:pt x="457421" y="244758"/>
                  </a:lnTo>
                  <a:lnTo>
                    <a:pt x="457859" y="237466"/>
                  </a:lnTo>
                  <a:lnTo>
                    <a:pt x="458345" y="224285"/>
                  </a:lnTo>
                  <a:lnTo>
                    <a:pt x="458619" y="206155"/>
                  </a:lnTo>
                  <a:lnTo>
                    <a:pt x="458711" y="182962"/>
                  </a:lnTo>
                  <a:lnTo>
                    <a:pt x="456184" y="171486"/>
                  </a:lnTo>
                  <a:lnTo>
                    <a:pt x="451886" y="160988"/>
                  </a:lnTo>
                  <a:lnTo>
                    <a:pt x="444111" y="148771"/>
                  </a:lnTo>
                  <a:lnTo>
                    <a:pt x="438582" y="138827"/>
                  </a:lnTo>
                  <a:lnTo>
                    <a:pt x="430115" y="122520"/>
                  </a:lnTo>
                  <a:lnTo>
                    <a:pt x="421573" y="105623"/>
                  </a:lnTo>
                  <a:lnTo>
                    <a:pt x="413326" y="96791"/>
                  </a:lnTo>
                  <a:lnTo>
                    <a:pt x="400512" y="86463"/>
                  </a:lnTo>
                  <a:lnTo>
                    <a:pt x="397059" y="83360"/>
                  </a:lnTo>
                  <a:lnTo>
                    <a:pt x="385604" y="77371"/>
                  </a:lnTo>
                  <a:lnTo>
                    <a:pt x="371939" y="71534"/>
                  </a:lnTo>
                  <a:lnTo>
                    <a:pt x="359516" y="65765"/>
                  </a:lnTo>
                  <a:lnTo>
                    <a:pt x="341812" y="57162"/>
                  </a:lnTo>
                  <a:lnTo>
                    <a:pt x="330251" y="53980"/>
                  </a:lnTo>
                  <a:lnTo>
                    <a:pt x="318763" y="52566"/>
                  </a:lnTo>
                  <a:lnTo>
                    <a:pt x="307307" y="51937"/>
                  </a:lnTo>
                  <a:lnTo>
                    <a:pt x="295866" y="51658"/>
                  </a:lnTo>
                  <a:lnTo>
                    <a:pt x="278712" y="5143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" name="SMARTPenAnnotation200"/>
            <p:cNvSpPr/>
            <p:nvPr/>
          </p:nvSpPr>
          <p:spPr>
            <a:xfrm>
              <a:off x="6363652" y="3317557"/>
              <a:ext cx="402908" cy="231459"/>
            </a:xfrm>
            <a:custGeom>
              <a:avLst/>
              <a:gdLst/>
              <a:ahLst/>
              <a:cxnLst/>
              <a:rect l="0" t="0" r="0" b="0"/>
              <a:pathLst>
                <a:path w="402908" h="231459">
                  <a:moveTo>
                    <a:pt x="0" y="0"/>
                  </a:moveTo>
                  <a:lnTo>
                    <a:pt x="9102" y="4551"/>
                  </a:lnTo>
                  <a:lnTo>
                    <a:pt x="21191" y="9325"/>
                  </a:lnTo>
                  <a:lnTo>
                    <a:pt x="28414" y="11932"/>
                  </a:lnTo>
                  <a:lnTo>
                    <a:pt x="38981" y="17368"/>
                  </a:lnTo>
                  <a:lnTo>
                    <a:pt x="50663" y="23912"/>
                  </a:lnTo>
                  <a:lnTo>
                    <a:pt x="60445" y="28324"/>
                  </a:lnTo>
                  <a:lnTo>
                    <a:pt x="71729" y="33170"/>
                  </a:lnTo>
                  <a:lnTo>
                    <a:pt x="82109" y="39258"/>
                  </a:lnTo>
                  <a:lnTo>
                    <a:pt x="91888" y="46175"/>
                  </a:lnTo>
                  <a:lnTo>
                    <a:pt x="101263" y="53643"/>
                  </a:lnTo>
                  <a:lnTo>
                    <a:pt x="112277" y="60527"/>
                  </a:lnTo>
                  <a:lnTo>
                    <a:pt x="124381" y="67022"/>
                  </a:lnTo>
                  <a:lnTo>
                    <a:pt x="137213" y="73256"/>
                  </a:lnTo>
                  <a:lnTo>
                    <a:pt x="169251" y="87803"/>
                  </a:lnTo>
                  <a:lnTo>
                    <a:pt x="187129" y="95683"/>
                  </a:lnTo>
                  <a:lnTo>
                    <a:pt x="201906" y="102841"/>
                  </a:lnTo>
                  <a:lnTo>
                    <a:pt x="214613" y="109519"/>
                  </a:lnTo>
                  <a:lnTo>
                    <a:pt x="225943" y="115875"/>
                  </a:lnTo>
                  <a:lnTo>
                    <a:pt x="236354" y="122017"/>
                  </a:lnTo>
                  <a:lnTo>
                    <a:pt x="255541" y="133923"/>
                  </a:lnTo>
                  <a:lnTo>
                    <a:pt x="291142" y="157087"/>
                  </a:lnTo>
                  <a:lnTo>
                    <a:pt x="308467" y="168559"/>
                  </a:lnTo>
                  <a:lnTo>
                    <a:pt x="316134" y="173333"/>
                  </a:lnTo>
                  <a:lnTo>
                    <a:pt x="323152" y="177468"/>
                  </a:lnTo>
                  <a:lnTo>
                    <a:pt x="329734" y="181177"/>
                  </a:lnTo>
                  <a:lnTo>
                    <a:pt x="336028" y="185555"/>
                  </a:lnTo>
                  <a:lnTo>
                    <a:pt x="342129" y="190378"/>
                  </a:lnTo>
                  <a:lnTo>
                    <a:pt x="348101" y="195499"/>
                  </a:lnTo>
                  <a:lnTo>
                    <a:pt x="354940" y="199865"/>
                  </a:lnTo>
                  <a:lnTo>
                    <a:pt x="362356" y="203728"/>
                  </a:lnTo>
                  <a:lnTo>
                    <a:pt x="370158" y="207256"/>
                  </a:lnTo>
                  <a:lnTo>
                    <a:pt x="381368" y="213716"/>
                  </a:lnTo>
                  <a:lnTo>
                    <a:pt x="389524" y="219763"/>
                  </a:lnTo>
                  <a:lnTo>
                    <a:pt x="393033" y="222709"/>
                  </a:lnTo>
                  <a:lnTo>
                    <a:pt x="402907" y="23145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" name="SMARTPenAnnotation201"/>
            <p:cNvSpPr/>
            <p:nvPr/>
          </p:nvSpPr>
          <p:spPr>
            <a:xfrm>
              <a:off x="5840729" y="3068955"/>
              <a:ext cx="608649" cy="694373"/>
            </a:xfrm>
            <a:custGeom>
              <a:avLst/>
              <a:gdLst/>
              <a:ahLst/>
              <a:cxnLst/>
              <a:rect l="0" t="0" r="0" b="0"/>
              <a:pathLst>
                <a:path w="608649" h="694373">
                  <a:moveTo>
                    <a:pt x="608648" y="0"/>
                  </a:moveTo>
                  <a:lnTo>
                    <a:pt x="601267" y="0"/>
                  </a:lnTo>
                  <a:lnTo>
                    <a:pt x="595878" y="4551"/>
                  </a:lnTo>
                  <a:lnTo>
                    <a:pt x="594420" y="6844"/>
                  </a:lnTo>
                  <a:lnTo>
                    <a:pt x="592800" y="11931"/>
                  </a:lnTo>
                  <a:lnTo>
                    <a:pt x="590462" y="14622"/>
                  </a:lnTo>
                  <a:lnTo>
                    <a:pt x="579024" y="23911"/>
                  </a:lnTo>
                  <a:lnTo>
                    <a:pt x="568226" y="39258"/>
                  </a:lnTo>
                  <a:lnTo>
                    <a:pt x="552433" y="60527"/>
                  </a:lnTo>
                  <a:lnTo>
                    <a:pt x="537944" y="73256"/>
                  </a:lnTo>
                  <a:lnTo>
                    <a:pt x="524519" y="87803"/>
                  </a:lnTo>
                  <a:lnTo>
                    <a:pt x="510297" y="104746"/>
                  </a:lnTo>
                  <a:lnTo>
                    <a:pt x="491277" y="124976"/>
                  </a:lnTo>
                  <a:lnTo>
                    <a:pt x="472663" y="146667"/>
                  </a:lnTo>
                  <a:lnTo>
                    <a:pt x="463699" y="157786"/>
                  </a:lnTo>
                  <a:lnTo>
                    <a:pt x="453913" y="169008"/>
                  </a:lnTo>
                  <a:lnTo>
                    <a:pt x="443579" y="180299"/>
                  </a:lnTo>
                  <a:lnTo>
                    <a:pt x="421937" y="203005"/>
                  </a:lnTo>
                  <a:lnTo>
                    <a:pt x="365632" y="260048"/>
                  </a:lnTo>
                  <a:lnTo>
                    <a:pt x="355197" y="271473"/>
                  </a:lnTo>
                  <a:lnTo>
                    <a:pt x="345384" y="282899"/>
                  </a:lnTo>
                  <a:lnTo>
                    <a:pt x="335983" y="294327"/>
                  </a:lnTo>
                  <a:lnTo>
                    <a:pt x="324954" y="305756"/>
                  </a:lnTo>
                  <a:lnTo>
                    <a:pt x="312839" y="317184"/>
                  </a:lnTo>
                  <a:lnTo>
                    <a:pt x="299999" y="328613"/>
                  </a:lnTo>
                  <a:lnTo>
                    <a:pt x="291440" y="340043"/>
                  </a:lnTo>
                  <a:lnTo>
                    <a:pt x="285734" y="351473"/>
                  </a:lnTo>
                  <a:lnTo>
                    <a:pt x="281929" y="362903"/>
                  </a:lnTo>
                  <a:lnTo>
                    <a:pt x="275583" y="375285"/>
                  </a:lnTo>
                  <a:lnTo>
                    <a:pt x="267542" y="388302"/>
                  </a:lnTo>
                  <a:lnTo>
                    <a:pt x="249400" y="414514"/>
                  </a:lnTo>
                  <a:lnTo>
                    <a:pt x="223122" y="450690"/>
                  </a:lnTo>
                  <a:lnTo>
                    <a:pt x="205846" y="473991"/>
                  </a:lnTo>
                  <a:lnTo>
                    <a:pt x="196286" y="485539"/>
                  </a:lnTo>
                  <a:lnTo>
                    <a:pt x="186102" y="497048"/>
                  </a:lnTo>
                  <a:lnTo>
                    <a:pt x="165580" y="519043"/>
                  </a:lnTo>
                  <a:lnTo>
                    <a:pt x="129122" y="556446"/>
                  </a:lnTo>
                  <a:lnTo>
                    <a:pt x="112633" y="574016"/>
                  </a:lnTo>
                  <a:lnTo>
                    <a:pt x="98955" y="591351"/>
                  </a:lnTo>
                  <a:lnTo>
                    <a:pt x="86525" y="608580"/>
                  </a:lnTo>
                  <a:lnTo>
                    <a:pt x="74651" y="624810"/>
                  </a:lnTo>
                  <a:lnTo>
                    <a:pt x="57256" y="643704"/>
                  </a:lnTo>
                  <a:lnTo>
                    <a:pt x="40989" y="656711"/>
                  </a:lnTo>
                  <a:lnTo>
                    <a:pt x="29714" y="670302"/>
                  </a:lnTo>
                  <a:lnTo>
                    <a:pt x="26477" y="672610"/>
                  </a:lnTo>
                  <a:lnTo>
                    <a:pt x="20340" y="676128"/>
                  </a:lnTo>
                  <a:lnTo>
                    <a:pt x="14438" y="680866"/>
                  </a:lnTo>
                  <a:lnTo>
                    <a:pt x="12483" y="683463"/>
                  </a:lnTo>
                  <a:lnTo>
                    <a:pt x="10311" y="688889"/>
                  </a:lnTo>
                  <a:lnTo>
                    <a:pt x="8779" y="690716"/>
                  </a:lnTo>
                  <a:lnTo>
                    <a:pt x="6805" y="691935"/>
                  </a:lnTo>
                  <a:lnTo>
                    <a:pt x="0" y="69437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" name="SMARTPenAnnotation202"/>
            <p:cNvSpPr/>
            <p:nvPr/>
          </p:nvSpPr>
          <p:spPr>
            <a:xfrm>
              <a:off x="5857875" y="3051810"/>
              <a:ext cx="797243" cy="514351"/>
            </a:xfrm>
            <a:custGeom>
              <a:avLst/>
              <a:gdLst/>
              <a:ahLst/>
              <a:cxnLst/>
              <a:rect l="0" t="0" r="0" b="0"/>
              <a:pathLst>
                <a:path w="797243" h="514351">
                  <a:moveTo>
                    <a:pt x="0" y="0"/>
                  </a:moveTo>
                  <a:lnTo>
                    <a:pt x="7380" y="0"/>
                  </a:lnTo>
                  <a:lnTo>
                    <a:pt x="17321" y="4551"/>
                  </a:lnTo>
                  <a:lnTo>
                    <a:pt x="41462" y="20151"/>
                  </a:lnTo>
                  <a:lnTo>
                    <a:pt x="64105" y="31462"/>
                  </a:lnTo>
                  <a:lnTo>
                    <a:pt x="86939" y="40013"/>
                  </a:lnTo>
                  <a:lnTo>
                    <a:pt x="111802" y="49532"/>
                  </a:lnTo>
                  <a:lnTo>
                    <a:pt x="128747" y="58844"/>
                  </a:lnTo>
                  <a:lnTo>
                    <a:pt x="148344" y="66793"/>
                  </a:lnTo>
                  <a:lnTo>
                    <a:pt x="169753" y="74453"/>
                  </a:lnTo>
                  <a:lnTo>
                    <a:pt x="191968" y="84207"/>
                  </a:lnTo>
                  <a:lnTo>
                    <a:pt x="214541" y="94893"/>
                  </a:lnTo>
                  <a:lnTo>
                    <a:pt x="238226" y="105992"/>
                  </a:lnTo>
                  <a:lnTo>
                    <a:pt x="264628" y="117275"/>
                  </a:lnTo>
                  <a:lnTo>
                    <a:pt x="277383" y="123903"/>
                  </a:lnTo>
                  <a:lnTo>
                    <a:pt x="301716" y="138888"/>
                  </a:lnTo>
                  <a:lnTo>
                    <a:pt x="314492" y="145932"/>
                  </a:lnTo>
                  <a:lnTo>
                    <a:pt x="327771" y="152533"/>
                  </a:lnTo>
                  <a:lnTo>
                    <a:pt x="341386" y="158838"/>
                  </a:lnTo>
                  <a:lnTo>
                    <a:pt x="354273" y="165900"/>
                  </a:lnTo>
                  <a:lnTo>
                    <a:pt x="378752" y="181365"/>
                  </a:lnTo>
                  <a:lnTo>
                    <a:pt x="390614" y="189490"/>
                  </a:lnTo>
                  <a:lnTo>
                    <a:pt x="413953" y="206138"/>
                  </a:lnTo>
                  <a:lnTo>
                    <a:pt x="448514" y="231575"/>
                  </a:lnTo>
                  <a:lnTo>
                    <a:pt x="459029" y="240108"/>
                  </a:lnTo>
                  <a:lnTo>
                    <a:pt x="468896" y="248655"/>
                  </a:lnTo>
                  <a:lnTo>
                    <a:pt x="478332" y="257210"/>
                  </a:lnTo>
                  <a:lnTo>
                    <a:pt x="496437" y="274335"/>
                  </a:lnTo>
                  <a:lnTo>
                    <a:pt x="505265" y="282903"/>
                  </a:lnTo>
                  <a:lnTo>
                    <a:pt x="514961" y="291471"/>
                  </a:lnTo>
                  <a:lnTo>
                    <a:pt x="525234" y="300042"/>
                  </a:lnTo>
                  <a:lnTo>
                    <a:pt x="535894" y="308613"/>
                  </a:lnTo>
                  <a:lnTo>
                    <a:pt x="545858" y="317184"/>
                  </a:lnTo>
                  <a:lnTo>
                    <a:pt x="555357" y="325756"/>
                  </a:lnTo>
                  <a:lnTo>
                    <a:pt x="564548" y="334328"/>
                  </a:lnTo>
                  <a:lnTo>
                    <a:pt x="576390" y="342900"/>
                  </a:lnTo>
                  <a:lnTo>
                    <a:pt x="590000" y="351472"/>
                  </a:lnTo>
                  <a:lnTo>
                    <a:pt x="604788" y="360045"/>
                  </a:lnTo>
                  <a:lnTo>
                    <a:pt x="628839" y="374650"/>
                  </a:lnTo>
                  <a:lnTo>
                    <a:pt x="648101" y="388443"/>
                  </a:lnTo>
                  <a:lnTo>
                    <a:pt x="663013" y="404099"/>
                  </a:lnTo>
                  <a:lnTo>
                    <a:pt x="675989" y="418042"/>
                  </a:lnTo>
                  <a:lnTo>
                    <a:pt x="699843" y="442515"/>
                  </a:lnTo>
                  <a:lnTo>
                    <a:pt x="717160" y="459939"/>
                  </a:lnTo>
                  <a:lnTo>
                    <a:pt x="734355" y="472617"/>
                  </a:lnTo>
                  <a:lnTo>
                    <a:pt x="743258" y="481832"/>
                  </a:lnTo>
                  <a:lnTo>
                    <a:pt x="746965" y="486956"/>
                  </a:lnTo>
                  <a:lnTo>
                    <a:pt x="750389" y="490372"/>
                  </a:lnTo>
                  <a:lnTo>
                    <a:pt x="753624" y="492650"/>
                  </a:lnTo>
                  <a:lnTo>
                    <a:pt x="759759" y="496133"/>
                  </a:lnTo>
                  <a:lnTo>
                    <a:pt x="778889" y="508870"/>
                  </a:lnTo>
                  <a:lnTo>
                    <a:pt x="786863" y="511914"/>
                  </a:lnTo>
                  <a:lnTo>
                    <a:pt x="797242" y="51435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5.7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an exponential model.</a:t>
            </a:r>
          </a:p>
          <a:p>
            <a:r>
              <a:rPr lang="en-US" dirty="0" smtClean="0"/>
              <a:t>Find a logarithmic model.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Exponential</a:t>
            </a:r>
            <a:endParaRPr lang="en-US" dirty="0" smtClean="0"/>
          </a:p>
          <a:p>
            <a:pPr lvl="1"/>
            <a:r>
              <a:rPr lang="en-US" dirty="0" smtClean="0"/>
              <a:t>f(x) = </a:t>
            </a:r>
            <a:r>
              <a:rPr lang="en-US" dirty="0" err="1" smtClean="0"/>
              <a:t>Ca</a:t>
            </a:r>
            <a:r>
              <a:rPr lang="en-US" baseline="30000" dirty="0" err="1" smtClean="0"/>
              <a:t>x</a:t>
            </a:r>
            <a:endParaRPr lang="en-US" dirty="0" smtClean="0"/>
          </a:p>
          <a:p>
            <a:pPr lvl="1"/>
            <a:r>
              <a:rPr lang="en-US" dirty="0" smtClean="0"/>
              <a:t>Can be used to model data that increase or decrease rapidly over time</a:t>
            </a:r>
          </a:p>
          <a:p>
            <a:r>
              <a:rPr lang="en-US" dirty="0" smtClean="0"/>
              <a:t>Logarithmic</a:t>
            </a:r>
          </a:p>
          <a:p>
            <a:pPr lvl="1"/>
            <a:r>
              <a:rPr lang="en-US" dirty="0" smtClean="0"/>
              <a:t>f(x) = a + b log</a:t>
            </a:r>
            <a:r>
              <a:rPr lang="en-US" baseline="-25000" dirty="0" smtClean="0"/>
              <a:t> </a:t>
            </a:r>
            <a:r>
              <a:rPr lang="en-US" dirty="0" smtClean="0"/>
              <a:t>x </a:t>
            </a:r>
          </a:p>
          <a:p>
            <a:pPr lvl="1"/>
            <a:r>
              <a:rPr lang="en-US" dirty="0" smtClean="0"/>
              <a:t>Can be used to model data that increase gradually over time</a:t>
            </a:r>
          </a:p>
          <a:p>
            <a:r>
              <a:rPr lang="en-US" dirty="0" smtClean="0"/>
              <a:t>Logistic</a:t>
            </a:r>
          </a:p>
          <a:p>
            <a:pPr lvl="1"/>
            <a:r>
              <a:rPr lang="en-US" dirty="0" smtClean="0"/>
              <a:t>f(x) =</a:t>
            </a:r>
          </a:p>
          <a:p>
            <a:pPr lvl="1"/>
            <a:r>
              <a:rPr lang="en-US" dirty="0" smtClean="0"/>
              <a:t>Can be used to model data that at first increase slowly, then increase rapidly,  and finally level of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4495800"/>
            <a:ext cx="3789947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Exponential model</a:t>
            </a:r>
            <a:endParaRPr lang="en-US" dirty="0"/>
          </a:p>
        </p:txBody>
      </p:sp>
      <p:pic>
        <p:nvPicPr>
          <p:cNvPr id="7" name="Picture Placeholder 6" descr="exponential.gif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10106" b="10106"/>
          <a:stretch>
            <a:fillRect/>
          </a:stretch>
        </p:blipFill>
        <p:spPr>
          <a:xfrm>
            <a:off x="1792288" y="612775"/>
            <a:ext cx="4632960" cy="3474720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0" lvl="1" indent="0">
              <a:spcBef>
                <a:spcPts val="250"/>
              </a:spcBef>
              <a:buClr>
                <a:schemeClr val="accent3"/>
              </a:buClr>
              <a:buSzPct val="95000"/>
              <a:buNone/>
            </a:pPr>
            <a:r>
              <a:rPr lang="en-US" sz="4000" dirty="0" smtClean="0"/>
              <a:t>f(x) = </a:t>
            </a:r>
            <a:r>
              <a:rPr lang="en-US" sz="4000" dirty="0" err="1" smtClean="0"/>
              <a:t>Ca</a:t>
            </a:r>
            <a:r>
              <a:rPr lang="en-US" sz="4000" baseline="30000" dirty="0" err="1" smtClean="0"/>
              <a:t>x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Logarithmic model</a:t>
            </a:r>
            <a:endParaRPr lang="en-US" dirty="0"/>
          </a:p>
        </p:txBody>
      </p:sp>
      <p:pic>
        <p:nvPicPr>
          <p:cNvPr id="5" name="Picture Placeholder 4" descr="loc_fp_logarithm_fit_1.gif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3530" b="3530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0" lvl="1" indent="0">
              <a:spcBef>
                <a:spcPts val="250"/>
              </a:spcBef>
              <a:buClr>
                <a:schemeClr val="accent3"/>
              </a:buClr>
              <a:buSzPct val="95000"/>
              <a:buNone/>
            </a:pPr>
            <a:r>
              <a:rPr lang="en-US" sz="2400" dirty="0" smtClean="0"/>
              <a:t>f(x) = a + b log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x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Logistic model</a:t>
            </a:r>
            <a:endParaRPr lang="en-US" dirty="0"/>
          </a:p>
        </p:txBody>
      </p:sp>
      <p:pic>
        <p:nvPicPr>
          <p:cNvPr id="7" name="Picture Placeholder 6" descr="D1_logistic.pn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12500" b="12500"/>
          <a:stretch>
            <a:fillRect/>
          </a:stretch>
        </p:blipFill>
        <p:spPr/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 r="43704"/>
          <a:stretch>
            <a:fillRect/>
          </a:stretch>
        </p:blipFill>
        <p:spPr bwMode="auto">
          <a:xfrm>
            <a:off x="1981200" y="5486400"/>
            <a:ext cx="21336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 442-443</a:t>
            </a:r>
          </a:p>
          <a:p>
            <a:pPr lvl="1"/>
            <a:r>
              <a:rPr lang="en-US" dirty="0" smtClean="0"/>
              <a:t>7-14</a:t>
            </a:r>
          </a:p>
          <a:p>
            <a:pPr lvl="1"/>
            <a:r>
              <a:rPr lang="en-US" dirty="0" smtClean="0"/>
              <a:t>31-38</a:t>
            </a:r>
          </a:p>
          <a:p>
            <a:r>
              <a:rPr lang="en-US" dirty="0" smtClean="0"/>
              <a:t>Page </a:t>
            </a:r>
            <a:r>
              <a:rPr lang="en-US" dirty="0" smtClean="0"/>
              <a:t>453</a:t>
            </a:r>
          </a:p>
          <a:p>
            <a:pPr lvl="1"/>
            <a:r>
              <a:rPr lang="en-US" dirty="0" smtClean="0"/>
              <a:t>5-14</a:t>
            </a:r>
          </a:p>
          <a:p>
            <a:pPr lvl="1"/>
            <a:r>
              <a:rPr lang="en-US" dirty="0" smtClean="0"/>
              <a:t>33-38</a:t>
            </a:r>
          </a:p>
          <a:p>
            <a:r>
              <a:rPr lang="en-US" dirty="0" smtClean="0"/>
              <a:t>Page 462</a:t>
            </a:r>
          </a:p>
          <a:p>
            <a:pPr lvl="1"/>
            <a:r>
              <a:rPr lang="en-US" dirty="0" smtClean="0"/>
              <a:t>1-4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Properties of Logarithms</a:t>
            </a:r>
            <a:endParaRPr lang="en-US" dirty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Wingdings 2" pitchFamily="18" charset="2"/>
              <a:buAutoNum type="arabicParenR"/>
            </a:pPr>
            <a:r>
              <a:rPr lang="en-US" dirty="0" smtClean="0"/>
              <a:t>log</a:t>
            </a:r>
            <a:r>
              <a:rPr lang="en-US" baseline="-25000" dirty="0" smtClean="0"/>
              <a:t>a</a:t>
            </a:r>
            <a:r>
              <a:rPr lang="en-US" dirty="0" smtClean="0"/>
              <a:t>1=0 and </a:t>
            </a:r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a</a:t>
            </a:r>
            <a:r>
              <a:rPr lang="en-US" dirty="0" smtClean="0"/>
              <a:t>=1</a:t>
            </a:r>
          </a:p>
          <a:p>
            <a:pPr marL="514350" indent="-514350">
              <a:buFont typeface="Wingdings 2" pitchFamily="18" charset="2"/>
              <a:buAutoNum type="arabicParenR"/>
            </a:pPr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m+log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n</a:t>
            </a:r>
            <a:r>
              <a:rPr lang="en-US" dirty="0" smtClean="0"/>
              <a:t>=</a:t>
            </a:r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smtClean="0"/>
              <a:t>(</a:t>
            </a:r>
            <a:r>
              <a:rPr lang="en-US" dirty="0" err="1" smtClean="0"/>
              <a:t>mn</a:t>
            </a:r>
            <a:r>
              <a:rPr lang="en-US" dirty="0" smtClean="0"/>
              <a:t>)</a:t>
            </a:r>
          </a:p>
          <a:p>
            <a:pPr marL="514350" indent="-514350">
              <a:buFont typeface="Wingdings 2" pitchFamily="18" charset="2"/>
              <a:buAutoNum type="arabicParenR"/>
            </a:pPr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m-log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n</a:t>
            </a:r>
            <a:r>
              <a:rPr lang="en-US" dirty="0" smtClean="0"/>
              <a:t>=</a:t>
            </a:r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smtClean="0"/>
              <a:t>(m/n)</a:t>
            </a:r>
          </a:p>
          <a:p>
            <a:pPr marL="514350" indent="-514350">
              <a:buFont typeface="Wingdings 2" pitchFamily="18" charset="2"/>
              <a:buAutoNum type="arabicParenR"/>
            </a:pPr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smtClean="0"/>
              <a:t>(</a:t>
            </a:r>
            <a:r>
              <a:rPr lang="en-US" dirty="0" err="1" smtClean="0"/>
              <a:t>m</a:t>
            </a:r>
            <a:r>
              <a:rPr lang="en-US" baseline="30000" dirty="0" err="1" smtClean="0"/>
              <a:t>r</a:t>
            </a:r>
            <a:r>
              <a:rPr lang="en-US" dirty="0" smtClean="0"/>
              <a:t>)=</a:t>
            </a:r>
            <a:r>
              <a:rPr lang="en-US" dirty="0" err="1" smtClean="0"/>
              <a:t>rlog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m</a:t>
            </a:r>
            <a:endParaRPr lang="en-US" dirty="0" smtClean="0"/>
          </a:p>
          <a:p>
            <a:pPr marL="514350" indent="-514350">
              <a:buNone/>
            </a:pPr>
            <a:endParaRPr lang="en-US" dirty="0"/>
          </a:p>
          <a:p>
            <a:pPr marL="514350" indent="-514350">
              <a:buNone/>
            </a:pPr>
            <a:r>
              <a:rPr lang="en-US" dirty="0" err="1"/>
              <a:t>l</a:t>
            </a:r>
            <a:r>
              <a:rPr lang="en-US" dirty="0" err="1" smtClean="0"/>
              <a:t>n</a:t>
            </a:r>
            <a:r>
              <a:rPr lang="en-US" dirty="0" smtClean="0"/>
              <a:t> = log</a:t>
            </a:r>
            <a:r>
              <a:rPr lang="en-US" baseline="-25000" dirty="0" smtClean="0"/>
              <a:t>e </a:t>
            </a:r>
            <a:r>
              <a:rPr lang="en-US" dirty="0" smtClean="0"/>
              <a:t>(natural log)</a:t>
            </a:r>
            <a:endParaRPr lang="en-US" dirty="0" smtClean="0"/>
          </a:p>
        </p:txBody>
      </p:sp>
      <p:sp>
        <p:nvSpPr>
          <p:cNvPr id="86" name="SMARTPenAnnotation654"/>
          <p:cNvSpPr/>
          <p:nvPr/>
        </p:nvSpPr>
        <p:spPr>
          <a:xfrm>
            <a:off x="4803457" y="1810138"/>
            <a:ext cx="248603" cy="315843"/>
          </a:xfrm>
          <a:custGeom>
            <a:avLst/>
            <a:gdLst/>
            <a:ahLst/>
            <a:cxnLst/>
            <a:rect l="0" t="0" r="0" b="0"/>
            <a:pathLst>
              <a:path w="248603" h="315843">
                <a:moveTo>
                  <a:pt x="0" y="290124"/>
                </a:moveTo>
                <a:lnTo>
                  <a:pt x="0" y="261153"/>
                </a:lnTo>
                <a:lnTo>
                  <a:pt x="953" y="259380"/>
                </a:lnTo>
                <a:lnTo>
                  <a:pt x="2540" y="258198"/>
                </a:lnTo>
                <a:lnTo>
                  <a:pt x="4551" y="257410"/>
                </a:lnTo>
                <a:lnTo>
                  <a:pt x="5892" y="254980"/>
                </a:lnTo>
                <a:lnTo>
                  <a:pt x="7381" y="247199"/>
                </a:lnTo>
                <a:lnTo>
                  <a:pt x="8043" y="239932"/>
                </a:lnTo>
                <a:lnTo>
                  <a:pt x="8219" y="236660"/>
                </a:lnTo>
                <a:lnTo>
                  <a:pt x="10956" y="227945"/>
                </a:lnTo>
                <a:lnTo>
                  <a:pt x="14395" y="218674"/>
                </a:lnTo>
                <a:lnTo>
                  <a:pt x="15922" y="211378"/>
                </a:lnTo>
                <a:lnTo>
                  <a:pt x="16783" y="201916"/>
                </a:lnTo>
                <a:lnTo>
                  <a:pt x="19524" y="193453"/>
                </a:lnTo>
                <a:lnTo>
                  <a:pt x="21589" y="188529"/>
                </a:lnTo>
                <a:lnTo>
                  <a:pt x="22965" y="183342"/>
                </a:lnTo>
                <a:lnTo>
                  <a:pt x="23882" y="177978"/>
                </a:lnTo>
                <a:lnTo>
                  <a:pt x="24494" y="172498"/>
                </a:lnTo>
                <a:lnTo>
                  <a:pt x="24902" y="166939"/>
                </a:lnTo>
                <a:lnTo>
                  <a:pt x="25174" y="161328"/>
                </a:lnTo>
                <a:lnTo>
                  <a:pt x="25355" y="155683"/>
                </a:lnTo>
                <a:lnTo>
                  <a:pt x="26429" y="150014"/>
                </a:lnTo>
                <a:lnTo>
                  <a:pt x="28096" y="144330"/>
                </a:lnTo>
                <a:lnTo>
                  <a:pt x="30161" y="138635"/>
                </a:lnTo>
                <a:lnTo>
                  <a:pt x="31537" y="132934"/>
                </a:lnTo>
                <a:lnTo>
                  <a:pt x="32455" y="127228"/>
                </a:lnTo>
                <a:lnTo>
                  <a:pt x="33067" y="121519"/>
                </a:lnTo>
                <a:lnTo>
                  <a:pt x="36286" y="112636"/>
                </a:lnTo>
                <a:lnTo>
                  <a:pt x="38478" y="108934"/>
                </a:lnTo>
                <a:lnTo>
                  <a:pt x="40914" y="99740"/>
                </a:lnTo>
                <a:lnTo>
                  <a:pt x="41563" y="94621"/>
                </a:lnTo>
                <a:lnTo>
                  <a:pt x="42949" y="89304"/>
                </a:lnTo>
                <a:lnTo>
                  <a:pt x="44825" y="83854"/>
                </a:lnTo>
                <a:lnTo>
                  <a:pt x="47028" y="78316"/>
                </a:lnTo>
                <a:lnTo>
                  <a:pt x="49450" y="72718"/>
                </a:lnTo>
                <a:lnTo>
                  <a:pt x="54680" y="61419"/>
                </a:lnTo>
                <a:lnTo>
                  <a:pt x="57640" y="52588"/>
                </a:lnTo>
                <a:lnTo>
                  <a:pt x="58429" y="48899"/>
                </a:lnTo>
                <a:lnTo>
                  <a:pt x="61846" y="42260"/>
                </a:lnTo>
                <a:lnTo>
                  <a:pt x="69125" y="33168"/>
                </a:lnTo>
                <a:lnTo>
                  <a:pt x="71800" y="30238"/>
                </a:lnTo>
                <a:lnTo>
                  <a:pt x="73585" y="27331"/>
                </a:lnTo>
                <a:lnTo>
                  <a:pt x="77048" y="18690"/>
                </a:lnTo>
                <a:lnTo>
                  <a:pt x="84395" y="8929"/>
                </a:lnTo>
                <a:lnTo>
                  <a:pt x="89881" y="3184"/>
                </a:lnTo>
                <a:lnTo>
                  <a:pt x="92306" y="1675"/>
                </a:lnTo>
                <a:lnTo>
                  <a:pt x="97540" y="0"/>
                </a:lnTo>
                <a:lnTo>
                  <a:pt x="99317" y="505"/>
                </a:lnTo>
                <a:lnTo>
                  <a:pt x="100501" y="1795"/>
                </a:lnTo>
                <a:lnTo>
                  <a:pt x="101291" y="3607"/>
                </a:lnTo>
                <a:lnTo>
                  <a:pt x="102769" y="4815"/>
                </a:lnTo>
                <a:lnTo>
                  <a:pt x="104708" y="5621"/>
                </a:lnTo>
                <a:lnTo>
                  <a:pt x="110112" y="6913"/>
                </a:lnTo>
                <a:lnTo>
                  <a:pt x="115599" y="11688"/>
                </a:lnTo>
                <a:lnTo>
                  <a:pt x="118023" y="13060"/>
                </a:lnTo>
                <a:lnTo>
                  <a:pt x="123257" y="14585"/>
                </a:lnTo>
                <a:lnTo>
                  <a:pt x="128758" y="17802"/>
                </a:lnTo>
                <a:lnTo>
                  <a:pt x="131559" y="19994"/>
                </a:lnTo>
                <a:lnTo>
                  <a:pt x="133426" y="22407"/>
                </a:lnTo>
                <a:lnTo>
                  <a:pt x="134671" y="24968"/>
                </a:lnTo>
                <a:lnTo>
                  <a:pt x="135501" y="27629"/>
                </a:lnTo>
                <a:lnTo>
                  <a:pt x="138963" y="33124"/>
                </a:lnTo>
                <a:lnTo>
                  <a:pt x="143676" y="39695"/>
                </a:lnTo>
                <a:lnTo>
                  <a:pt x="148946" y="48964"/>
                </a:lnTo>
                <a:lnTo>
                  <a:pt x="150732" y="54104"/>
                </a:lnTo>
                <a:lnTo>
                  <a:pt x="151923" y="59435"/>
                </a:lnTo>
                <a:lnTo>
                  <a:pt x="152717" y="64894"/>
                </a:lnTo>
                <a:lnTo>
                  <a:pt x="154199" y="70438"/>
                </a:lnTo>
                <a:lnTo>
                  <a:pt x="156139" y="76039"/>
                </a:lnTo>
                <a:lnTo>
                  <a:pt x="158386" y="81678"/>
                </a:lnTo>
                <a:lnTo>
                  <a:pt x="160835" y="87343"/>
                </a:lnTo>
                <a:lnTo>
                  <a:pt x="166097" y="98716"/>
                </a:lnTo>
                <a:lnTo>
                  <a:pt x="169787" y="104417"/>
                </a:lnTo>
                <a:lnTo>
                  <a:pt x="174151" y="110122"/>
                </a:lnTo>
                <a:lnTo>
                  <a:pt x="178966" y="115830"/>
                </a:lnTo>
                <a:lnTo>
                  <a:pt x="182175" y="121540"/>
                </a:lnTo>
                <a:lnTo>
                  <a:pt x="184316" y="127253"/>
                </a:lnTo>
                <a:lnTo>
                  <a:pt x="185742" y="132966"/>
                </a:lnTo>
                <a:lnTo>
                  <a:pt x="187645" y="139632"/>
                </a:lnTo>
                <a:lnTo>
                  <a:pt x="192300" y="154658"/>
                </a:lnTo>
                <a:lnTo>
                  <a:pt x="194875" y="161714"/>
                </a:lnTo>
                <a:lnTo>
                  <a:pt x="197544" y="168322"/>
                </a:lnTo>
                <a:lnTo>
                  <a:pt x="200276" y="174633"/>
                </a:lnTo>
                <a:lnTo>
                  <a:pt x="205852" y="186725"/>
                </a:lnTo>
                <a:lnTo>
                  <a:pt x="217192" y="210010"/>
                </a:lnTo>
                <a:lnTo>
                  <a:pt x="219089" y="215759"/>
                </a:lnTo>
                <a:lnTo>
                  <a:pt x="220355" y="221498"/>
                </a:lnTo>
                <a:lnTo>
                  <a:pt x="221198" y="227228"/>
                </a:lnTo>
                <a:lnTo>
                  <a:pt x="222713" y="232953"/>
                </a:lnTo>
                <a:lnTo>
                  <a:pt x="224676" y="238675"/>
                </a:lnTo>
                <a:lnTo>
                  <a:pt x="226936" y="244395"/>
                </a:lnTo>
                <a:lnTo>
                  <a:pt x="229448" y="253290"/>
                </a:lnTo>
                <a:lnTo>
                  <a:pt x="231517" y="261371"/>
                </a:lnTo>
                <a:lnTo>
                  <a:pt x="233402" y="266193"/>
                </a:lnTo>
                <a:lnTo>
                  <a:pt x="237084" y="275678"/>
                </a:lnTo>
                <a:lnTo>
                  <a:pt x="238721" y="283068"/>
                </a:lnTo>
                <a:lnTo>
                  <a:pt x="239642" y="292584"/>
                </a:lnTo>
                <a:lnTo>
                  <a:pt x="240724" y="295574"/>
                </a:lnTo>
                <a:lnTo>
                  <a:pt x="246764" y="304677"/>
                </a:lnTo>
                <a:lnTo>
                  <a:pt x="248239" y="306757"/>
                </a:lnTo>
                <a:lnTo>
                  <a:pt x="248602" y="31584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655"/>
          <p:cNvSpPr/>
          <p:nvPr/>
        </p:nvSpPr>
        <p:spPr>
          <a:xfrm>
            <a:off x="4777740" y="1971675"/>
            <a:ext cx="222886" cy="34290"/>
          </a:xfrm>
          <a:custGeom>
            <a:avLst/>
            <a:gdLst/>
            <a:ahLst/>
            <a:cxnLst/>
            <a:rect l="0" t="0" r="0" b="0"/>
            <a:pathLst>
              <a:path w="222886" h="34290">
                <a:moveTo>
                  <a:pt x="0" y="34289"/>
                </a:moveTo>
                <a:lnTo>
                  <a:pt x="8219" y="26070"/>
                </a:lnTo>
                <a:lnTo>
                  <a:pt x="13018" y="25822"/>
                </a:lnTo>
                <a:lnTo>
                  <a:pt x="16298" y="24834"/>
                </a:lnTo>
                <a:lnTo>
                  <a:pt x="20391" y="23224"/>
                </a:lnTo>
                <a:lnTo>
                  <a:pt x="25024" y="21197"/>
                </a:lnTo>
                <a:lnTo>
                  <a:pt x="29065" y="19846"/>
                </a:lnTo>
                <a:lnTo>
                  <a:pt x="32712" y="18946"/>
                </a:lnTo>
                <a:lnTo>
                  <a:pt x="36095" y="18345"/>
                </a:lnTo>
                <a:lnTo>
                  <a:pt x="40256" y="17945"/>
                </a:lnTo>
                <a:lnTo>
                  <a:pt x="44935" y="17678"/>
                </a:lnTo>
                <a:lnTo>
                  <a:pt x="49959" y="17500"/>
                </a:lnTo>
                <a:lnTo>
                  <a:pt x="55213" y="16429"/>
                </a:lnTo>
                <a:lnTo>
                  <a:pt x="60621" y="14763"/>
                </a:lnTo>
                <a:lnTo>
                  <a:pt x="66131" y="12699"/>
                </a:lnTo>
                <a:lnTo>
                  <a:pt x="71710" y="11323"/>
                </a:lnTo>
                <a:lnTo>
                  <a:pt x="77334" y="10406"/>
                </a:lnTo>
                <a:lnTo>
                  <a:pt x="82988" y="9795"/>
                </a:lnTo>
                <a:lnTo>
                  <a:pt x="88663" y="9387"/>
                </a:lnTo>
                <a:lnTo>
                  <a:pt x="94351" y="9116"/>
                </a:lnTo>
                <a:lnTo>
                  <a:pt x="105751" y="8814"/>
                </a:lnTo>
                <a:lnTo>
                  <a:pt x="161212" y="8575"/>
                </a:lnTo>
                <a:lnTo>
                  <a:pt x="165577" y="7622"/>
                </a:lnTo>
                <a:lnTo>
                  <a:pt x="169439" y="6033"/>
                </a:lnTo>
                <a:lnTo>
                  <a:pt x="172967" y="4022"/>
                </a:lnTo>
                <a:lnTo>
                  <a:pt x="176271" y="2681"/>
                </a:lnTo>
                <a:lnTo>
                  <a:pt x="179427" y="1787"/>
                </a:lnTo>
                <a:lnTo>
                  <a:pt x="185472" y="794"/>
                </a:lnTo>
                <a:lnTo>
                  <a:pt x="191334" y="353"/>
                </a:lnTo>
                <a:lnTo>
                  <a:pt x="199655" y="156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656"/>
          <p:cNvSpPr/>
          <p:nvPr/>
        </p:nvSpPr>
        <p:spPr>
          <a:xfrm>
            <a:off x="5129318" y="1774507"/>
            <a:ext cx="128448" cy="85717"/>
          </a:xfrm>
          <a:custGeom>
            <a:avLst/>
            <a:gdLst/>
            <a:ahLst/>
            <a:cxnLst/>
            <a:rect l="0" t="0" r="0" b="0"/>
            <a:pathLst>
              <a:path w="128448" h="85717">
                <a:moveTo>
                  <a:pt x="34184" y="8573"/>
                </a:moveTo>
                <a:lnTo>
                  <a:pt x="12842" y="8573"/>
                </a:lnTo>
                <a:lnTo>
                  <a:pt x="11384" y="9525"/>
                </a:lnTo>
                <a:lnTo>
                  <a:pt x="10411" y="11113"/>
                </a:lnTo>
                <a:lnTo>
                  <a:pt x="9763" y="13123"/>
                </a:lnTo>
                <a:lnTo>
                  <a:pt x="9331" y="15416"/>
                </a:lnTo>
                <a:lnTo>
                  <a:pt x="9043" y="17898"/>
                </a:lnTo>
                <a:lnTo>
                  <a:pt x="8581" y="24173"/>
                </a:lnTo>
                <a:lnTo>
                  <a:pt x="7590" y="25640"/>
                </a:lnTo>
                <a:lnTo>
                  <a:pt x="5977" y="27571"/>
                </a:lnTo>
                <a:lnTo>
                  <a:pt x="1096" y="32963"/>
                </a:lnTo>
                <a:lnTo>
                  <a:pt x="695" y="34358"/>
                </a:lnTo>
                <a:lnTo>
                  <a:pt x="428" y="36240"/>
                </a:lnTo>
                <a:lnTo>
                  <a:pt x="0" y="41555"/>
                </a:lnTo>
                <a:lnTo>
                  <a:pt x="917" y="42943"/>
                </a:lnTo>
                <a:lnTo>
                  <a:pt x="2481" y="44821"/>
                </a:lnTo>
                <a:lnTo>
                  <a:pt x="7285" y="50129"/>
                </a:lnTo>
                <a:lnTo>
                  <a:pt x="7678" y="51517"/>
                </a:lnTo>
                <a:lnTo>
                  <a:pt x="7941" y="53394"/>
                </a:lnTo>
                <a:lnTo>
                  <a:pt x="8116" y="55599"/>
                </a:lnTo>
                <a:lnTo>
                  <a:pt x="8233" y="58021"/>
                </a:lnTo>
                <a:lnTo>
                  <a:pt x="8363" y="63252"/>
                </a:lnTo>
                <a:lnTo>
                  <a:pt x="9350" y="65028"/>
                </a:lnTo>
                <a:lnTo>
                  <a:pt x="10960" y="66212"/>
                </a:lnTo>
                <a:lnTo>
                  <a:pt x="12987" y="67001"/>
                </a:lnTo>
                <a:lnTo>
                  <a:pt x="14338" y="68480"/>
                </a:lnTo>
                <a:lnTo>
                  <a:pt x="15238" y="70418"/>
                </a:lnTo>
                <a:lnTo>
                  <a:pt x="15839" y="72663"/>
                </a:lnTo>
                <a:lnTo>
                  <a:pt x="17191" y="74160"/>
                </a:lnTo>
                <a:lnTo>
                  <a:pt x="19046" y="75157"/>
                </a:lnTo>
                <a:lnTo>
                  <a:pt x="21234" y="75822"/>
                </a:lnTo>
                <a:lnTo>
                  <a:pt x="23646" y="76266"/>
                </a:lnTo>
                <a:lnTo>
                  <a:pt x="26206" y="76561"/>
                </a:lnTo>
                <a:lnTo>
                  <a:pt x="28865" y="76758"/>
                </a:lnTo>
                <a:lnTo>
                  <a:pt x="30638" y="77842"/>
                </a:lnTo>
                <a:lnTo>
                  <a:pt x="31820" y="79517"/>
                </a:lnTo>
                <a:lnTo>
                  <a:pt x="32608" y="81587"/>
                </a:lnTo>
                <a:lnTo>
                  <a:pt x="34086" y="82966"/>
                </a:lnTo>
                <a:lnTo>
                  <a:pt x="36024" y="83886"/>
                </a:lnTo>
                <a:lnTo>
                  <a:pt x="38268" y="84499"/>
                </a:lnTo>
                <a:lnTo>
                  <a:pt x="40716" y="84908"/>
                </a:lnTo>
                <a:lnTo>
                  <a:pt x="43302" y="85180"/>
                </a:lnTo>
                <a:lnTo>
                  <a:pt x="45978" y="85362"/>
                </a:lnTo>
                <a:lnTo>
                  <a:pt x="48714" y="85483"/>
                </a:lnTo>
                <a:lnTo>
                  <a:pt x="54294" y="85617"/>
                </a:lnTo>
                <a:lnTo>
                  <a:pt x="71341" y="85716"/>
                </a:lnTo>
                <a:lnTo>
                  <a:pt x="74195" y="84766"/>
                </a:lnTo>
                <a:lnTo>
                  <a:pt x="77051" y="83181"/>
                </a:lnTo>
                <a:lnTo>
                  <a:pt x="79907" y="81171"/>
                </a:lnTo>
                <a:lnTo>
                  <a:pt x="82763" y="79832"/>
                </a:lnTo>
                <a:lnTo>
                  <a:pt x="85621" y="78939"/>
                </a:lnTo>
                <a:lnTo>
                  <a:pt x="88477" y="78343"/>
                </a:lnTo>
                <a:lnTo>
                  <a:pt x="91335" y="76994"/>
                </a:lnTo>
                <a:lnTo>
                  <a:pt x="94192" y="75142"/>
                </a:lnTo>
                <a:lnTo>
                  <a:pt x="97049" y="72955"/>
                </a:lnTo>
                <a:lnTo>
                  <a:pt x="99907" y="71496"/>
                </a:lnTo>
                <a:lnTo>
                  <a:pt x="102764" y="70524"/>
                </a:lnTo>
                <a:lnTo>
                  <a:pt x="105621" y="69876"/>
                </a:lnTo>
                <a:lnTo>
                  <a:pt x="108479" y="68492"/>
                </a:lnTo>
                <a:lnTo>
                  <a:pt x="111336" y="66616"/>
                </a:lnTo>
                <a:lnTo>
                  <a:pt x="114194" y="64413"/>
                </a:lnTo>
                <a:lnTo>
                  <a:pt x="116099" y="61992"/>
                </a:lnTo>
                <a:lnTo>
                  <a:pt x="117369" y="59426"/>
                </a:lnTo>
                <a:lnTo>
                  <a:pt x="118216" y="56762"/>
                </a:lnTo>
                <a:lnTo>
                  <a:pt x="119733" y="54034"/>
                </a:lnTo>
                <a:lnTo>
                  <a:pt x="121696" y="51263"/>
                </a:lnTo>
                <a:lnTo>
                  <a:pt x="123958" y="48463"/>
                </a:lnTo>
                <a:lnTo>
                  <a:pt x="125466" y="45643"/>
                </a:lnTo>
                <a:lnTo>
                  <a:pt x="126471" y="42812"/>
                </a:lnTo>
                <a:lnTo>
                  <a:pt x="128084" y="35973"/>
                </a:lnTo>
                <a:lnTo>
                  <a:pt x="128217" y="34460"/>
                </a:lnTo>
                <a:lnTo>
                  <a:pt x="128305" y="32498"/>
                </a:lnTo>
                <a:lnTo>
                  <a:pt x="128403" y="27779"/>
                </a:lnTo>
                <a:lnTo>
                  <a:pt x="128447" y="22506"/>
                </a:lnTo>
                <a:lnTo>
                  <a:pt x="127506" y="19767"/>
                </a:lnTo>
                <a:lnTo>
                  <a:pt x="125926" y="16988"/>
                </a:lnTo>
                <a:lnTo>
                  <a:pt x="123921" y="14183"/>
                </a:lnTo>
                <a:lnTo>
                  <a:pt x="121631" y="12313"/>
                </a:lnTo>
                <a:lnTo>
                  <a:pt x="119152" y="11066"/>
                </a:lnTo>
                <a:lnTo>
                  <a:pt x="116547" y="10235"/>
                </a:lnTo>
                <a:lnTo>
                  <a:pt x="113857" y="8728"/>
                </a:lnTo>
                <a:lnTo>
                  <a:pt x="111112" y="6771"/>
                </a:lnTo>
                <a:lnTo>
                  <a:pt x="108330" y="4514"/>
                </a:lnTo>
                <a:lnTo>
                  <a:pt x="105522" y="3009"/>
                </a:lnTo>
                <a:lnTo>
                  <a:pt x="102697" y="2006"/>
                </a:lnTo>
                <a:lnTo>
                  <a:pt x="99862" y="1338"/>
                </a:lnTo>
                <a:lnTo>
                  <a:pt x="97019" y="892"/>
                </a:lnTo>
                <a:lnTo>
                  <a:pt x="94172" y="595"/>
                </a:lnTo>
                <a:lnTo>
                  <a:pt x="91321" y="396"/>
                </a:lnTo>
                <a:lnTo>
                  <a:pt x="88468" y="264"/>
                </a:lnTo>
                <a:lnTo>
                  <a:pt x="82758" y="118"/>
                </a:lnTo>
                <a:lnTo>
                  <a:pt x="34184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657"/>
          <p:cNvSpPr/>
          <p:nvPr/>
        </p:nvSpPr>
        <p:spPr>
          <a:xfrm>
            <a:off x="5420677" y="1937385"/>
            <a:ext cx="128589" cy="1"/>
          </a:xfrm>
          <a:custGeom>
            <a:avLst/>
            <a:gdLst/>
            <a:ahLst/>
            <a:cxnLst/>
            <a:rect l="0" t="0" r="0" b="0"/>
            <a:pathLst>
              <a:path w="128589" h="1">
                <a:moveTo>
                  <a:pt x="0" y="0"/>
                </a:move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658"/>
          <p:cNvSpPr/>
          <p:nvPr/>
        </p:nvSpPr>
        <p:spPr>
          <a:xfrm>
            <a:off x="5429250" y="1997392"/>
            <a:ext cx="205741" cy="25719"/>
          </a:xfrm>
          <a:custGeom>
            <a:avLst/>
            <a:gdLst/>
            <a:ahLst/>
            <a:cxnLst/>
            <a:rect l="0" t="0" r="0" b="0"/>
            <a:pathLst>
              <a:path w="205741" h="25719">
                <a:moveTo>
                  <a:pt x="0" y="25718"/>
                </a:moveTo>
                <a:lnTo>
                  <a:pt x="4550" y="21167"/>
                </a:lnTo>
                <a:lnTo>
                  <a:pt x="6843" y="19826"/>
                </a:lnTo>
                <a:lnTo>
                  <a:pt x="9325" y="18932"/>
                </a:lnTo>
                <a:lnTo>
                  <a:pt x="11931" y="18337"/>
                </a:lnTo>
                <a:lnTo>
                  <a:pt x="17367" y="17675"/>
                </a:lnTo>
                <a:lnTo>
                  <a:pt x="20151" y="17498"/>
                </a:lnTo>
                <a:lnTo>
                  <a:pt x="28323" y="17302"/>
                </a:lnTo>
                <a:lnTo>
                  <a:pt x="87007" y="17146"/>
                </a:lnTo>
                <a:lnTo>
                  <a:pt x="91342" y="16193"/>
                </a:lnTo>
                <a:lnTo>
                  <a:pt x="96137" y="14605"/>
                </a:lnTo>
                <a:lnTo>
                  <a:pt x="101239" y="12595"/>
                </a:lnTo>
                <a:lnTo>
                  <a:pt x="106545" y="11254"/>
                </a:lnTo>
                <a:lnTo>
                  <a:pt x="111987" y="10360"/>
                </a:lnTo>
                <a:lnTo>
                  <a:pt x="117520" y="9764"/>
                </a:lnTo>
                <a:lnTo>
                  <a:pt x="122162" y="9367"/>
                </a:lnTo>
                <a:lnTo>
                  <a:pt x="126208" y="9102"/>
                </a:lnTo>
                <a:lnTo>
                  <a:pt x="129859" y="8926"/>
                </a:lnTo>
                <a:lnTo>
                  <a:pt x="138995" y="8729"/>
                </a:lnTo>
                <a:lnTo>
                  <a:pt x="196831" y="8573"/>
                </a:lnTo>
                <a:lnTo>
                  <a:pt x="199801" y="7620"/>
                </a:lnTo>
                <a:lnTo>
                  <a:pt x="201780" y="6033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659"/>
          <p:cNvSpPr/>
          <p:nvPr/>
        </p:nvSpPr>
        <p:spPr>
          <a:xfrm>
            <a:off x="5737859" y="1817370"/>
            <a:ext cx="68582" cy="255948"/>
          </a:xfrm>
          <a:custGeom>
            <a:avLst/>
            <a:gdLst/>
            <a:ahLst/>
            <a:cxnLst/>
            <a:rect l="0" t="0" r="0" b="0"/>
            <a:pathLst>
              <a:path w="68582" h="255948">
                <a:moveTo>
                  <a:pt x="0" y="0"/>
                </a:moveTo>
                <a:lnTo>
                  <a:pt x="0" y="7380"/>
                </a:lnTo>
                <a:lnTo>
                  <a:pt x="953" y="8730"/>
                </a:lnTo>
                <a:lnTo>
                  <a:pt x="2541" y="10582"/>
                </a:lnTo>
                <a:lnTo>
                  <a:pt x="4552" y="12770"/>
                </a:lnTo>
                <a:lnTo>
                  <a:pt x="5892" y="16133"/>
                </a:lnTo>
                <a:lnTo>
                  <a:pt x="6786" y="20280"/>
                </a:lnTo>
                <a:lnTo>
                  <a:pt x="7382" y="24950"/>
                </a:lnTo>
                <a:lnTo>
                  <a:pt x="8044" y="32679"/>
                </a:lnTo>
                <a:lnTo>
                  <a:pt x="8337" y="40241"/>
                </a:lnTo>
                <a:lnTo>
                  <a:pt x="8468" y="49952"/>
                </a:lnTo>
                <a:lnTo>
                  <a:pt x="9456" y="54256"/>
                </a:lnTo>
                <a:lnTo>
                  <a:pt x="11067" y="58078"/>
                </a:lnTo>
                <a:lnTo>
                  <a:pt x="13093" y="61579"/>
                </a:lnTo>
                <a:lnTo>
                  <a:pt x="14444" y="65817"/>
                </a:lnTo>
                <a:lnTo>
                  <a:pt x="15344" y="70548"/>
                </a:lnTo>
                <a:lnTo>
                  <a:pt x="15945" y="75607"/>
                </a:lnTo>
                <a:lnTo>
                  <a:pt x="16345" y="80884"/>
                </a:lnTo>
                <a:lnTo>
                  <a:pt x="16612" y="86308"/>
                </a:lnTo>
                <a:lnTo>
                  <a:pt x="16909" y="97414"/>
                </a:lnTo>
                <a:lnTo>
                  <a:pt x="17040" y="108700"/>
                </a:lnTo>
                <a:lnTo>
                  <a:pt x="18028" y="114376"/>
                </a:lnTo>
                <a:lnTo>
                  <a:pt x="19639" y="120066"/>
                </a:lnTo>
                <a:lnTo>
                  <a:pt x="21665" y="125764"/>
                </a:lnTo>
                <a:lnTo>
                  <a:pt x="23969" y="131467"/>
                </a:lnTo>
                <a:lnTo>
                  <a:pt x="26457" y="137175"/>
                </a:lnTo>
                <a:lnTo>
                  <a:pt x="29068" y="142885"/>
                </a:lnTo>
                <a:lnTo>
                  <a:pt x="30809" y="147644"/>
                </a:lnTo>
                <a:lnTo>
                  <a:pt x="32743" y="155472"/>
                </a:lnTo>
                <a:lnTo>
                  <a:pt x="33259" y="159845"/>
                </a:lnTo>
                <a:lnTo>
                  <a:pt x="33603" y="164666"/>
                </a:lnTo>
                <a:lnTo>
                  <a:pt x="33832" y="169785"/>
                </a:lnTo>
                <a:lnTo>
                  <a:pt x="34938" y="174149"/>
                </a:lnTo>
                <a:lnTo>
                  <a:pt x="36627" y="178012"/>
                </a:lnTo>
                <a:lnTo>
                  <a:pt x="38706" y="181540"/>
                </a:lnTo>
                <a:lnTo>
                  <a:pt x="40091" y="185796"/>
                </a:lnTo>
                <a:lnTo>
                  <a:pt x="41016" y="190539"/>
                </a:lnTo>
                <a:lnTo>
                  <a:pt x="41631" y="195606"/>
                </a:lnTo>
                <a:lnTo>
                  <a:pt x="42042" y="199936"/>
                </a:lnTo>
                <a:lnTo>
                  <a:pt x="42498" y="207288"/>
                </a:lnTo>
                <a:lnTo>
                  <a:pt x="43572" y="211534"/>
                </a:lnTo>
                <a:lnTo>
                  <a:pt x="45241" y="216270"/>
                </a:lnTo>
                <a:lnTo>
                  <a:pt x="47306" y="221333"/>
                </a:lnTo>
                <a:lnTo>
                  <a:pt x="48682" y="225660"/>
                </a:lnTo>
                <a:lnTo>
                  <a:pt x="50212" y="233008"/>
                </a:lnTo>
                <a:lnTo>
                  <a:pt x="51572" y="235349"/>
                </a:lnTo>
                <a:lnTo>
                  <a:pt x="53432" y="236909"/>
                </a:lnTo>
                <a:lnTo>
                  <a:pt x="55624" y="237949"/>
                </a:lnTo>
                <a:lnTo>
                  <a:pt x="57085" y="239595"/>
                </a:lnTo>
                <a:lnTo>
                  <a:pt x="58060" y="241645"/>
                </a:lnTo>
                <a:lnTo>
                  <a:pt x="59894" y="248195"/>
                </a:lnTo>
                <a:lnTo>
                  <a:pt x="60884" y="249283"/>
                </a:lnTo>
                <a:lnTo>
                  <a:pt x="67379" y="255947"/>
                </a:lnTo>
                <a:lnTo>
                  <a:pt x="67780" y="255404"/>
                </a:lnTo>
                <a:lnTo>
                  <a:pt x="68581" y="24860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660"/>
          <p:cNvSpPr/>
          <p:nvPr/>
        </p:nvSpPr>
        <p:spPr>
          <a:xfrm>
            <a:off x="6500812" y="1877495"/>
            <a:ext cx="240031" cy="265631"/>
          </a:xfrm>
          <a:custGeom>
            <a:avLst/>
            <a:gdLst/>
            <a:ahLst/>
            <a:cxnLst/>
            <a:rect l="0" t="0" r="0" b="0"/>
            <a:pathLst>
              <a:path w="240031" h="265631">
                <a:moveTo>
                  <a:pt x="0" y="231340"/>
                </a:moveTo>
                <a:lnTo>
                  <a:pt x="0" y="210940"/>
                </a:lnTo>
                <a:lnTo>
                  <a:pt x="953" y="208215"/>
                </a:lnTo>
                <a:lnTo>
                  <a:pt x="4551" y="202647"/>
                </a:lnTo>
                <a:lnTo>
                  <a:pt x="6785" y="196997"/>
                </a:lnTo>
                <a:lnTo>
                  <a:pt x="7779" y="190359"/>
                </a:lnTo>
                <a:lnTo>
                  <a:pt x="8043" y="185922"/>
                </a:lnTo>
                <a:lnTo>
                  <a:pt x="8220" y="181058"/>
                </a:lnTo>
                <a:lnTo>
                  <a:pt x="9290" y="176864"/>
                </a:lnTo>
                <a:lnTo>
                  <a:pt x="13019" y="169663"/>
                </a:lnTo>
                <a:lnTo>
                  <a:pt x="15346" y="165457"/>
                </a:lnTo>
                <a:lnTo>
                  <a:pt x="20473" y="155703"/>
                </a:lnTo>
                <a:lnTo>
                  <a:pt x="22221" y="150435"/>
                </a:lnTo>
                <a:lnTo>
                  <a:pt x="23386" y="145018"/>
                </a:lnTo>
                <a:lnTo>
                  <a:pt x="24164" y="139502"/>
                </a:lnTo>
                <a:lnTo>
                  <a:pt x="24681" y="133920"/>
                </a:lnTo>
                <a:lnTo>
                  <a:pt x="25027" y="128293"/>
                </a:lnTo>
                <a:lnTo>
                  <a:pt x="25257" y="122637"/>
                </a:lnTo>
                <a:lnTo>
                  <a:pt x="26364" y="117914"/>
                </a:lnTo>
                <a:lnTo>
                  <a:pt x="30132" y="110126"/>
                </a:lnTo>
                <a:lnTo>
                  <a:pt x="31518" y="105763"/>
                </a:lnTo>
                <a:lnTo>
                  <a:pt x="32442" y="100949"/>
                </a:lnTo>
                <a:lnTo>
                  <a:pt x="33058" y="95835"/>
                </a:lnTo>
                <a:lnTo>
                  <a:pt x="33468" y="90521"/>
                </a:lnTo>
                <a:lnTo>
                  <a:pt x="33743" y="85073"/>
                </a:lnTo>
                <a:lnTo>
                  <a:pt x="34047" y="73940"/>
                </a:lnTo>
                <a:lnTo>
                  <a:pt x="34182" y="62642"/>
                </a:lnTo>
                <a:lnTo>
                  <a:pt x="35171" y="57914"/>
                </a:lnTo>
                <a:lnTo>
                  <a:pt x="40160" y="46710"/>
                </a:lnTo>
                <a:lnTo>
                  <a:pt x="41661" y="40379"/>
                </a:lnTo>
                <a:lnTo>
                  <a:pt x="42329" y="34391"/>
                </a:lnTo>
                <a:lnTo>
                  <a:pt x="42625" y="28554"/>
                </a:lnTo>
                <a:lnTo>
                  <a:pt x="42757" y="22785"/>
                </a:lnTo>
                <a:lnTo>
                  <a:pt x="42863" y="0"/>
                </a:lnTo>
                <a:lnTo>
                  <a:pt x="47413" y="4468"/>
                </a:lnTo>
                <a:lnTo>
                  <a:pt x="49706" y="5797"/>
                </a:lnTo>
                <a:lnTo>
                  <a:pt x="54794" y="7273"/>
                </a:lnTo>
                <a:lnTo>
                  <a:pt x="56532" y="8620"/>
                </a:lnTo>
                <a:lnTo>
                  <a:pt x="57691" y="10470"/>
                </a:lnTo>
                <a:lnTo>
                  <a:pt x="58463" y="12655"/>
                </a:lnTo>
                <a:lnTo>
                  <a:pt x="59930" y="14112"/>
                </a:lnTo>
                <a:lnTo>
                  <a:pt x="61861" y="15084"/>
                </a:lnTo>
                <a:lnTo>
                  <a:pt x="64101" y="15732"/>
                </a:lnTo>
                <a:lnTo>
                  <a:pt x="69129" y="18991"/>
                </a:lnTo>
                <a:lnTo>
                  <a:pt x="74539" y="23615"/>
                </a:lnTo>
                <a:lnTo>
                  <a:pt x="80118" y="28845"/>
                </a:lnTo>
                <a:lnTo>
                  <a:pt x="94312" y="42796"/>
                </a:lnTo>
                <a:lnTo>
                  <a:pt x="100019" y="49435"/>
                </a:lnTo>
                <a:lnTo>
                  <a:pt x="102874" y="53872"/>
                </a:lnTo>
                <a:lnTo>
                  <a:pt x="105731" y="58736"/>
                </a:lnTo>
                <a:lnTo>
                  <a:pt x="111444" y="66679"/>
                </a:lnTo>
                <a:lnTo>
                  <a:pt x="117158" y="73385"/>
                </a:lnTo>
                <a:lnTo>
                  <a:pt x="122873" y="79540"/>
                </a:lnTo>
                <a:lnTo>
                  <a:pt x="124778" y="83467"/>
                </a:lnTo>
                <a:lnTo>
                  <a:pt x="126048" y="87991"/>
                </a:lnTo>
                <a:lnTo>
                  <a:pt x="126895" y="92911"/>
                </a:lnTo>
                <a:lnTo>
                  <a:pt x="129364" y="98096"/>
                </a:lnTo>
                <a:lnTo>
                  <a:pt x="132915" y="103458"/>
                </a:lnTo>
                <a:lnTo>
                  <a:pt x="137188" y="108938"/>
                </a:lnTo>
                <a:lnTo>
                  <a:pt x="140988" y="113543"/>
                </a:lnTo>
                <a:lnTo>
                  <a:pt x="147751" y="121201"/>
                </a:lnTo>
                <a:lnTo>
                  <a:pt x="150889" y="125529"/>
                </a:lnTo>
                <a:lnTo>
                  <a:pt x="153932" y="130319"/>
                </a:lnTo>
                <a:lnTo>
                  <a:pt x="156914" y="135417"/>
                </a:lnTo>
                <a:lnTo>
                  <a:pt x="162767" y="143622"/>
                </a:lnTo>
                <a:lnTo>
                  <a:pt x="165661" y="147144"/>
                </a:lnTo>
                <a:lnTo>
                  <a:pt x="167591" y="151397"/>
                </a:lnTo>
                <a:lnTo>
                  <a:pt x="168877" y="156137"/>
                </a:lnTo>
                <a:lnTo>
                  <a:pt x="169735" y="161202"/>
                </a:lnTo>
                <a:lnTo>
                  <a:pt x="172212" y="165531"/>
                </a:lnTo>
                <a:lnTo>
                  <a:pt x="175768" y="169370"/>
                </a:lnTo>
                <a:lnTo>
                  <a:pt x="180043" y="172881"/>
                </a:lnTo>
                <a:lnTo>
                  <a:pt x="182894" y="177127"/>
                </a:lnTo>
                <a:lnTo>
                  <a:pt x="184794" y="181863"/>
                </a:lnTo>
                <a:lnTo>
                  <a:pt x="186061" y="186925"/>
                </a:lnTo>
                <a:lnTo>
                  <a:pt x="187858" y="192205"/>
                </a:lnTo>
                <a:lnTo>
                  <a:pt x="190009" y="197630"/>
                </a:lnTo>
                <a:lnTo>
                  <a:pt x="192395" y="203152"/>
                </a:lnTo>
                <a:lnTo>
                  <a:pt x="194938" y="207785"/>
                </a:lnTo>
                <a:lnTo>
                  <a:pt x="200304" y="215473"/>
                </a:lnTo>
                <a:lnTo>
                  <a:pt x="205864" y="222065"/>
                </a:lnTo>
                <a:lnTo>
                  <a:pt x="211510" y="228170"/>
                </a:lnTo>
                <a:lnTo>
                  <a:pt x="220044" y="236962"/>
                </a:lnTo>
                <a:lnTo>
                  <a:pt x="229767" y="246779"/>
                </a:lnTo>
                <a:lnTo>
                  <a:pt x="230330" y="248300"/>
                </a:lnTo>
                <a:lnTo>
                  <a:pt x="230956" y="252530"/>
                </a:lnTo>
                <a:lnTo>
                  <a:pt x="232076" y="254039"/>
                </a:lnTo>
                <a:lnTo>
                  <a:pt x="233775" y="255045"/>
                </a:lnTo>
                <a:lnTo>
                  <a:pt x="235860" y="255716"/>
                </a:lnTo>
                <a:lnTo>
                  <a:pt x="237250" y="257115"/>
                </a:lnTo>
                <a:lnTo>
                  <a:pt x="238177" y="259001"/>
                </a:lnTo>
                <a:lnTo>
                  <a:pt x="240030" y="2656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661"/>
          <p:cNvSpPr/>
          <p:nvPr/>
        </p:nvSpPr>
        <p:spPr>
          <a:xfrm>
            <a:off x="6509384" y="2031682"/>
            <a:ext cx="197169" cy="25365"/>
          </a:xfrm>
          <a:custGeom>
            <a:avLst/>
            <a:gdLst/>
            <a:ahLst/>
            <a:cxnLst/>
            <a:rect l="0" t="0" r="0" b="0"/>
            <a:pathLst>
              <a:path w="197169" h="25365">
                <a:moveTo>
                  <a:pt x="0" y="17145"/>
                </a:moveTo>
                <a:lnTo>
                  <a:pt x="0" y="21696"/>
                </a:lnTo>
                <a:lnTo>
                  <a:pt x="953" y="23036"/>
                </a:lnTo>
                <a:lnTo>
                  <a:pt x="2541" y="23930"/>
                </a:lnTo>
                <a:lnTo>
                  <a:pt x="4551" y="24526"/>
                </a:lnTo>
                <a:lnTo>
                  <a:pt x="9325" y="25188"/>
                </a:lnTo>
                <a:lnTo>
                  <a:pt x="11932" y="25364"/>
                </a:lnTo>
                <a:lnTo>
                  <a:pt x="15575" y="24530"/>
                </a:lnTo>
                <a:lnTo>
                  <a:pt x="19908" y="23021"/>
                </a:lnTo>
                <a:lnTo>
                  <a:pt x="24703" y="21062"/>
                </a:lnTo>
                <a:lnTo>
                  <a:pt x="28851" y="19756"/>
                </a:lnTo>
                <a:lnTo>
                  <a:pt x="32569" y="18886"/>
                </a:lnTo>
                <a:lnTo>
                  <a:pt x="36000" y="18306"/>
                </a:lnTo>
                <a:lnTo>
                  <a:pt x="40193" y="17919"/>
                </a:lnTo>
                <a:lnTo>
                  <a:pt x="44893" y="17661"/>
                </a:lnTo>
                <a:lnTo>
                  <a:pt x="49931" y="17489"/>
                </a:lnTo>
                <a:lnTo>
                  <a:pt x="55195" y="16422"/>
                </a:lnTo>
                <a:lnTo>
                  <a:pt x="60610" y="14758"/>
                </a:lnTo>
                <a:lnTo>
                  <a:pt x="66124" y="12696"/>
                </a:lnTo>
                <a:lnTo>
                  <a:pt x="71705" y="11322"/>
                </a:lnTo>
                <a:lnTo>
                  <a:pt x="77331" y="10405"/>
                </a:lnTo>
                <a:lnTo>
                  <a:pt x="82987" y="9794"/>
                </a:lnTo>
                <a:lnTo>
                  <a:pt x="89614" y="8434"/>
                </a:lnTo>
                <a:lnTo>
                  <a:pt x="96891" y="6575"/>
                </a:lnTo>
                <a:lnTo>
                  <a:pt x="104599" y="4384"/>
                </a:lnTo>
                <a:lnTo>
                  <a:pt x="111643" y="2923"/>
                </a:lnTo>
                <a:lnTo>
                  <a:pt x="118244" y="1948"/>
                </a:lnTo>
                <a:lnTo>
                  <a:pt x="124550" y="1299"/>
                </a:lnTo>
                <a:lnTo>
                  <a:pt x="130658" y="866"/>
                </a:lnTo>
                <a:lnTo>
                  <a:pt x="136635" y="577"/>
                </a:lnTo>
                <a:lnTo>
                  <a:pt x="151610" y="171"/>
                </a:lnTo>
                <a:lnTo>
                  <a:pt x="178948" y="7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662"/>
          <p:cNvSpPr/>
          <p:nvPr/>
        </p:nvSpPr>
        <p:spPr>
          <a:xfrm>
            <a:off x="6792277" y="1800225"/>
            <a:ext cx="77154" cy="154306"/>
          </a:xfrm>
          <a:custGeom>
            <a:avLst/>
            <a:gdLst/>
            <a:ahLst/>
            <a:cxnLst/>
            <a:rect l="0" t="0" r="0" b="0"/>
            <a:pathLst>
              <a:path w="77154" h="154306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39"/>
                </a:lnTo>
                <a:lnTo>
                  <a:pt x="8219" y="7380"/>
                </a:lnTo>
                <a:lnTo>
                  <a:pt x="9290" y="9683"/>
                </a:lnTo>
                <a:lnTo>
                  <a:pt x="13019" y="17321"/>
                </a:lnTo>
                <a:lnTo>
                  <a:pt x="14395" y="21072"/>
                </a:lnTo>
                <a:lnTo>
                  <a:pt x="15311" y="24525"/>
                </a:lnTo>
                <a:lnTo>
                  <a:pt x="15922" y="27780"/>
                </a:lnTo>
                <a:lnTo>
                  <a:pt x="17283" y="30902"/>
                </a:lnTo>
                <a:lnTo>
                  <a:pt x="19142" y="33937"/>
                </a:lnTo>
                <a:lnTo>
                  <a:pt x="21334" y="36912"/>
                </a:lnTo>
                <a:lnTo>
                  <a:pt x="23748" y="40800"/>
                </a:lnTo>
                <a:lnTo>
                  <a:pt x="26309" y="45297"/>
                </a:lnTo>
                <a:lnTo>
                  <a:pt x="28970" y="50201"/>
                </a:lnTo>
                <a:lnTo>
                  <a:pt x="30743" y="54422"/>
                </a:lnTo>
                <a:lnTo>
                  <a:pt x="31925" y="58189"/>
                </a:lnTo>
                <a:lnTo>
                  <a:pt x="32714" y="61652"/>
                </a:lnTo>
                <a:lnTo>
                  <a:pt x="34192" y="65866"/>
                </a:lnTo>
                <a:lnTo>
                  <a:pt x="36130" y="70581"/>
                </a:lnTo>
                <a:lnTo>
                  <a:pt x="38374" y="75629"/>
                </a:lnTo>
                <a:lnTo>
                  <a:pt x="39870" y="79946"/>
                </a:lnTo>
                <a:lnTo>
                  <a:pt x="40867" y="83778"/>
                </a:lnTo>
                <a:lnTo>
                  <a:pt x="41533" y="87284"/>
                </a:lnTo>
                <a:lnTo>
                  <a:pt x="42929" y="90574"/>
                </a:lnTo>
                <a:lnTo>
                  <a:pt x="44811" y="93720"/>
                </a:lnTo>
                <a:lnTo>
                  <a:pt x="47020" y="96770"/>
                </a:lnTo>
                <a:lnTo>
                  <a:pt x="49444" y="100708"/>
                </a:lnTo>
                <a:lnTo>
                  <a:pt x="52012" y="105239"/>
                </a:lnTo>
                <a:lnTo>
                  <a:pt x="54677" y="110164"/>
                </a:lnTo>
                <a:lnTo>
                  <a:pt x="56454" y="114400"/>
                </a:lnTo>
                <a:lnTo>
                  <a:pt x="57638" y="118177"/>
                </a:lnTo>
                <a:lnTo>
                  <a:pt x="58428" y="121647"/>
                </a:lnTo>
                <a:lnTo>
                  <a:pt x="59907" y="123960"/>
                </a:lnTo>
                <a:lnTo>
                  <a:pt x="61845" y="125502"/>
                </a:lnTo>
                <a:lnTo>
                  <a:pt x="64090" y="126531"/>
                </a:lnTo>
                <a:lnTo>
                  <a:pt x="65587" y="128169"/>
                </a:lnTo>
                <a:lnTo>
                  <a:pt x="66585" y="130213"/>
                </a:lnTo>
                <a:lnTo>
                  <a:pt x="67250" y="132529"/>
                </a:lnTo>
                <a:lnTo>
                  <a:pt x="68646" y="135025"/>
                </a:lnTo>
                <a:lnTo>
                  <a:pt x="70529" y="137641"/>
                </a:lnTo>
                <a:lnTo>
                  <a:pt x="75844" y="144134"/>
                </a:lnTo>
                <a:lnTo>
                  <a:pt x="76571" y="147562"/>
                </a:lnTo>
                <a:lnTo>
                  <a:pt x="77153" y="15430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663"/>
          <p:cNvSpPr/>
          <p:nvPr/>
        </p:nvSpPr>
        <p:spPr>
          <a:xfrm>
            <a:off x="7040880" y="1963102"/>
            <a:ext cx="145733" cy="25719"/>
          </a:xfrm>
          <a:custGeom>
            <a:avLst/>
            <a:gdLst/>
            <a:ahLst/>
            <a:cxnLst/>
            <a:rect l="0" t="0" r="0" b="0"/>
            <a:pathLst>
              <a:path w="145733" h="25719">
                <a:moveTo>
                  <a:pt x="0" y="25718"/>
                </a:moveTo>
                <a:lnTo>
                  <a:pt x="11931" y="25718"/>
                </a:lnTo>
                <a:lnTo>
                  <a:pt x="14621" y="24765"/>
                </a:lnTo>
                <a:lnTo>
                  <a:pt x="17368" y="23178"/>
                </a:lnTo>
                <a:lnTo>
                  <a:pt x="20151" y="21167"/>
                </a:lnTo>
                <a:lnTo>
                  <a:pt x="23912" y="19826"/>
                </a:lnTo>
                <a:lnTo>
                  <a:pt x="28323" y="18933"/>
                </a:lnTo>
                <a:lnTo>
                  <a:pt x="33170" y="18337"/>
                </a:lnTo>
                <a:lnTo>
                  <a:pt x="38305" y="17939"/>
                </a:lnTo>
                <a:lnTo>
                  <a:pt x="43634" y="17675"/>
                </a:lnTo>
                <a:lnTo>
                  <a:pt x="49091" y="17498"/>
                </a:lnTo>
                <a:lnTo>
                  <a:pt x="53683" y="16428"/>
                </a:lnTo>
                <a:lnTo>
                  <a:pt x="57696" y="14762"/>
                </a:lnTo>
                <a:lnTo>
                  <a:pt x="61323" y="12699"/>
                </a:lnTo>
                <a:lnTo>
                  <a:pt x="65648" y="11323"/>
                </a:lnTo>
                <a:lnTo>
                  <a:pt x="70435" y="10406"/>
                </a:lnTo>
                <a:lnTo>
                  <a:pt x="75531" y="9795"/>
                </a:lnTo>
                <a:lnTo>
                  <a:pt x="80834" y="9388"/>
                </a:lnTo>
                <a:lnTo>
                  <a:pt x="86274" y="9116"/>
                </a:lnTo>
                <a:lnTo>
                  <a:pt x="91806" y="8935"/>
                </a:lnTo>
                <a:lnTo>
                  <a:pt x="96447" y="7862"/>
                </a:lnTo>
                <a:lnTo>
                  <a:pt x="100492" y="6194"/>
                </a:lnTo>
                <a:lnTo>
                  <a:pt x="104142" y="4129"/>
                </a:lnTo>
                <a:lnTo>
                  <a:pt x="108481" y="2753"/>
                </a:lnTo>
                <a:lnTo>
                  <a:pt x="113278" y="1835"/>
                </a:lnTo>
                <a:lnTo>
                  <a:pt x="118381" y="1224"/>
                </a:lnTo>
                <a:lnTo>
                  <a:pt x="122736" y="816"/>
                </a:lnTo>
                <a:lnTo>
                  <a:pt x="126591" y="544"/>
                </a:lnTo>
                <a:lnTo>
                  <a:pt x="130114" y="363"/>
                </a:lnTo>
                <a:lnTo>
                  <a:pt x="136568" y="161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664"/>
          <p:cNvSpPr/>
          <p:nvPr/>
        </p:nvSpPr>
        <p:spPr>
          <a:xfrm>
            <a:off x="7040880" y="2040255"/>
            <a:ext cx="205740" cy="17146"/>
          </a:xfrm>
          <a:custGeom>
            <a:avLst/>
            <a:gdLst/>
            <a:ahLst/>
            <a:cxnLst/>
            <a:rect l="0" t="0" r="0" b="0"/>
            <a:pathLst>
              <a:path w="205740" h="17146">
                <a:moveTo>
                  <a:pt x="0" y="17145"/>
                </a:moveTo>
                <a:lnTo>
                  <a:pt x="61333" y="17145"/>
                </a:lnTo>
                <a:lnTo>
                  <a:pt x="65653" y="16192"/>
                </a:lnTo>
                <a:lnTo>
                  <a:pt x="70438" y="14605"/>
                </a:lnTo>
                <a:lnTo>
                  <a:pt x="75534" y="12594"/>
                </a:lnTo>
                <a:lnTo>
                  <a:pt x="80836" y="11253"/>
                </a:lnTo>
                <a:lnTo>
                  <a:pt x="86275" y="10359"/>
                </a:lnTo>
                <a:lnTo>
                  <a:pt x="91807" y="9764"/>
                </a:lnTo>
                <a:lnTo>
                  <a:pt x="97399" y="9366"/>
                </a:lnTo>
                <a:lnTo>
                  <a:pt x="103033" y="9102"/>
                </a:lnTo>
                <a:lnTo>
                  <a:pt x="114372" y="8807"/>
                </a:lnTo>
                <a:lnTo>
                  <a:pt x="125762" y="8677"/>
                </a:lnTo>
                <a:lnTo>
                  <a:pt x="131466" y="7689"/>
                </a:lnTo>
                <a:lnTo>
                  <a:pt x="137174" y="6079"/>
                </a:lnTo>
                <a:lnTo>
                  <a:pt x="142884" y="4052"/>
                </a:lnTo>
                <a:lnTo>
                  <a:pt x="148595" y="2701"/>
                </a:lnTo>
                <a:lnTo>
                  <a:pt x="154309" y="1801"/>
                </a:lnTo>
                <a:lnTo>
                  <a:pt x="160023" y="1201"/>
                </a:lnTo>
                <a:lnTo>
                  <a:pt x="165736" y="800"/>
                </a:lnTo>
                <a:lnTo>
                  <a:pt x="171451" y="533"/>
                </a:lnTo>
                <a:lnTo>
                  <a:pt x="186055" y="158"/>
                </a:lnTo>
                <a:lnTo>
                  <a:pt x="205739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665"/>
          <p:cNvSpPr/>
          <p:nvPr/>
        </p:nvSpPr>
        <p:spPr>
          <a:xfrm>
            <a:off x="7383780" y="1757397"/>
            <a:ext cx="248603" cy="334293"/>
          </a:xfrm>
          <a:custGeom>
            <a:avLst/>
            <a:gdLst/>
            <a:ahLst/>
            <a:cxnLst/>
            <a:rect l="0" t="0" r="0" b="0"/>
            <a:pathLst>
              <a:path w="248603" h="334293">
                <a:moveTo>
                  <a:pt x="0" y="334292"/>
                </a:moveTo>
                <a:lnTo>
                  <a:pt x="0" y="305600"/>
                </a:lnTo>
                <a:lnTo>
                  <a:pt x="952" y="302782"/>
                </a:lnTo>
                <a:lnTo>
                  <a:pt x="4551" y="297110"/>
                </a:lnTo>
                <a:lnTo>
                  <a:pt x="6785" y="288875"/>
                </a:lnTo>
                <a:lnTo>
                  <a:pt x="7778" y="279817"/>
                </a:lnTo>
                <a:lnTo>
                  <a:pt x="8219" y="272616"/>
                </a:lnTo>
                <a:lnTo>
                  <a:pt x="8468" y="263207"/>
                </a:lnTo>
                <a:lnTo>
                  <a:pt x="8563" y="233809"/>
                </a:lnTo>
                <a:lnTo>
                  <a:pt x="9519" y="229204"/>
                </a:lnTo>
                <a:lnTo>
                  <a:pt x="13120" y="221546"/>
                </a:lnTo>
                <a:lnTo>
                  <a:pt x="15356" y="212428"/>
                </a:lnTo>
                <a:lnTo>
                  <a:pt x="16350" y="202026"/>
                </a:lnTo>
                <a:lnTo>
                  <a:pt x="16614" y="196585"/>
                </a:lnTo>
                <a:lnTo>
                  <a:pt x="16909" y="185459"/>
                </a:lnTo>
                <a:lnTo>
                  <a:pt x="17145" y="50131"/>
                </a:lnTo>
                <a:lnTo>
                  <a:pt x="19685" y="40994"/>
                </a:lnTo>
                <a:lnTo>
                  <a:pt x="23036" y="31535"/>
                </a:lnTo>
                <a:lnTo>
                  <a:pt x="24525" y="24156"/>
                </a:lnTo>
                <a:lnTo>
                  <a:pt x="25364" y="14647"/>
                </a:lnTo>
                <a:lnTo>
                  <a:pt x="26435" y="12610"/>
                </a:lnTo>
                <a:lnTo>
                  <a:pt x="28100" y="11253"/>
                </a:lnTo>
                <a:lnTo>
                  <a:pt x="30163" y="10348"/>
                </a:lnTo>
                <a:lnTo>
                  <a:pt x="31539" y="8792"/>
                </a:lnTo>
                <a:lnTo>
                  <a:pt x="32456" y="6802"/>
                </a:lnTo>
                <a:lnTo>
                  <a:pt x="33927" y="1316"/>
                </a:lnTo>
                <a:lnTo>
                  <a:pt x="35001" y="865"/>
                </a:lnTo>
                <a:lnTo>
                  <a:pt x="41638" y="84"/>
                </a:lnTo>
                <a:lnTo>
                  <a:pt x="47050" y="0"/>
                </a:lnTo>
                <a:lnTo>
                  <a:pt x="48512" y="941"/>
                </a:lnTo>
                <a:lnTo>
                  <a:pt x="49486" y="2521"/>
                </a:lnTo>
                <a:lnTo>
                  <a:pt x="50136" y="4526"/>
                </a:lnTo>
                <a:lnTo>
                  <a:pt x="53397" y="9295"/>
                </a:lnTo>
                <a:lnTo>
                  <a:pt x="60589" y="17334"/>
                </a:lnTo>
                <a:lnTo>
                  <a:pt x="68751" y="25749"/>
                </a:lnTo>
                <a:lnTo>
                  <a:pt x="80044" y="37126"/>
                </a:lnTo>
                <a:lnTo>
                  <a:pt x="85740" y="45373"/>
                </a:lnTo>
                <a:lnTo>
                  <a:pt x="91446" y="55389"/>
                </a:lnTo>
                <a:lnTo>
                  <a:pt x="97157" y="66191"/>
                </a:lnTo>
                <a:lnTo>
                  <a:pt x="99061" y="71738"/>
                </a:lnTo>
                <a:lnTo>
                  <a:pt x="100331" y="77341"/>
                </a:lnTo>
                <a:lnTo>
                  <a:pt x="101177" y="82982"/>
                </a:lnTo>
                <a:lnTo>
                  <a:pt x="103646" y="88647"/>
                </a:lnTo>
                <a:lnTo>
                  <a:pt x="107198" y="94329"/>
                </a:lnTo>
                <a:lnTo>
                  <a:pt x="111470" y="100022"/>
                </a:lnTo>
                <a:lnTo>
                  <a:pt x="114318" y="105722"/>
                </a:lnTo>
                <a:lnTo>
                  <a:pt x="116217" y="111427"/>
                </a:lnTo>
                <a:lnTo>
                  <a:pt x="117483" y="117136"/>
                </a:lnTo>
                <a:lnTo>
                  <a:pt x="119279" y="122846"/>
                </a:lnTo>
                <a:lnTo>
                  <a:pt x="121430" y="128559"/>
                </a:lnTo>
                <a:lnTo>
                  <a:pt x="123816" y="134271"/>
                </a:lnTo>
                <a:lnTo>
                  <a:pt x="126359" y="140938"/>
                </a:lnTo>
                <a:lnTo>
                  <a:pt x="131724" y="155965"/>
                </a:lnTo>
                <a:lnTo>
                  <a:pt x="134489" y="163020"/>
                </a:lnTo>
                <a:lnTo>
                  <a:pt x="137284" y="169628"/>
                </a:lnTo>
                <a:lnTo>
                  <a:pt x="142930" y="182051"/>
                </a:lnTo>
                <a:lnTo>
                  <a:pt x="151463" y="199755"/>
                </a:lnTo>
                <a:lnTo>
                  <a:pt x="157170" y="211315"/>
                </a:lnTo>
                <a:lnTo>
                  <a:pt x="160978" y="216113"/>
                </a:lnTo>
                <a:lnTo>
                  <a:pt x="165421" y="220264"/>
                </a:lnTo>
                <a:lnTo>
                  <a:pt x="170287" y="223983"/>
                </a:lnTo>
                <a:lnTo>
                  <a:pt x="174485" y="228368"/>
                </a:lnTo>
                <a:lnTo>
                  <a:pt x="181689" y="238320"/>
                </a:lnTo>
                <a:lnTo>
                  <a:pt x="188065" y="246553"/>
                </a:lnTo>
                <a:lnTo>
                  <a:pt x="194074" y="254340"/>
                </a:lnTo>
                <a:lnTo>
                  <a:pt x="199919" y="264150"/>
                </a:lnTo>
                <a:lnTo>
                  <a:pt x="203153" y="272321"/>
                </a:lnTo>
                <a:lnTo>
                  <a:pt x="204015" y="275833"/>
                </a:lnTo>
                <a:lnTo>
                  <a:pt x="206495" y="278175"/>
                </a:lnTo>
                <a:lnTo>
                  <a:pt x="210053" y="279736"/>
                </a:lnTo>
                <a:lnTo>
                  <a:pt x="214330" y="280776"/>
                </a:lnTo>
                <a:lnTo>
                  <a:pt x="217181" y="282423"/>
                </a:lnTo>
                <a:lnTo>
                  <a:pt x="219083" y="284473"/>
                </a:lnTo>
                <a:lnTo>
                  <a:pt x="222147" y="289290"/>
                </a:lnTo>
                <a:lnTo>
                  <a:pt x="226684" y="294607"/>
                </a:lnTo>
                <a:lnTo>
                  <a:pt x="229228" y="296405"/>
                </a:lnTo>
                <a:lnTo>
                  <a:pt x="234594" y="298404"/>
                </a:lnTo>
                <a:lnTo>
                  <a:pt x="240153" y="301832"/>
                </a:lnTo>
                <a:lnTo>
                  <a:pt x="248602" y="3085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666"/>
          <p:cNvSpPr/>
          <p:nvPr/>
        </p:nvSpPr>
        <p:spPr>
          <a:xfrm>
            <a:off x="7375207" y="1988820"/>
            <a:ext cx="197169" cy="1"/>
          </a:xfrm>
          <a:custGeom>
            <a:avLst/>
            <a:gdLst/>
            <a:ahLst/>
            <a:cxnLst/>
            <a:rect l="0" t="0" r="0" b="0"/>
            <a:pathLst>
              <a:path w="197169" h="1">
                <a:moveTo>
                  <a:pt x="0" y="0"/>
                </a:move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667"/>
          <p:cNvSpPr/>
          <p:nvPr/>
        </p:nvSpPr>
        <p:spPr>
          <a:xfrm>
            <a:off x="5094922" y="2340292"/>
            <a:ext cx="42863" cy="282894"/>
          </a:xfrm>
          <a:custGeom>
            <a:avLst/>
            <a:gdLst/>
            <a:ahLst/>
            <a:cxnLst/>
            <a:rect l="0" t="0" r="0" b="0"/>
            <a:pathLst>
              <a:path w="42863" h="282894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0" y="17741"/>
                </a:lnTo>
                <a:lnTo>
                  <a:pt x="4551" y="20400"/>
                </a:lnTo>
                <a:lnTo>
                  <a:pt x="5891" y="23125"/>
                </a:lnTo>
                <a:lnTo>
                  <a:pt x="6785" y="25894"/>
                </a:lnTo>
                <a:lnTo>
                  <a:pt x="7778" y="32463"/>
                </a:lnTo>
                <a:lnTo>
                  <a:pt x="8043" y="36882"/>
                </a:lnTo>
                <a:lnTo>
                  <a:pt x="8219" y="41733"/>
                </a:lnTo>
                <a:lnTo>
                  <a:pt x="9290" y="46872"/>
                </a:lnTo>
                <a:lnTo>
                  <a:pt x="10956" y="52203"/>
                </a:lnTo>
                <a:lnTo>
                  <a:pt x="13019" y="57662"/>
                </a:lnTo>
                <a:lnTo>
                  <a:pt x="14394" y="62254"/>
                </a:lnTo>
                <a:lnTo>
                  <a:pt x="15311" y="66268"/>
                </a:lnTo>
                <a:lnTo>
                  <a:pt x="16330" y="74220"/>
                </a:lnTo>
                <a:lnTo>
                  <a:pt x="16602" y="79007"/>
                </a:lnTo>
                <a:lnTo>
                  <a:pt x="16904" y="89407"/>
                </a:lnTo>
                <a:lnTo>
                  <a:pt x="17136" y="134335"/>
                </a:lnTo>
                <a:lnTo>
                  <a:pt x="17142" y="151457"/>
                </a:lnTo>
                <a:lnTo>
                  <a:pt x="18096" y="156216"/>
                </a:lnTo>
                <a:lnTo>
                  <a:pt x="19684" y="160342"/>
                </a:lnTo>
                <a:lnTo>
                  <a:pt x="21695" y="164045"/>
                </a:lnTo>
                <a:lnTo>
                  <a:pt x="23036" y="168418"/>
                </a:lnTo>
                <a:lnTo>
                  <a:pt x="23930" y="173239"/>
                </a:lnTo>
                <a:lnTo>
                  <a:pt x="24525" y="178358"/>
                </a:lnTo>
                <a:lnTo>
                  <a:pt x="24923" y="183675"/>
                </a:lnTo>
                <a:lnTo>
                  <a:pt x="25188" y="189125"/>
                </a:lnTo>
                <a:lnTo>
                  <a:pt x="25482" y="200261"/>
                </a:lnTo>
                <a:lnTo>
                  <a:pt x="25708" y="241203"/>
                </a:lnTo>
                <a:lnTo>
                  <a:pt x="26664" y="244622"/>
                </a:lnTo>
                <a:lnTo>
                  <a:pt x="28254" y="247854"/>
                </a:lnTo>
                <a:lnTo>
                  <a:pt x="30266" y="250961"/>
                </a:lnTo>
                <a:lnTo>
                  <a:pt x="31608" y="253985"/>
                </a:lnTo>
                <a:lnTo>
                  <a:pt x="32502" y="256953"/>
                </a:lnTo>
                <a:lnTo>
                  <a:pt x="33760" y="265682"/>
                </a:lnTo>
                <a:lnTo>
                  <a:pt x="34133" y="274301"/>
                </a:lnTo>
                <a:lnTo>
                  <a:pt x="34259" y="281196"/>
                </a:lnTo>
                <a:lnTo>
                  <a:pt x="35222" y="281761"/>
                </a:lnTo>
                <a:lnTo>
                  <a:pt x="36816" y="282138"/>
                </a:lnTo>
                <a:lnTo>
                  <a:pt x="42862" y="28289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668"/>
          <p:cNvSpPr/>
          <p:nvPr/>
        </p:nvSpPr>
        <p:spPr>
          <a:xfrm>
            <a:off x="5214940" y="2494597"/>
            <a:ext cx="145726" cy="145723"/>
          </a:xfrm>
          <a:custGeom>
            <a:avLst/>
            <a:gdLst/>
            <a:ahLst/>
            <a:cxnLst/>
            <a:rect l="0" t="0" r="0" b="0"/>
            <a:pathLst>
              <a:path w="145726" h="145723">
                <a:moveTo>
                  <a:pt x="51432" y="0"/>
                </a:moveTo>
                <a:lnTo>
                  <a:pt x="38340" y="0"/>
                </a:lnTo>
                <a:lnTo>
                  <a:pt x="36989" y="953"/>
                </a:lnTo>
                <a:lnTo>
                  <a:pt x="36089" y="2540"/>
                </a:lnTo>
                <a:lnTo>
                  <a:pt x="35488" y="4551"/>
                </a:lnTo>
                <a:lnTo>
                  <a:pt x="34135" y="6844"/>
                </a:lnTo>
                <a:lnTo>
                  <a:pt x="32281" y="9325"/>
                </a:lnTo>
                <a:lnTo>
                  <a:pt x="30092" y="11932"/>
                </a:lnTo>
                <a:lnTo>
                  <a:pt x="27680" y="14622"/>
                </a:lnTo>
                <a:lnTo>
                  <a:pt x="22461" y="20151"/>
                </a:lnTo>
                <a:lnTo>
                  <a:pt x="20688" y="22959"/>
                </a:lnTo>
                <a:lnTo>
                  <a:pt x="19506" y="25784"/>
                </a:lnTo>
                <a:lnTo>
                  <a:pt x="18718" y="28619"/>
                </a:lnTo>
                <a:lnTo>
                  <a:pt x="17241" y="31462"/>
                </a:lnTo>
                <a:lnTo>
                  <a:pt x="15302" y="34310"/>
                </a:lnTo>
                <a:lnTo>
                  <a:pt x="13058" y="37161"/>
                </a:lnTo>
                <a:lnTo>
                  <a:pt x="10610" y="40014"/>
                </a:lnTo>
                <a:lnTo>
                  <a:pt x="8025" y="42868"/>
                </a:lnTo>
                <a:lnTo>
                  <a:pt x="5349" y="45724"/>
                </a:lnTo>
                <a:lnTo>
                  <a:pt x="3565" y="49533"/>
                </a:lnTo>
                <a:lnTo>
                  <a:pt x="2376" y="53977"/>
                </a:lnTo>
                <a:lnTo>
                  <a:pt x="1583" y="58845"/>
                </a:lnTo>
                <a:lnTo>
                  <a:pt x="1054" y="63042"/>
                </a:lnTo>
                <a:lnTo>
                  <a:pt x="702" y="66793"/>
                </a:lnTo>
                <a:lnTo>
                  <a:pt x="467" y="70246"/>
                </a:lnTo>
                <a:lnTo>
                  <a:pt x="311" y="73501"/>
                </a:lnTo>
                <a:lnTo>
                  <a:pt x="136" y="79657"/>
                </a:lnTo>
                <a:lnTo>
                  <a:pt x="0" y="113938"/>
                </a:lnTo>
                <a:lnTo>
                  <a:pt x="952" y="116916"/>
                </a:lnTo>
                <a:lnTo>
                  <a:pt x="2539" y="119854"/>
                </a:lnTo>
                <a:lnTo>
                  <a:pt x="4549" y="122765"/>
                </a:lnTo>
                <a:lnTo>
                  <a:pt x="5889" y="125658"/>
                </a:lnTo>
                <a:lnTo>
                  <a:pt x="6783" y="128540"/>
                </a:lnTo>
                <a:lnTo>
                  <a:pt x="7378" y="131413"/>
                </a:lnTo>
                <a:lnTo>
                  <a:pt x="8728" y="133329"/>
                </a:lnTo>
                <a:lnTo>
                  <a:pt x="10580" y="134606"/>
                </a:lnTo>
                <a:lnTo>
                  <a:pt x="12767" y="135457"/>
                </a:lnTo>
                <a:lnTo>
                  <a:pt x="15178" y="136978"/>
                </a:lnTo>
                <a:lnTo>
                  <a:pt x="17738" y="138943"/>
                </a:lnTo>
                <a:lnTo>
                  <a:pt x="20397" y="141206"/>
                </a:lnTo>
                <a:lnTo>
                  <a:pt x="24074" y="142715"/>
                </a:lnTo>
                <a:lnTo>
                  <a:pt x="28431" y="143721"/>
                </a:lnTo>
                <a:lnTo>
                  <a:pt x="33241" y="144392"/>
                </a:lnTo>
                <a:lnTo>
                  <a:pt x="37400" y="144839"/>
                </a:lnTo>
                <a:lnTo>
                  <a:pt x="41124" y="145137"/>
                </a:lnTo>
                <a:lnTo>
                  <a:pt x="44560" y="145335"/>
                </a:lnTo>
                <a:lnTo>
                  <a:pt x="50918" y="145556"/>
                </a:lnTo>
                <a:lnTo>
                  <a:pt x="62761" y="145698"/>
                </a:lnTo>
                <a:lnTo>
                  <a:pt x="75956" y="145722"/>
                </a:lnTo>
                <a:lnTo>
                  <a:pt x="80163" y="144773"/>
                </a:lnTo>
                <a:lnTo>
                  <a:pt x="83922" y="143188"/>
                </a:lnTo>
                <a:lnTo>
                  <a:pt x="87379" y="141179"/>
                </a:lnTo>
                <a:lnTo>
                  <a:pt x="90637" y="139839"/>
                </a:lnTo>
                <a:lnTo>
                  <a:pt x="93761" y="138946"/>
                </a:lnTo>
                <a:lnTo>
                  <a:pt x="96797" y="138351"/>
                </a:lnTo>
                <a:lnTo>
                  <a:pt x="100725" y="137002"/>
                </a:lnTo>
                <a:lnTo>
                  <a:pt x="105249" y="135149"/>
                </a:lnTo>
                <a:lnTo>
                  <a:pt x="110170" y="132962"/>
                </a:lnTo>
                <a:lnTo>
                  <a:pt x="114403" y="130551"/>
                </a:lnTo>
                <a:lnTo>
                  <a:pt x="118178" y="127992"/>
                </a:lnTo>
                <a:lnTo>
                  <a:pt x="121647" y="125333"/>
                </a:lnTo>
                <a:lnTo>
                  <a:pt x="124912" y="122608"/>
                </a:lnTo>
                <a:lnTo>
                  <a:pt x="128041" y="119838"/>
                </a:lnTo>
                <a:lnTo>
                  <a:pt x="134058" y="114222"/>
                </a:lnTo>
                <a:lnTo>
                  <a:pt x="139907" y="108550"/>
                </a:lnTo>
                <a:lnTo>
                  <a:pt x="141848" y="104752"/>
                </a:lnTo>
                <a:lnTo>
                  <a:pt x="143142" y="100315"/>
                </a:lnTo>
                <a:lnTo>
                  <a:pt x="144004" y="95452"/>
                </a:lnTo>
                <a:lnTo>
                  <a:pt x="144579" y="91257"/>
                </a:lnTo>
                <a:lnTo>
                  <a:pt x="144963" y="87508"/>
                </a:lnTo>
                <a:lnTo>
                  <a:pt x="145578" y="79198"/>
                </a:lnTo>
                <a:lnTo>
                  <a:pt x="145663" y="72982"/>
                </a:lnTo>
                <a:lnTo>
                  <a:pt x="145725" y="48835"/>
                </a:lnTo>
                <a:lnTo>
                  <a:pt x="144775" y="45892"/>
                </a:lnTo>
                <a:lnTo>
                  <a:pt x="143187" y="42977"/>
                </a:lnTo>
                <a:lnTo>
                  <a:pt x="141178" y="40082"/>
                </a:lnTo>
                <a:lnTo>
                  <a:pt x="138885" y="37199"/>
                </a:lnTo>
                <a:lnTo>
                  <a:pt x="136404" y="34324"/>
                </a:lnTo>
                <a:lnTo>
                  <a:pt x="133797" y="31455"/>
                </a:lnTo>
                <a:lnTo>
                  <a:pt x="128362" y="25728"/>
                </a:lnTo>
                <a:lnTo>
                  <a:pt x="125578" y="22867"/>
                </a:lnTo>
                <a:lnTo>
                  <a:pt x="122771" y="20960"/>
                </a:lnTo>
                <a:lnTo>
                  <a:pt x="119946" y="19688"/>
                </a:lnTo>
                <a:lnTo>
                  <a:pt x="117111" y="18840"/>
                </a:lnTo>
                <a:lnTo>
                  <a:pt x="114268" y="17323"/>
                </a:lnTo>
                <a:lnTo>
                  <a:pt x="111420" y="15358"/>
                </a:lnTo>
                <a:lnTo>
                  <a:pt x="108569" y="13097"/>
                </a:lnTo>
                <a:lnTo>
                  <a:pt x="105716" y="11588"/>
                </a:lnTo>
                <a:lnTo>
                  <a:pt x="102861" y="10583"/>
                </a:lnTo>
                <a:lnTo>
                  <a:pt x="100006" y="9913"/>
                </a:lnTo>
                <a:lnTo>
                  <a:pt x="96197" y="9466"/>
                </a:lnTo>
                <a:lnTo>
                  <a:pt x="91753" y="9168"/>
                </a:lnTo>
                <a:lnTo>
                  <a:pt x="82687" y="8837"/>
                </a:lnTo>
                <a:lnTo>
                  <a:pt x="72229" y="8651"/>
                </a:lnTo>
                <a:lnTo>
                  <a:pt x="42860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669"/>
          <p:cNvSpPr/>
          <p:nvPr/>
        </p:nvSpPr>
        <p:spPr>
          <a:xfrm>
            <a:off x="5446509" y="2486025"/>
            <a:ext cx="162376" cy="300034"/>
          </a:xfrm>
          <a:custGeom>
            <a:avLst/>
            <a:gdLst/>
            <a:ahLst/>
            <a:cxnLst/>
            <a:rect l="0" t="0" r="0" b="0"/>
            <a:pathLst>
              <a:path w="162376" h="300034">
                <a:moveTo>
                  <a:pt x="68466" y="8572"/>
                </a:moveTo>
                <a:lnTo>
                  <a:pt x="73016" y="8572"/>
                </a:lnTo>
                <a:lnTo>
                  <a:pt x="74357" y="7620"/>
                </a:lnTo>
                <a:lnTo>
                  <a:pt x="75251" y="6032"/>
                </a:lnTo>
                <a:lnTo>
                  <a:pt x="76933" y="352"/>
                </a:lnTo>
                <a:lnTo>
                  <a:pt x="72456" y="104"/>
                </a:lnTo>
                <a:lnTo>
                  <a:pt x="68301" y="20"/>
                </a:lnTo>
                <a:lnTo>
                  <a:pt x="55726" y="0"/>
                </a:lnTo>
                <a:lnTo>
                  <a:pt x="53305" y="953"/>
                </a:lnTo>
                <a:lnTo>
                  <a:pt x="50739" y="2540"/>
                </a:lnTo>
                <a:lnTo>
                  <a:pt x="48075" y="4551"/>
                </a:lnTo>
                <a:lnTo>
                  <a:pt x="45347" y="5891"/>
                </a:lnTo>
                <a:lnTo>
                  <a:pt x="42576" y="6785"/>
                </a:lnTo>
                <a:lnTo>
                  <a:pt x="39775" y="7380"/>
                </a:lnTo>
                <a:lnTo>
                  <a:pt x="36957" y="8730"/>
                </a:lnTo>
                <a:lnTo>
                  <a:pt x="34124" y="10583"/>
                </a:lnTo>
                <a:lnTo>
                  <a:pt x="31284" y="12770"/>
                </a:lnTo>
                <a:lnTo>
                  <a:pt x="29390" y="15181"/>
                </a:lnTo>
                <a:lnTo>
                  <a:pt x="28128" y="17740"/>
                </a:lnTo>
                <a:lnTo>
                  <a:pt x="25772" y="24077"/>
                </a:lnTo>
                <a:lnTo>
                  <a:pt x="21551" y="33243"/>
                </a:lnTo>
                <a:lnTo>
                  <a:pt x="19040" y="41127"/>
                </a:lnTo>
                <a:lnTo>
                  <a:pt x="18370" y="44563"/>
                </a:lnTo>
                <a:lnTo>
                  <a:pt x="15086" y="50920"/>
                </a:lnTo>
                <a:lnTo>
                  <a:pt x="12877" y="53950"/>
                </a:lnTo>
                <a:lnTo>
                  <a:pt x="10422" y="62395"/>
                </a:lnTo>
                <a:lnTo>
                  <a:pt x="9768" y="67314"/>
                </a:lnTo>
                <a:lnTo>
                  <a:pt x="6500" y="75320"/>
                </a:lnTo>
                <a:lnTo>
                  <a:pt x="2825" y="82053"/>
                </a:lnTo>
                <a:lnTo>
                  <a:pt x="1192" y="88220"/>
                </a:lnTo>
                <a:lnTo>
                  <a:pt x="273" y="97047"/>
                </a:lnTo>
                <a:lnTo>
                  <a:pt x="0" y="105695"/>
                </a:lnTo>
                <a:lnTo>
                  <a:pt x="915" y="108563"/>
                </a:lnTo>
                <a:lnTo>
                  <a:pt x="4471" y="114290"/>
                </a:lnTo>
                <a:lnTo>
                  <a:pt x="6752" y="116198"/>
                </a:lnTo>
                <a:lnTo>
                  <a:pt x="9226" y="117470"/>
                </a:lnTo>
                <a:lnTo>
                  <a:pt x="15489" y="119512"/>
                </a:lnTo>
                <a:lnTo>
                  <a:pt x="18885" y="119791"/>
                </a:lnTo>
                <a:lnTo>
                  <a:pt x="23570" y="119915"/>
                </a:lnTo>
                <a:lnTo>
                  <a:pt x="37142" y="120001"/>
                </a:lnTo>
                <a:lnTo>
                  <a:pt x="39963" y="119053"/>
                </a:lnTo>
                <a:lnTo>
                  <a:pt x="42796" y="117469"/>
                </a:lnTo>
                <a:lnTo>
                  <a:pt x="45638" y="115460"/>
                </a:lnTo>
                <a:lnTo>
                  <a:pt x="49437" y="113168"/>
                </a:lnTo>
                <a:lnTo>
                  <a:pt x="53875" y="110688"/>
                </a:lnTo>
                <a:lnTo>
                  <a:pt x="58738" y="108082"/>
                </a:lnTo>
                <a:lnTo>
                  <a:pt x="62933" y="105392"/>
                </a:lnTo>
                <a:lnTo>
                  <a:pt x="66682" y="102646"/>
                </a:lnTo>
                <a:lnTo>
                  <a:pt x="70134" y="99863"/>
                </a:lnTo>
                <a:lnTo>
                  <a:pt x="73388" y="97055"/>
                </a:lnTo>
                <a:lnTo>
                  <a:pt x="76510" y="94231"/>
                </a:lnTo>
                <a:lnTo>
                  <a:pt x="79543" y="91395"/>
                </a:lnTo>
                <a:lnTo>
                  <a:pt x="83470" y="88553"/>
                </a:lnTo>
                <a:lnTo>
                  <a:pt x="87994" y="85705"/>
                </a:lnTo>
                <a:lnTo>
                  <a:pt x="92915" y="82854"/>
                </a:lnTo>
                <a:lnTo>
                  <a:pt x="97147" y="79049"/>
                </a:lnTo>
                <a:lnTo>
                  <a:pt x="100922" y="74606"/>
                </a:lnTo>
                <a:lnTo>
                  <a:pt x="104390" y="69740"/>
                </a:lnTo>
                <a:lnTo>
                  <a:pt x="108244" y="61793"/>
                </a:lnTo>
                <a:lnTo>
                  <a:pt x="109272" y="58340"/>
                </a:lnTo>
                <a:lnTo>
                  <a:pt x="112955" y="51964"/>
                </a:lnTo>
                <a:lnTo>
                  <a:pt x="115270" y="48930"/>
                </a:lnTo>
                <a:lnTo>
                  <a:pt x="117843" y="43019"/>
                </a:lnTo>
                <a:lnTo>
                  <a:pt x="119291" y="34336"/>
                </a:lnTo>
                <a:lnTo>
                  <a:pt x="119720" y="25731"/>
                </a:lnTo>
                <a:lnTo>
                  <a:pt x="119780" y="22869"/>
                </a:lnTo>
                <a:lnTo>
                  <a:pt x="118867" y="20961"/>
                </a:lnTo>
                <a:lnTo>
                  <a:pt x="117307" y="19689"/>
                </a:lnTo>
                <a:lnTo>
                  <a:pt x="115314" y="18841"/>
                </a:lnTo>
                <a:lnTo>
                  <a:pt x="113986" y="17323"/>
                </a:lnTo>
                <a:lnTo>
                  <a:pt x="113100" y="15358"/>
                </a:lnTo>
                <a:lnTo>
                  <a:pt x="111337" y="8607"/>
                </a:lnTo>
                <a:lnTo>
                  <a:pt x="111328" y="28724"/>
                </a:lnTo>
                <a:lnTo>
                  <a:pt x="112281" y="31532"/>
                </a:lnTo>
                <a:lnTo>
                  <a:pt x="115879" y="37191"/>
                </a:lnTo>
                <a:lnTo>
                  <a:pt x="118113" y="45422"/>
                </a:lnTo>
                <a:lnTo>
                  <a:pt x="118709" y="50283"/>
                </a:lnTo>
                <a:lnTo>
                  <a:pt x="120058" y="54477"/>
                </a:lnTo>
                <a:lnTo>
                  <a:pt x="124098" y="61677"/>
                </a:lnTo>
                <a:lnTo>
                  <a:pt x="126529" y="70592"/>
                </a:lnTo>
                <a:lnTo>
                  <a:pt x="127177" y="75636"/>
                </a:lnTo>
                <a:lnTo>
                  <a:pt x="130437" y="83781"/>
                </a:lnTo>
                <a:lnTo>
                  <a:pt x="135061" y="91528"/>
                </a:lnTo>
                <a:lnTo>
                  <a:pt x="140291" y="101321"/>
                </a:lnTo>
                <a:lnTo>
                  <a:pt x="142067" y="106600"/>
                </a:lnTo>
                <a:lnTo>
                  <a:pt x="143250" y="112024"/>
                </a:lnTo>
                <a:lnTo>
                  <a:pt x="144040" y="117545"/>
                </a:lnTo>
                <a:lnTo>
                  <a:pt x="147456" y="126220"/>
                </a:lnTo>
                <a:lnTo>
                  <a:pt x="149701" y="129866"/>
                </a:lnTo>
                <a:lnTo>
                  <a:pt x="152195" y="138998"/>
                </a:lnTo>
                <a:lnTo>
                  <a:pt x="152860" y="144100"/>
                </a:lnTo>
                <a:lnTo>
                  <a:pt x="154256" y="149407"/>
                </a:lnTo>
                <a:lnTo>
                  <a:pt x="156140" y="154849"/>
                </a:lnTo>
                <a:lnTo>
                  <a:pt x="158347" y="160383"/>
                </a:lnTo>
                <a:lnTo>
                  <a:pt x="159819" y="165977"/>
                </a:lnTo>
                <a:lnTo>
                  <a:pt x="160801" y="171611"/>
                </a:lnTo>
                <a:lnTo>
                  <a:pt x="161454" y="177272"/>
                </a:lnTo>
                <a:lnTo>
                  <a:pt x="161891" y="182951"/>
                </a:lnTo>
                <a:lnTo>
                  <a:pt x="162182" y="188642"/>
                </a:lnTo>
                <a:lnTo>
                  <a:pt x="162375" y="194341"/>
                </a:lnTo>
                <a:lnTo>
                  <a:pt x="161552" y="200046"/>
                </a:lnTo>
                <a:lnTo>
                  <a:pt x="160051" y="205754"/>
                </a:lnTo>
                <a:lnTo>
                  <a:pt x="158097" y="211464"/>
                </a:lnTo>
                <a:lnTo>
                  <a:pt x="156795" y="217176"/>
                </a:lnTo>
                <a:lnTo>
                  <a:pt x="155927" y="222889"/>
                </a:lnTo>
                <a:lnTo>
                  <a:pt x="155348" y="228602"/>
                </a:lnTo>
                <a:lnTo>
                  <a:pt x="154010" y="234316"/>
                </a:lnTo>
                <a:lnTo>
                  <a:pt x="152165" y="240031"/>
                </a:lnTo>
                <a:lnTo>
                  <a:pt x="149983" y="245745"/>
                </a:lnTo>
                <a:lnTo>
                  <a:pt x="145018" y="254635"/>
                </a:lnTo>
                <a:lnTo>
                  <a:pt x="142360" y="258339"/>
                </a:lnTo>
                <a:lnTo>
                  <a:pt x="138684" y="262713"/>
                </a:lnTo>
                <a:lnTo>
                  <a:pt x="134328" y="267535"/>
                </a:lnTo>
                <a:lnTo>
                  <a:pt x="121636" y="280882"/>
                </a:lnTo>
                <a:lnTo>
                  <a:pt x="118200" y="284409"/>
                </a:lnTo>
                <a:lnTo>
                  <a:pt x="114004" y="287714"/>
                </a:lnTo>
                <a:lnTo>
                  <a:pt x="109302" y="290869"/>
                </a:lnTo>
                <a:lnTo>
                  <a:pt x="104263" y="293925"/>
                </a:lnTo>
                <a:lnTo>
                  <a:pt x="98998" y="295962"/>
                </a:lnTo>
                <a:lnTo>
                  <a:pt x="93583" y="297321"/>
                </a:lnTo>
                <a:lnTo>
                  <a:pt x="88067" y="298226"/>
                </a:lnTo>
                <a:lnTo>
                  <a:pt x="82486" y="298830"/>
                </a:lnTo>
                <a:lnTo>
                  <a:pt x="76860" y="299232"/>
                </a:lnTo>
                <a:lnTo>
                  <a:pt x="66482" y="299679"/>
                </a:lnTo>
                <a:lnTo>
                  <a:pt x="58694" y="299878"/>
                </a:lnTo>
                <a:lnTo>
                  <a:pt x="23142" y="300033"/>
                </a:lnTo>
                <a:lnTo>
                  <a:pt x="21105" y="299082"/>
                </a:lnTo>
                <a:lnTo>
                  <a:pt x="19746" y="297495"/>
                </a:lnTo>
                <a:lnTo>
                  <a:pt x="18841" y="295485"/>
                </a:lnTo>
                <a:lnTo>
                  <a:pt x="17285" y="294145"/>
                </a:lnTo>
                <a:lnTo>
                  <a:pt x="15295" y="293251"/>
                </a:lnTo>
                <a:lnTo>
                  <a:pt x="8458" y="29146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670"/>
          <p:cNvSpPr/>
          <p:nvPr/>
        </p:nvSpPr>
        <p:spPr>
          <a:xfrm>
            <a:off x="5681486" y="2614717"/>
            <a:ext cx="142099" cy="102763"/>
          </a:xfrm>
          <a:custGeom>
            <a:avLst/>
            <a:gdLst/>
            <a:ahLst/>
            <a:cxnLst/>
            <a:rect l="0" t="0" r="0" b="0"/>
            <a:pathLst>
              <a:path w="142099" h="102763">
                <a:moveTo>
                  <a:pt x="4939" y="17040"/>
                </a:moveTo>
                <a:lnTo>
                  <a:pt x="0" y="17040"/>
                </a:lnTo>
                <a:lnTo>
                  <a:pt x="4690" y="17040"/>
                </a:lnTo>
                <a:lnTo>
                  <a:pt x="4828" y="14500"/>
                </a:lnTo>
                <a:lnTo>
                  <a:pt x="4865" y="12489"/>
                </a:lnTo>
                <a:lnTo>
                  <a:pt x="5842" y="11149"/>
                </a:lnTo>
                <a:lnTo>
                  <a:pt x="7446" y="10255"/>
                </a:lnTo>
                <a:lnTo>
                  <a:pt x="12313" y="8820"/>
                </a:lnTo>
                <a:lnTo>
                  <a:pt x="15518" y="8625"/>
                </a:lnTo>
                <a:lnTo>
                  <a:pt x="17707" y="8572"/>
                </a:lnTo>
                <a:lnTo>
                  <a:pt x="20118" y="7585"/>
                </a:lnTo>
                <a:lnTo>
                  <a:pt x="22679" y="5974"/>
                </a:lnTo>
                <a:lnTo>
                  <a:pt x="25337" y="3948"/>
                </a:lnTo>
                <a:lnTo>
                  <a:pt x="28063" y="2597"/>
                </a:lnTo>
                <a:lnTo>
                  <a:pt x="30832" y="1696"/>
                </a:lnTo>
                <a:lnTo>
                  <a:pt x="33631" y="1096"/>
                </a:lnTo>
                <a:lnTo>
                  <a:pt x="36449" y="696"/>
                </a:lnTo>
                <a:lnTo>
                  <a:pt x="39281" y="429"/>
                </a:lnTo>
                <a:lnTo>
                  <a:pt x="42121" y="251"/>
                </a:lnTo>
                <a:lnTo>
                  <a:pt x="47817" y="53"/>
                </a:lnTo>
                <a:lnTo>
                  <a:pt x="50669" y="0"/>
                </a:lnTo>
                <a:lnTo>
                  <a:pt x="53523" y="918"/>
                </a:lnTo>
                <a:lnTo>
                  <a:pt x="56378" y="2482"/>
                </a:lnTo>
                <a:lnTo>
                  <a:pt x="63254" y="7285"/>
                </a:lnTo>
                <a:lnTo>
                  <a:pt x="66734" y="10482"/>
                </a:lnTo>
                <a:lnTo>
                  <a:pt x="68995" y="12668"/>
                </a:lnTo>
                <a:lnTo>
                  <a:pt x="70503" y="15078"/>
                </a:lnTo>
                <a:lnTo>
                  <a:pt x="71508" y="17637"/>
                </a:lnTo>
                <a:lnTo>
                  <a:pt x="73122" y="24037"/>
                </a:lnTo>
                <a:lnTo>
                  <a:pt x="73254" y="26467"/>
                </a:lnTo>
                <a:lnTo>
                  <a:pt x="73401" y="34247"/>
                </a:lnTo>
                <a:lnTo>
                  <a:pt x="72488" y="38036"/>
                </a:lnTo>
                <a:lnTo>
                  <a:pt x="70926" y="41515"/>
                </a:lnTo>
                <a:lnTo>
                  <a:pt x="68933" y="44787"/>
                </a:lnTo>
                <a:lnTo>
                  <a:pt x="67604" y="47920"/>
                </a:lnTo>
                <a:lnTo>
                  <a:pt x="66718" y="50962"/>
                </a:lnTo>
                <a:lnTo>
                  <a:pt x="66127" y="53942"/>
                </a:lnTo>
                <a:lnTo>
                  <a:pt x="65734" y="56881"/>
                </a:lnTo>
                <a:lnTo>
                  <a:pt x="65471" y="59793"/>
                </a:lnTo>
                <a:lnTo>
                  <a:pt x="65296" y="62687"/>
                </a:lnTo>
                <a:lnTo>
                  <a:pt x="64227" y="65569"/>
                </a:lnTo>
                <a:lnTo>
                  <a:pt x="62562" y="68443"/>
                </a:lnTo>
                <a:lnTo>
                  <a:pt x="60499" y="71311"/>
                </a:lnTo>
                <a:lnTo>
                  <a:pt x="59124" y="74176"/>
                </a:lnTo>
                <a:lnTo>
                  <a:pt x="58207" y="77038"/>
                </a:lnTo>
                <a:lnTo>
                  <a:pt x="57596" y="79899"/>
                </a:lnTo>
                <a:lnTo>
                  <a:pt x="57188" y="82758"/>
                </a:lnTo>
                <a:lnTo>
                  <a:pt x="56917" y="85617"/>
                </a:lnTo>
                <a:lnTo>
                  <a:pt x="56736" y="88476"/>
                </a:lnTo>
                <a:lnTo>
                  <a:pt x="55663" y="90381"/>
                </a:lnTo>
                <a:lnTo>
                  <a:pt x="53994" y="91652"/>
                </a:lnTo>
                <a:lnTo>
                  <a:pt x="49024" y="93691"/>
                </a:lnTo>
                <a:lnTo>
                  <a:pt x="48617" y="94811"/>
                </a:lnTo>
                <a:lnTo>
                  <a:pt x="48345" y="96510"/>
                </a:lnTo>
                <a:lnTo>
                  <a:pt x="48164" y="98595"/>
                </a:lnTo>
                <a:lnTo>
                  <a:pt x="48995" y="99985"/>
                </a:lnTo>
                <a:lnTo>
                  <a:pt x="50502" y="100912"/>
                </a:lnTo>
                <a:lnTo>
                  <a:pt x="55214" y="102399"/>
                </a:lnTo>
                <a:lnTo>
                  <a:pt x="58398" y="102602"/>
                </a:lnTo>
                <a:lnTo>
                  <a:pt x="62988" y="102693"/>
                </a:lnTo>
                <a:lnTo>
                  <a:pt x="84983" y="102762"/>
                </a:lnTo>
                <a:lnTo>
                  <a:pt x="87829" y="101811"/>
                </a:lnTo>
                <a:lnTo>
                  <a:pt x="90679" y="100224"/>
                </a:lnTo>
                <a:lnTo>
                  <a:pt x="93532" y="98214"/>
                </a:lnTo>
                <a:lnTo>
                  <a:pt x="97338" y="96873"/>
                </a:lnTo>
                <a:lnTo>
                  <a:pt x="101781" y="95980"/>
                </a:lnTo>
                <a:lnTo>
                  <a:pt x="106647" y="95384"/>
                </a:lnTo>
                <a:lnTo>
                  <a:pt x="110845" y="94034"/>
                </a:lnTo>
                <a:lnTo>
                  <a:pt x="114595" y="92182"/>
                </a:lnTo>
                <a:lnTo>
                  <a:pt x="118048" y="89995"/>
                </a:lnTo>
                <a:lnTo>
                  <a:pt x="121302" y="88536"/>
                </a:lnTo>
                <a:lnTo>
                  <a:pt x="124425" y="87564"/>
                </a:lnTo>
                <a:lnTo>
                  <a:pt x="127458" y="86916"/>
                </a:lnTo>
                <a:lnTo>
                  <a:pt x="130433" y="86484"/>
                </a:lnTo>
                <a:lnTo>
                  <a:pt x="133369" y="86196"/>
                </a:lnTo>
                <a:lnTo>
                  <a:pt x="142098" y="8562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671"/>
          <p:cNvSpPr/>
          <p:nvPr/>
        </p:nvSpPr>
        <p:spPr>
          <a:xfrm>
            <a:off x="5900737" y="2383549"/>
            <a:ext cx="214266" cy="235664"/>
          </a:xfrm>
          <a:custGeom>
            <a:avLst/>
            <a:gdLst/>
            <a:ahLst/>
            <a:cxnLst/>
            <a:rect l="0" t="0" r="0" b="0"/>
            <a:pathLst>
              <a:path w="214266" h="235664">
                <a:moveTo>
                  <a:pt x="0" y="42468"/>
                </a:moveTo>
                <a:lnTo>
                  <a:pt x="0" y="35087"/>
                </a:lnTo>
                <a:lnTo>
                  <a:pt x="5892" y="28240"/>
                </a:lnTo>
                <a:lnTo>
                  <a:pt x="7381" y="26619"/>
                </a:lnTo>
                <a:lnTo>
                  <a:pt x="13123" y="23359"/>
                </a:lnTo>
                <a:lnTo>
                  <a:pt x="17321" y="21156"/>
                </a:lnTo>
                <a:lnTo>
                  <a:pt x="21072" y="18735"/>
                </a:lnTo>
                <a:lnTo>
                  <a:pt x="24526" y="16169"/>
                </a:lnTo>
                <a:lnTo>
                  <a:pt x="27780" y="13505"/>
                </a:lnTo>
                <a:lnTo>
                  <a:pt x="33937" y="10546"/>
                </a:lnTo>
                <a:lnTo>
                  <a:pt x="36912" y="9756"/>
                </a:lnTo>
                <a:lnTo>
                  <a:pt x="40801" y="8278"/>
                </a:lnTo>
                <a:lnTo>
                  <a:pt x="45298" y="6340"/>
                </a:lnTo>
                <a:lnTo>
                  <a:pt x="50201" y="4095"/>
                </a:lnTo>
                <a:lnTo>
                  <a:pt x="55375" y="2598"/>
                </a:lnTo>
                <a:lnTo>
                  <a:pt x="60729" y="1601"/>
                </a:lnTo>
                <a:lnTo>
                  <a:pt x="66203" y="936"/>
                </a:lnTo>
                <a:lnTo>
                  <a:pt x="70806" y="492"/>
                </a:lnTo>
                <a:lnTo>
                  <a:pt x="74826" y="197"/>
                </a:lnTo>
                <a:lnTo>
                  <a:pt x="78460" y="0"/>
                </a:lnTo>
                <a:lnTo>
                  <a:pt x="82786" y="821"/>
                </a:lnTo>
                <a:lnTo>
                  <a:pt x="87576" y="2321"/>
                </a:lnTo>
                <a:lnTo>
                  <a:pt x="92674" y="4273"/>
                </a:lnTo>
                <a:lnTo>
                  <a:pt x="97025" y="6527"/>
                </a:lnTo>
                <a:lnTo>
                  <a:pt x="100879" y="8983"/>
                </a:lnTo>
                <a:lnTo>
                  <a:pt x="104400" y="11572"/>
                </a:lnTo>
                <a:lnTo>
                  <a:pt x="110852" y="14449"/>
                </a:lnTo>
                <a:lnTo>
                  <a:pt x="113906" y="15216"/>
                </a:lnTo>
                <a:lnTo>
                  <a:pt x="115943" y="17633"/>
                </a:lnTo>
                <a:lnTo>
                  <a:pt x="117300" y="21149"/>
                </a:lnTo>
                <a:lnTo>
                  <a:pt x="118205" y="25398"/>
                </a:lnTo>
                <a:lnTo>
                  <a:pt x="117856" y="29183"/>
                </a:lnTo>
                <a:lnTo>
                  <a:pt x="116670" y="32659"/>
                </a:lnTo>
                <a:lnTo>
                  <a:pt x="114928" y="35929"/>
                </a:lnTo>
                <a:lnTo>
                  <a:pt x="113766" y="40013"/>
                </a:lnTo>
                <a:lnTo>
                  <a:pt x="112992" y="44641"/>
                </a:lnTo>
                <a:lnTo>
                  <a:pt x="112475" y="49632"/>
                </a:lnTo>
                <a:lnTo>
                  <a:pt x="110226" y="54864"/>
                </a:lnTo>
                <a:lnTo>
                  <a:pt x="106821" y="60257"/>
                </a:lnTo>
                <a:lnTo>
                  <a:pt x="102646" y="65758"/>
                </a:lnTo>
                <a:lnTo>
                  <a:pt x="98911" y="70377"/>
                </a:lnTo>
                <a:lnTo>
                  <a:pt x="95469" y="74409"/>
                </a:lnTo>
                <a:lnTo>
                  <a:pt x="92220" y="78049"/>
                </a:lnTo>
                <a:lnTo>
                  <a:pt x="83532" y="87175"/>
                </a:lnTo>
                <a:lnTo>
                  <a:pt x="66983" y="104004"/>
                </a:lnTo>
                <a:lnTo>
                  <a:pt x="63705" y="106352"/>
                </a:lnTo>
                <a:lnTo>
                  <a:pt x="57523" y="108961"/>
                </a:lnTo>
                <a:lnTo>
                  <a:pt x="51601" y="112660"/>
                </a:lnTo>
                <a:lnTo>
                  <a:pt x="44589" y="118246"/>
                </a:lnTo>
                <a:lnTo>
                  <a:pt x="44013" y="119657"/>
                </a:lnTo>
                <a:lnTo>
                  <a:pt x="43014" y="126881"/>
                </a:lnTo>
                <a:lnTo>
                  <a:pt x="42907" y="127804"/>
                </a:lnTo>
                <a:lnTo>
                  <a:pt x="42876" y="123527"/>
                </a:lnTo>
                <a:lnTo>
                  <a:pt x="43824" y="122225"/>
                </a:lnTo>
                <a:lnTo>
                  <a:pt x="45408" y="121357"/>
                </a:lnTo>
                <a:lnTo>
                  <a:pt x="47417" y="120778"/>
                </a:lnTo>
                <a:lnTo>
                  <a:pt x="52189" y="117595"/>
                </a:lnTo>
                <a:lnTo>
                  <a:pt x="54795" y="115413"/>
                </a:lnTo>
                <a:lnTo>
                  <a:pt x="57486" y="113958"/>
                </a:lnTo>
                <a:lnTo>
                  <a:pt x="63014" y="112341"/>
                </a:lnTo>
                <a:lnTo>
                  <a:pt x="66774" y="111910"/>
                </a:lnTo>
                <a:lnTo>
                  <a:pt x="71186" y="111623"/>
                </a:lnTo>
                <a:lnTo>
                  <a:pt x="80216" y="111304"/>
                </a:lnTo>
                <a:lnTo>
                  <a:pt x="91607" y="111124"/>
                </a:lnTo>
                <a:lnTo>
                  <a:pt x="117556" y="111058"/>
                </a:lnTo>
                <a:lnTo>
                  <a:pt x="123138" y="112007"/>
                </a:lnTo>
                <a:lnTo>
                  <a:pt x="128765" y="113592"/>
                </a:lnTo>
                <a:lnTo>
                  <a:pt x="134421" y="115602"/>
                </a:lnTo>
                <a:lnTo>
                  <a:pt x="140096" y="116941"/>
                </a:lnTo>
                <a:lnTo>
                  <a:pt x="145785" y="117834"/>
                </a:lnTo>
                <a:lnTo>
                  <a:pt x="151483" y="118430"/>
                </a:lnTo>
                <a:lnTo>
                  <a:pt x="157186" y="119779"/>
                </a:lnTo>
                <a:lnTo>
                  <a:pt x="162893" y="121631"/>
                </a:lnTo>
                <a:lnTo>
                  <a:pt x="168603" y="123819"/>
                </a:lnTo>
                <a:lnTo>
                  <a:pt x="174315" y="126229"/>
                </a:lnTo>
                <a:lnTo>
                  <a:pt x="180027" y="128789"/>
                </a:lnTo>
                <a:lnTo>
                  <a:pt x="185741" y="131448"/>
                </a:lnTo>
                <a:lnTo>
                  <a:pt x="190502" y="134173"/>
                </a:lnTo>
                <a:lnTo>
                  <a:pt x="194629" y="136942"/>
                </a:lnTo>
                <a:lnTo>
                  <a:pt x="198333" y="139741"/>
                </a:lnTo>
                <a:lnTo>
                  <a:pt x="204988" y="145390"/>
                </a:lnTo>
                <a:lnTo>
                  <a:pt x="208096" y="148230"/>
                </a:lnTo>
                <a:lnTo>
                  <a:pt x="210169" y="151076"/>
                </a:lnTo>
                <a:lnTo>
                  <a:pt x="212471" y="156778"/>
                </a:lnTo>
                <a:lnTo>
                  <a:pt x="213494" y="162488"/>
                </a:lnTo>
                <a:lnTo>
                  <a:pt x="213949" y="169153"/>
                </a:lnTo>
                <a:lnTo>
                  <a:pt x="214265" y="185316"/>
                </a:lnTo>
                <a:lnTo>
                  <a:pt x="211751" y="191999"/>
                </a:lnTo>
                <a:lnTo>
                  <a:pt x="209747" y="196448"/>
                </a:lnTo>
                <a:lnTo>
                  <a:pt x="207459" y="200366"/>
                </a:lnTo>
                <a:lnTo>
                  <a:pt x="202377" y="207260"/>
                </a:lnTo>
                <a:lnTo>
                  <a:pt x="198735" y="210432"/>
                </a:lnTo>
                <a:lnTo>
                  <a:pt x="194403" y="213499"/>
                </a:lnTo>
                <a:lnTo>
                  <a:pt x="189609" y="216496"/>
                </a:lnTo>
                <a:lnTo>
                  <a:pt x="184509" y="219447"/>
                </a:lnTo>
                <a:lnTo>
                  <a:pt x="173761" y="225265"/>
                </a:lnTo>
                <a:lnTo>
                  <a:pt x="168228" y="227198"/>
                </a:lnTo>
                <a:lnTo>
                  <a:pt x="162635" y="228486"/>
                </a:lnTo>
                <a:lnTo>
                  <a:pt x="157000" y="229345"/>
                </a:lnTo>
                <a:lnTo>
                  <a:pt x="152292" y="230870"/>
                </a:lnTo>
                <a:lnTo>
                  <a:pt x="148201" y="232840"/>
                </a:lnTo>
                <a:lnTo>
                  <a:pt x="144521" y="235105"/>
                </a:lnTo>
                <a:lnTo>
                  <a:pt x="140162" y="235663"/>
                </a:lnTo>
                <a:lnTo>
                  <a:pt x="135351" y="235082"/>
                </a:lnTo>
                <a:lnTo>
                  <a:pt x="130239" y="233742"/>
                </a:lnTo>
                <a:lnTo>
                  <a:pt x="125879" y="232849"/>
                </a:lnTo>
                <a:lnTo>
                  <a:pt x="122019" y="232254"/>
                </a:lnTo>
                <a:lnTo>
                  <a:pt x="118494" y="231857"/>
                </a:lnTo>
                <a:lnTo>
                  <a:pt x="114238" y="231592"/>
                </a:lnTo>
                <a:lnTo>
                  <a:pt x="97300" y="231133"/>
                </a:lnTo>
                <a:lnTo>
                  <a:pt x="77153" y="23106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672"/>
          <p:cNvSpPr/>
          <p:nvPr/>
        </p:nvSpPr>
        <p:spPr>
          <a:xfrm>
            <a:off x="6337934" y="2426017"/>
            <a:ext cx="60009" cy="222886"/>
          </a:xfrm>
          <a:custGeom>
            <a:avLst/>
            <a:gdLst/>
            <a:ahLst/>
            <a:cxnLst/>
            <a:rect l="0" t="0" r="0" b="0"/>
            <a:pathLst>
              <a:path w="60009" h="222886">
                <a:moveTo>
                  <a:pt x="0" y="0"/>
                </a:moveTo>
                <a:lnTo>
                  <a:pt x="4552" y="0"/>
                </a:lnTo>
                <a:lnTo>
                  <a:pt x="6844" y="1905"/>
                </a:lnTo>
                <a:lnTo>
                  <a:pt x="9325" y="5080"/>
                </a:lnTo>
                <a:lnTo>
                  <a:pt x="15601" y="14762"/>
                </a:lnTo>
                <a:lnTo>
                  <a:pt x="16459" y="18626"/>
                </a:lnTo>
                <a:lnTo>
                  <a:pt x="16688" y="20990"/>
                </a:lnTo>
                <a:lnTo>
                  <a:pt x="17793" y="24471"/>
                </a:lnTo>
                <a:lnTo>
                  <a:pt x="19482" y="28696"/>
                </a:lnTo>
                <a:lnTo>
                  <a:pt x="21561" y="33419"/>
                </a:lnTo>
                <a:lnTo>
                  <a:pt x="22947" y="38471"/>
                </a:lnTo>
                <a:lnTo>
                  <a:pt x="23871" y="43745"/>
                </a:lnTo>
                <a:lnTo>
                  <a:pt x="24486" y="49166"/>
                </a:lnTo>
                <a:lnTo>
                  <a:pt x="25849" y="54685"/>
                </a:lnTo>
                <a:lnTo>
                  <a:pt x="27710" y="60269"/>
                </a:lnTo>
                <a:lnTo>
                  <a:pt x="29904" y="65897"/>
                </a:lnTo>
                <a:lnTo>
                  <a:pt x="31366" y="72506"/>
                </a:lnTo>
                <a:lnTo>
                  <a:pt x="32341" y="79770"/>
                </a:lnTo>
                <a:lnTo>
                  <a:pt x="32991" y="87470"/>
                </a:lnTo>
                <a:lnTo>
                  <a:pt x="33424" y="94508"/>
                </a:lnTo>
                <a:lnTo>
                  <a:pt x="33905" y="107409"/>
                </a:lnTo>
                <a:lnTo>
                  <a:pt x="34177" y="125381"/>
                </a:lnTo>
                <a:lnTo>
                  <a:pt x="35167" y="131213"/>
                </a:lnTo>
                <a:lnTo>
                  <a:pt x="36780" y="137005"/>
                </a:lnTo>
                <a:lnTo>
                  <a:pt x="38808" y="142772"/>
                </a:lnTo>
                <a:lnTo>
                  <a:pt x="40160" y="148521"/>
                </a:lnTo>
                <a:lnTo>
                  <a:pt x="41061" y="154259"/>
                </a:lnTo>
                <a:lnTo>
                  <a:pt x="41662" y="159990"/>
                </a:lnTo>
                <a:lnTo>
                  <a:pt x="42062" y="164762"/>
                </a:lnTo>
                <a:lnTo>
                  <a:pt x="42329" y="168896"/>
                </a:lnTo>
                <a:lnTo>
                  <a:pt x="42507" y="172605"/>
                </a:lnTo>
                <a:lnTo>
                  <a:pt x="43578" y="176983"/>
                </a:lnTo>
                <a:lnTo>
                  <a:pt x="45245" y="181806"/>
                </a:lnTo>
                <a:lnTo>
                  <a:pt x="47308" y="186926"/>
                </a:lnTo>
                <a:lnTo>
                  <a:pt x="48684" y="191293"/>
                </a:lnTo>
                <a:lnTo>
                  <a:pt x="49601" y="195156"/>
                </a:lnTo>
                <a:lnTo>
                  <a:pt x="50621" y="201989"/>
                </a:lnTo>
                <a:lnTo>
                  <a:pt x="51074" y="208200"/>
                </a:lnTo>
                <a:lnTo>
                  <a:pt x="51328" y="212501"/>
                </a:lnTo>
                <a:lnTo>
                  <a:pt x="52317" y="214058"/>
                </a:lnTo>
                <a:lnTo>
                  <a:pt x="53928" y="216048"/>
                </a:lnTo>
                <a:lnTo>
                  <a:pt x="60008" y="2228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673"/>
          <p:cNvSpPr/>
          <p:nvPr/>
        </p:nvSpPr>
        <p:spPr>
          <a:xfrm>
            <a:off x="6252209" y="2511742"/>
            <a:ext cx="197169" cy="25719"/>
          </a:xfrm>
          <a:custGeom>
            <a:avLst/>
            <a:gdLst/>
            <a:ahLst/>
            <a:cxnLst/>
            <a:rect l="0" t="0" r="0" b="0"/>
            <a:pathLst>
              <a:path w="197169" h="25719">
                <a:moveTo>
                  <a:pt x="0" y="25718"/>
                </a:moveTo>
                <a:lnTo>
                  <a:pt x="0" y="18337"/>
                </a:lnTo>
                <a:lnTo>
                  <a:pt x="953" y="17940"/>
                </a:lnTo>
                <a:lnTo>
                  <a:pt x="6786" y="17302"/>
                </a:lnTo>
                <a:lnTo>
                  <a:pt x="9684" y="17215"/>
                </a:lnTo>
                <a:lnTo>
                  <a:pt x="17322" y="17176"/>
                </a:lnTo>
                <a:lnTo>
                  <a:pt x="21073" y="16213"/>
                </a:lnTo>
                <a:lnTo>
                  <a:pt x="24527" y="14619"/>
                </a:lnTo>
                <a:lnTo>
                  <a:pt x="27781" y="12603"/>
                </a:lnTo>
                <a:lnTo>
                  <a:pt x="31856" y="11260"/>
                </a:lnTo>
                <a:lnTo>
                  <a:pt x="36478" y="10364"/>
                </a:lnTo>
                <a:lnTo>
                  <a:pt x="41463" y="9767"/>
                </a:lnTo>
                <a:lnTo>
                  <a:pt x="46692" y="9369"/>
                </a:lnTo>
                <a:lnTo>
                  <a:pt x="52084" y="9103"/>
                </a:lnTo>
                <a:lnTo>
                  <a:pt x="63153" y="8808"/>
                </a:lnTo>
                <a:lnTo>
                  <a:pt x="74424" y="8677"/>
                </a:lnTo>
                <a:lnTo>
                  <a:pt x="80096" y="7690"/>
                </a:lnTo>
                <a:lnTo>
                  <a:pt x="85783" y="6079"/>
                </a:lnTo>
                <a:lnTo>
                  <a:pt x="91478" y="4053"/>
                </a:lnTo>
                <a:lnTo>
                  <a:pt x="97181" y="2702"/>
                </a:lnTo>
                <a:lnTo>
                  <a:pt x="102887" y="1801"/>
                </a:lnTo>
                <a:lnTo>
                  <a:pt x="108597" y="1201"/>
                </a:lnTo>
                <a:lnTo>
                  <a:pt x="115260" y="801"/>
                </a:lnTo>
                <a:lnTo>
                  <a:pt x="130285" y="356"/>
                </a:lnTo>
                <a:lnTo>
                  <a:pt x="150478" y="70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674"/>
          <p:cNvSpPr/>
          <p:nvPr/>
        </p:nvSpPr>
        <p:spPr>
          <a:xfrm>
            <a:off x="6543675" y="2400300"/>
            <a:ext cx="17145" cy="257176"/>
          </a:xfrm>
          <a:custGeom>
            <a:avLst/>
            <a:gdLst/>
            <a:ahLst/>
            <a:cxnLst/>
            <a:rect l="0" t="0" r="0" b="0"/>
            <a:pathLst>
              <a:path w="17145" h="257176">
                <a:moveTo>
                  <a:pt x="0" y="0"/>
                </a:moveTo>
                <a:lnTo>
                  <a:pt x="0" y="175869"/>
                </a:lnTo>
                <a:lnTo>
                  <a:pt x="952" y="182016"/>
                </a:lnTo>
                <a:lnTo>
                  <a:pt x="2540" y="188019"/>
                </a:lnTo>
                <a:lnTo>
                  <a:pt x="4550" y="193926"/>
                </a:lnTo>
                <a:lnTo>
                  <a:pt x="5891" y="199769"/>
                </a:lnTo>
                <a:lnTo>
                  <a:pt x="6784" y="205569"/>
                </a:lnTo>
                <a:lnTo>
                  <a:pt x="7380" y="211341"/>
                </a:lnTo>
                <a:lnTo>
                  <a:pt x="8730" y="216141"/>
                </a:lnTo>
                <a:lnTo>
                  <a:pt x="10583" y="220294"/>
                </a:lnTo>
                <a:lnTo>
                  <a:pt x="12770" y="224015"/>
                </a:lnTo>
                <a:lnTo>
                  <a:pt x="14228" y="227448"/>
                </a:lnTo>
                <a:lnTo>
                  <a:pt x="15200" y="230689"/>
                </a:lnTo>
                <a:lnTo>
                  <a:pt x="15848" y="233803"/>
                </a:lnTo>
                <a:lnTo>
                  <a:pt x="16281" y="236831"/>
                </a:lnTo>
                <a:lnTo>
                  <a:pt x="16760" y="242735"/>
                </a:lnTo>
                <a:lnTo>
                  <a:pt x="16974" y="248535"/>
                </a:lnTo>
                <a:lnTo>
                  <a:pt x="17144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675"/>
          <p:cNvSpPr/>
          <p:nvPr/>
        </p:nvSpPr>
        <p:spPr>
          <a:xfrm>
            <a:off x="6612258" y="2520314"/>
            <a:ext cx="145717" cy="162732"/>
          </a:xfrm>
          <a:custGeom>
            <a:avLst/>
            <a:gdLst/>
            <a:ahLst/>
            <a:cxnLst/>
            <a:rect l="0" t="0" r="0" b="0"/>
            <a:pathLst>
              <a:path w="145717" h="162732">
                <a:moveTo>
                  <a:pt x="34286" y="0"/>
                </a:moveTo>
                <a:lnTo>
                  <a:pt x="34286" y="4552"/>
                </a:lnTo>
                <a:lnTo>
                  <a:pt x="33334" y="5892"/>
                </a:lnTo>
                <a:lnTo>
                  <a:pt x="31747" y="6786"/>
                </a:lnTo>
                <a:lnTo>
                  <a:pt x="29736" y="7381"/>
                </a:lnTo>
                <a:lnTo>
                  <a:pt x="28395" y="8731"/>
                </a:lnTo>
                <a:lnTo>
                  <a:pt x="27501" y="10584"/>
                </a:lnTo>
                <a:lnTo>
                  <a:pt x="26905" y="12771"/>
                </a:lnTo>
                <a:lnTo>
                  <a:pt x="25556" y="16134"/>
                </a:lnTo>
                <a:lnTo>
                  <a:pt x="23704" y="20281"/>
                </a:lnTo>
                <a:lnTo>
                  <a:pt x="21516" y="24951"/>
                </a:lnTo>
                <a:lnTo>
                  <a:pt x="20058" y="29017"/>
                </a:lnTo>
                <a:lnTo>
                  <a:pt x="19086" y="32679"/>
                </a:lnTo>
                <a:lnTo>
                  <a:pt x="18438" y="36074"/>
                </a:lnTo>
                <a:lnTo>
                  <a:pt x="17053" y="40242"/>
                </a:lnTo>
                <a:lnTo>
                  <a:pt x="15178" y="44926"/>
                </a:lnTo>
                <a:lnTo>
                  <a:pt x="12975" y="49953"/>
                </a:lnTo>
                <a:lnTo>
                  <a:pt x="10554" y="54257"/>
                </a:lnTo>
                <a:lnTo>
                  <a:pt x="7987" y="58079"/>
                </a:lnTo>
                <a:lnTo>
                  <a:pt x="5324" y="61580"/>
                </a:lnTo>
                <a:lnTo>
                  <a:pt x="3549" y="65819"/>
                </a:lnTo>
                <a:lnTo>
                  <a:pt x="2364" y="70549"/>
                </a:lnTo>
                <a:lnTo>
                  <a:pt x="1575" y="75608"/>
                </a:lnTo>
                <a:lnTo>
                  <a:pt x="1049" y="80885"/>
                </a:lnTo>
                <a:lnTo>
                  <a:pt x="698" y="86309"/>
                </a:lnTo>
                <a:lnTo>
                  <a:pt x="308" y="96462"/>
                </a:lnTo>
                <a:lnTo>
                  <a:pt x="89" y="107533"/>
                </a:lnTo>
                <a:lnTo>
                  <a:pt x="0" y="134234"/>
                </a:lnTo>
                <a:lnTo>
                  <a:pt x="951" y="136162"/>
                </a:lnTo>
                <a:lnTo>
                  <a:pt x="4548" y="140844"/>
                </a:lnTo>
                <a:lnTo>
                  <a:pt x="6841" y="143426"/>
                </a:lnTo>
                <a:lnTo>
                  <a:pt x="11929" y="148835"/>
                </a:lnTo>
                <a:lnTo>
                  <a:pt x="15571" y="151611"/>
                </a:lnTo>
                <a:lnTo>
                  <a:pt x="19905" y="154414"/>
                </a:lnTo>
                <a:lnTo>
                  <a:pt x="24698" y="157236"/>
                </a:lnTo>
                <a:lnTo>
                  <a:pt x="28847" y="159116"/>
                </a:lnTo>
                <a:lnTo>
                  <a:pt x="32565" y="160370"/>
                </a:lnTo>
                <a:lnTo>
                  <a:pt x="35996" y="161206"/>
                </a:lnTo>
                <a:lnTo>
                  <a:pt x="40189" y="161764"/>
                </a:lnTo>
                <a:lnTo>
                  <a:pt x="44889" y="162135"/>
                </a:lnTo>
                <a:lnTo>
                  <a:pt x="54238" y="162548"/>
                </a:lnTo>
                <a:lnTo>
                  <a:pt x="61570" y="162731"/>
                </a:lnTo>
                <a:lnTo>
                  <a:pt x="65810" y="161828"/>
                </a:lnTo>
                <a:lnTo>
                  <a:pt x="70542" y="160273"/>
                </a:lnTo>
                <a:lnTo>
                  <a:pt x="75601" y="158284"/>
                </a:lnTo>
                <a:lnTo>
                  <a:pt x="79928" y="156958"/>
                </a:lnTo>
                <a:lnTo>
                  <a:pt x="83764" y="156074"/>
                </a:lnTo>
                <a:lnTo>
                  <a:pt x="87274" y="155484"/>
                </a:lnTo>
                <a:lnTo>
                  <a:pt x="90566" y="154139"/>
                </a:lnTo>
                <a:lnTo>
                  <a:pt x="93714" y="152290"/>
                </a:lnTo>
                <a:lnTo>
                  <a:pt x="96765" y="150104"/>
                </a:lnTo>
                <a:lnTo>
                  <a:pt x="100704" y="147695"/>
                </a:lnTo>
                <a:lnTo>
                  <a:pt x="105235" y="145136"/>
                </a:lnTo>
                <a:lnTo>
                  <a:pt x="110161" y="142477"/>
                </a:lnTo>
                <a:lnTo>
                  <a:pt x="114397" y="139753"/>
                </a:lnTo>
                <a:lnTo>
                  <a:pt x="118173" y="136984"/>
                </a:lnTo>
                <a:lnTo>
                  <a:pt x="121644" y="134185"/>
                </a:lnTo>
                <a:lnTo>
                  <a:pt x="124909" y="131367"/>
                </a:lnTo>
                <a:lnTo>
                  <a:pt x="128039" y="128536"/>
                </a:lnTo>
                <a:lnTo>
                  <a:pt x="134057" y="122850"/>
                </a:lnTo>
                <a:lnTo>
                  <a:pt x="139907" y="117148"/>
                </a:lnTo>
                <a:lnTo>
                  <a:pt x="141847" y="113341"/>
                </a:lnTo>
                <a:lnTo>
                  <a:pt x="143141" y="108898"/>
                </a:lnTo>
                <a:lnTo>
                  <a:pt x="144004" y="104032"/>
                </a:lnTo>
                <a:lnTo>
                  <a:pt x="144579" y="99835"/>
                </a:lnTo>
                <a:lnTo>
                  <a:pt x="144962" y="96084"/>
                </a:lnTo>
                <a:lnTo>
                  <a:pt x="145218" y="92631"/>
                </a:lnTo>
                <a:lnTo>
                  <a:pt x="145389" y="89377"/>
                </a:lnTo>
                <a:lnTo>
                  <a:pt x="145578" y="83221"/>
                </a:lnTo>
                <a:lnTo>
                  <a:pt x="145716" y="58373"/>
                </a:lnTo>
                <a:lnTo>
                  <a:pt x="144768" y="55108"/>
                </a:lnTo>
                <a:lnTo>
                  <a:pt x="143183" y="51979"/>
                </a:lnTo>
                <a:lnTo>
                  <a:pt x="141174" y="48940"/>
                </a:lnTo>
                <a:lnTo>
                  <a:pt x="138883" y="45962"/>
                </a:lnTo>
                <a:lnTo>
                  <a:pt x="136402" y="43024"/>
                </a:lnTo>
                <a:lnTo>
                  <a:pt x="133796" y="40113"/>
                </a:lnTo>
                <a:lnTo>
                  <a:pt x="128360" y="34338"/>
                </a:lnTo>
                <a:lnTo>
                  <a:pt x="125578" y="31465"/>
                </a:lnTo>
                <a:lnTo>
                  <a:pt x="121817" y="28597"/>
                </a:lnTo>
                <a:lnTo>
                  <a:pt x="117405" y="25732"/>
                </a:lnTo>
                <a:lnTo>
                  <a:pt x="112559" y="22870"/>
                </a:lnTo>
                <a:lnTo>
                  <a:pt x="108376" y="20009"/>
                </a:lnTo>
                <a:lnTo>
                  <a:pt x="104635" y="17150"/>
                </a:lnTo>
                <a:lnTo>
                  <a:pt x="101188" y="14291"/>
                </a:lnTo>
                <a:lnTo>
                  <a:pt x="97937" y="11433"/>
                </a:lnTo>
                <a:lnTo>
                  <a:pt x="94817" y="8574"/>
                </a:lnTo>
                <a:lnTo>
                  <a:pt x="91786" y="5716"/>
                </a:lnTo>
                <a:lnTo>
                  <a:pt x="88812" y="3811"/>
                </a:lnTo>
                <a:lnTo>
                  <a:pt x="85877" y="2541"/>
                </a:lnTo>
                <a:lnTo>
                  <a:pt x="82968" y="1694"/>
                </a:lnTo>
                <a:lnTo>
                  <a:pt x="80076" y="1130"/>
                </a:lnTo>
                <a:lnTo>
                  <a:pt x="77195" y="753"/>
                </a:lnTo>
                <a:lnTo>
                  <a:pt x="74322" y="502"/>
                </a:lnTo>
                <a:lnTo>
                  <a:pt x="71454" y="335"/>
                </a:lnTo>
                <a:lnTo>
                  <a:pt x="65728" y="149"/>
                </a:lnTo>
                <a:lnTo>
                  <a:pt x="57149" y="44"/>
                </a:lnTo>
                <a:lnTo>
                  <a:pt x="54291" y="982"/>
                </a:lnTo>
                <a:lnTo>
                  <a:pt x="51433" y="2560"/>
                </a:lnTo>
                <a:lnTo>
                  <a:pt x="48575" y="4564"/>
                </a:lnTo>
                <a:lnTo>
                  <a:pt x="45717" y="5901"/>
                </a:lnTo>
                <a:lnTo>
                  <a:pt x="42859" y="6792"/>
                </a:lnTo>
                <a:lnTo>
                  <a:pt x="40001" y="7385"/>
                </a:lnTo>
                <a:lnTo>
                  <a:pt x="37144" y="8734"/>
                </a:lnTo>
                <a:lnTo>
                  <a:pt x="34286" y="10585"/>
                </a:lnTo>
                <a:lnTo>
                  <a:pt x="31429" y="12772"/>
                </a:lnTo>
                <a:lnTo>
                  <a:pt x="28571" y="15182"/>
                </a:lnTo>
                <a:lnTo>
                  <a:pt x="25714" y="17742"/>
                </a:lnTo>
                <a:lnTo>
                  <a:pt x="22857" y="20401"/>
                </a:lnTo>
                <a:lnTo>
                  <a:pt x="20951" y="23125"/>
                </a:lnTo>
                <a:lnTo>
                  <a:pt x="19682" y="25895"/>
                </a:lnTo>
                <a:lnTo>
                  <a:pt x="18834" y="28693"/>
                </a:lnTo>
                <a:lnTo>
                  <a:pt x="18271" y="31512"/>
                </a:lnTo>
                <a:lnTo>
                  <a:pt x="17894" y="34343"/>
                </a:lnTo>
                <a:lnTo>
                  <a:pt x="17142" y="4286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676"/>
          <p:cNvSpPr/>
          <p:nvPr/>
        </p:nvSpPr>
        <p:spPr>
          <a:xfrm>
            <a:off x="6800998" y="2503201"/>
            <a:ext cx="145574" cy="333817"/>
          </a:xfrm>
          <a:custGeom>
            <a:avLst/>
            <a:gdLst/>
            <a:ahLst/>
            <a:cxnLst/>
            <a:rect l="0" t="0" r="0" b="0"/>
            <a:pathLst>
              <a:path w="145574" h="333817">
                <a:moveTo>
                  <a:pt x="94149" y="8541"/>
                </a:moveTo>
                <a:lnTo>
                  <a:pt x="94149" y="1160"/>
                </a:lnTo>
                <a:lnTo>
                  <a:pt x="93197" y="763"/>
                </a:lnTo>
                <a:lnTo>
                  <a:pt x="89598" y="321"/>
                </a:lnTo>
                <a:lnTo>
                  <a:pt x="87305" y="204"/>
                </a:lnTo>
                <a:lnTo>
                  <a:pt x="82218" y="73"/>
                </a:lnTo>
                <a:lnTo>
                  <a:pt x="73998" y="0"/>
                </a:lnTo>
                <a:lnTo>
                  <a:pt x="71190" y="942"/>
                </a:lnTo>
                <a:lnTo>
                  <a:pt x="68366" y="2522"/>
                </a:lnTo>
                <a:lnTo>
                  <a:pt x="65530" y="4529"/>
                </a:lnTo>
                <a:lnTo>
                  <a:pt x="61735" y="6819"/>
                </a:lnTo>
                <a:lnTo>
                  <a:pt x="57299" y="9298"/>
                </a:lnTo>
                <a:lnTo>
                  <a:pt x="52437" y="11903"/>
                </a:lnTo>
                <a:lnTo>
                  <a:pt x="48244" y="14592"/>
                </a:lnTo>
                <a:lnTo>
                  <a:pt x="44495" y="17338"/>
                </a:lnTo>
                <a:lnTo>
                  <a:pt x="41044" y="20120"/>
                </a:lnTo>
                <a:lnTo>
                  <a:pt x="37791" y="22928"/>
                </a:lnTo>
                <a:lnTo>
                  <a:pt x="34670" y="25752"/>
                </a:lnTo>
                <a:lnTo>
                  <a:pt x="31636" y="28588"/>
                </a:lnTo>
                <a:lnTo>
                  <a:pt x="28661" y="32383"/>
                </a:lnTo>
                <a:lnTo>
                  <a:pt x="25725" y="36818"/>
                </a:lnTo>
                <a:lnTo>
                  <a:pt x="22816" y="41680"/>
                </a:lnTo>
                <a:lnTo>
                  <a:pt x="19923" y="46826"/>
                </a:lnTo>
                <a:lnTo>
                  <a:pt x="14170" y="57624"/>
                </a:lnTo>
                <a:lnTo>
                  <a:pt x="11302" y="62218"/>
                </a:lnTo>
                <a:lnTo>
                  <a:pt x="8438" y="66233"/>
                </a:lnTo>
                <a:lnTo>
                  <a:pt x="5576" y="69863"/>
                </a:lnTo>
                <a:lnTo>
                  <a:pt x="3668" y="74187"/>
                </a:lnTo>
                <a:lnTo>
                  <a:pt x="1548" y="84072"/>
                </a:lnTo>
                <a:lnTo>
                  <a:pt x="606" y="92275"/>
                </a:lnTo>
                <a:lnTo>
                  <a:pt x="75" y="102249"/>
                </a:lnTo>
                <a:lnTo>
                  <a:pt x="0" y="105303"/>
                </a:lnTo>
                <a:lnTo>
                  <a:pt x="903" y="108292"/>
                </a:lnTo>
                <a:lnTo>
                  <a:pt x="4447" y="114152"/>
                </a:lnTo>
                <a:lnTo>
                  <a:pt x="6657" y="119932"/>
                </a:lnTo>
                <a:lnTo>
                  <a:pt x="7246" y="122807"/>
                </a:lnTo>
                <a:lnTo>
                  <a:pt x="9543" y="124723"/>
                </a:lnTo>
                <a:lnTo>
                  <a:pt x="12980" y="126001"/>
                </a:lnTo>
                <a:lnTo>
                  <a:pt x="23083" y="128051"/>
                </a:lnTo>
                <a:lnTo>
                  <a:pt x="27003" y="128332"/>
                </a:lnTo>
                <a:lnTo>
                  <a:pt x="29383" y="128406"/>
                </a:lnTo>
                <a:lnTo>
                  <a:pt x="32874" y="127504"/>
                </a:lnTo>
                <a:lnTo>
                  <a:pt x="37107" y="125950"/>
                </a:lnTo>
                <a:lnTo>
                  <a:pt x="41833" y="123961"/>
                </a:lnTo>
                <a:lnTo>
                  <a:pt x="45937" y="121682"/>
                </a:lnTo>
                <a:lnTo>
                  <a:pt x="49625" y="119211"/>
                </a:lnTo>
                <a:lnTo>
                  <a:pt x="53037" y="116611"/>
                </a:lnTo>
                <a:lnTo>
                  <a:pt x="56264" y="113925"/>
                </a:lnTo>
                <a:lnTo>
                  <a:pt x="59366" y="111182"/>
                </a:lnTo>
                <a:lnTo>
                  <a:pt x="62388" y="108401"/>
                </a:lnTo>
                <a:lnTo>
                  <a:pt x="66308" y="106547"/>
                </a:lnTo>
                <a:lnTo>
                  <a:pt x="70825" y="105311"/>
                </a:lnTo>
                <a:lnTo>
                  <a:pt x="75742" y="104487"/>
                </a:lnTo>
                <a:lnTo>
                  <a:pt x="79973" y="102032"/>
                </a:lnTo>
                <a:lnTo>
                  <a:pt x="83746" y="98491"/>
                </a:lnTo>
                <a:lnTo>
                  <a:pt x="87214" y="94225"/>
                </a:lnTo>
                <a:lnTo>
                  <a:pt x="90478" y="91382"/>
                </a:lnTo>
                <a:lnTo>
                  <a:pt x="93607" y="89485"/>
                </a:lnTo>
                <a:lnTo>
                  <a:pt x="96645" y="88222"/>
                </a:lnTo>
                <a:lnTo>
                  <a:pt x="98671" y="85474"/>
                </a:lnTo>
                <a:lnTo>
                  <a:pt x="100921" y="77341"/>
                </a:lnTo>
                <a:lnTo>
                  <a:pt x="104461" y="69916"/>
                </a:lnTo>
                <a:lnTo>
                  <a:pt x="106740" y="66603"/>
                </a:lnTo>
                <a:lnTo>
                  <a:pt x="109270" y="60381"/>
                </a:lnTo>
                <a:lnTo>
                  <a:pt x="110694" y="51524"/>
                </a:lnTo>
                <a:lnTo>
                  <a:pt x="111027" y="44789"/>
                </a:lnTo>
                <a:lnTo>
                  <a:pt x="111176" y="35446"/>
                </a:lnTo>
                <a:lnTo>
                  <a:pt x="110263" y="31241"/>
                </a:lnTo>
                <a:lnTo>
                  <a:pt x="105379" y="20770"/>
                </a:lnTo>
                <a:lnTo>
                  <a:pt x="103903" y="14611"/>
                </a:lnTo>
                <a:lnTo>
                  <a:pt x="102557" y="12588"/>
                </a:lnTo>
                <a:lnTo>
                  <a:pt x="100707" y="11239"/>
                </a:lnTo>
                <a:lnTo>
                  <a:pt x="98521" y="10340"/>
                </a:lnTo>
                <a:lnTo>
                  <a:pt x="97063" y="8788"/>
                </a:lnTo>
                <a:lnTo>
                  <a:pt x="96092" y="6801"/>
                </a:lnTo>
                <a:lnTo>
                  <a:pt x="94182" y="87"/>
                </a:lnTo>
                <a:lnTo>
                  <a:pt x="94159" y="4555"/>
                </a:lnTo>
                <a:lnTo>
                  <a:pt x="95108" y="5883"/>
                </a:lnTo>
                <a:lnTo>
                  <a:pt x="96694" y="6769"/>
                </a:lnTo>
                <a:lnTo>
                  <a:pt x="98703" y="7360"/>
                </a:lnTo>
                <a:lnTo>
                  <a:pt x="100042" y="9659"/>
                </a:lnTo>
                <a:lnTo>
                  <a:pt x="101531" y="17293"/>
                </a:lnTo>
                <a:lnTo>
                  <a:pt x="104732" y="24496"/>
                </a:lnTo>
                <a:lnTo>
                  <a:pt x="106920" y="27750"/>
                </a:lnTo>
                <a:lnTo>
                  <a:pt x="109330" y="31825"/>
                </a:lnTo>
                <a:lnTo>
                  <a:pt x="111890" y="36446"/>
                </a:lnTo>
                <a:lnTo>
                  <a:pt x="114549" y="41432"/>
                </a:lnTo>
                <a:lnTo>
                  <a:pt x="116322" y="46661"/>
                </a:lnTo>
                <a:lnTo>
                  <a:pt x="117503" y="52052"/>
                </a:lnTo>
                <a:lnTo>
                  <a:pt x="118291" y="57551"/>
                </a:lnTo>
                <a:lnTo>
                  <a:pt x="119769" y="63122"/>
                </a:lnTo>
                <a:lnTo>
                  <a:pt x="121706" y="68741"/>
                </a:lnTo>
                <a:lnTo>
                  <a:pt x="123951" y="74392"/>
                </a:lnTo>
                <a:lnTo>
                  <a:pt x="125447" y="81017"/>
                </a:lnTo>
                <a:lnTo>
                  <a:pt x="126445" y="88291"/>
                </a:lnTo>
                <a:lnTo>
                  <a:pt x="127109" y="95997"/>
                </a:lnTo>
                <a:lnTo>
                  <a:pt x="128505" y="103040"/>
                </a:lnTo>
                <a:lnTo>
                  <a:pt x="130388" y="109640"/>
                </a:lnTo>
                <a:lnTo>
                  <a:pt x="132595" y="115946"/>
                </a:lnTo>
                <a:lnTo>
                  <a:pt x="135020" y="122054"/>
                </a:lnTo>
                <a:lnTo>
                  <a:pt x="137589" y="128031"/>
                </a:lnTo>
                <a:lnTo>
                  <a:pt x="140254" y="133921"/>
                </a:lnTo>
                <a:lnTo>
                  <a:pt x="142030" y="140705"/>
                </a:lnTo>
                <a:lnTo>
                  <a:pt x="143216" y="148086"/>
                </a:lnTo>
                <a:lnTo>
                  <a:pt x="144005" y="155863"/>
                </a:lnTo>
                <a:lnTo>
                  <a:pt x="144531" y="162953"/>
                </a:lnTo>
                <a:lnTo>
                  <a:pt x="144882" y="169585"/>
                </a:lnTo>
                <a:lnTo>
                  <a:pt x="145272" y="182034"/>
                </a:lnTo>
                <a:lnTo>
                  <a:pt x="145522" y="208088"/>
                </a:lnTo>
                <a:lnTo>
                  <a:pt x="145573" y="235918"/>
                </a:lnTo>
                <a:lnTo>
                  <a:pt x="144624" y="242040"/>
                </a:lnTo>
                <a:lnTo>
                  <a:pt x="143039" y="248027"/>
                </a:lnTo>
                <a:lnTo>
                  <a:pt x="141030" y="253924"/>
                </a:lnTo>
                <a:lnTo>
                  <a:pt x="139690" y="259760"/>
                </a:lnTo>
                <a:lnTo>
                  <a:pt x="138798" y="265555"/>
                </a:lnTo>
                <a:lnTo>
                  <a:pt x="138203" y="271324"/>
                </a:lnTo>
                <a:lnTo>
                  <a:pt x="135001" y="280273"/>
                </a:lnTo>
                <a:lnTo>
                  <a:pt x="132813" y="283993"/>
                </a:lnTo>
                <a:lnTo>
                  <a:pt x="130402" y="287426"/>
                </a:lnTo>
                <a:lnTo>
                  <a:pt x="127843" y="290667"/>
                </a:lnTo>
                <a:lnTo>
                  <a:pt x="125184" y="293780"/>
                </a:lnTo>
                <a:lnTo>
                  <a:pt x="122459" y="297760"/>
                </a:lnTo>
                <a:lnTo>
                  <a:pt x="119690" y="302319"/>
                </a:lnTo>
                <a:lnTo>
                  <a:pt x="116892" y="307263"/>
                </a:lnTo>
                <a:lnTo>
                  <a:pt x="114073" y="310559"/>
                </a:lnTo>
                <a:lnTo>
                  <a:pt x="111242" y="312756"/>
                </a:lnTo>
                <a:lnTo>
                  <a:pt x="108401" y="314221"/>
                </a:lnTo>
                <a:lnTo>
                  <a:pt x="105556" y="316150"/>
                </a:lnTo>
                <a:lnTo>
                  <a:pt x="102706" y="318389"/>
                </a:lnTo>
                <a:lnTo>
                  <a:pt x="99854" y="320834"/>
                </a:lnTo>
                <a:lnTo>
                  <a:pt x="97000" y="323416"/>
                </a:lnTo>
                <a:lnTo>
                  <a:pt x="91289" y="328825"/>
                </a:lnTo>
                <a:lnTo>
                  <a:pt x="88431" y="330649"/>
                </a:lnTo>
                <a:lnTo>
                  <a:pt x="85576" y="331865"/>
                </a:lnTo>
                <a:lnTo>
                  <a:pt x="82718" y="332675"/>
                </a:lnTo>
                <a:lnTo>
                  <a:pt x="78909" y="333216"/>
                </a:lnTo>
                <a:lnTo>
                  <a:pt x="74464" y="333576"/>
                </a:lnTo>
                <a:lnTo>
                  <a:pt x="69595" y="333816"/>
                </a:lnTo>
                <a:lnTo>
                  <a:pt x="65397" y="333023"/>
                </a:lnTo>
                <a:lnTo>
                  <a:pt x="61646" y="331543"/>
                </a:lnTo>
                <a:lnTo>
                  <a:pt x="58193" y="329603"/>
                </a:lnTo>
                <a:lnTo>
                  <a:pt x="54939" y="327357"/>
                </a:lnTo>
                <a:lnTo>
                  <a:pt x="51816" y="324908"/>
                </a:lnTo>
                <a:lnTo>
                  <a:pt x="44512" y="318683"/>
                </a:lnTo>
                <a:lnTo>
                  <a:pt x="43912" y="317220"/>
                </a:lnTo>
                <a:lnTo>
                  <a:pt x="42714" y="30857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677"/>
          <p:cNvSpPr/>
          <p:nvPr/>
        </p:nvSpPr>
        <p:spPr>
          <a:xfrm>
            <a:off x="7015162" y="2640330"/>
            <a:ext cx="111444" cy="94297"/>
          </a:xfrm>
          <a:custGeom>
            <a:avLst/>
            <a:gdLst/>
            <a:ahLst/>
            <a:cxnLst/>
            <a:rect l="0" t="0" r="0" b="0"/>
            <a:pathLst>
              <a:path w="111444" h="94297">
                <a:moveTo>
                  <a:pt x="0" y="0"/>
                </a:moveTo>
                <a:lnTo>
                  <a:pt x="46643" y="0"/>
                </a:lnTo>
                <a:lnTo>
                  <a:pt x="49192" y="952"/>
                </a:lnTo>
                <a:lnTo>
                  <a:pt x="51845" y="2540"/>
                </a:lnTo>
                <a:lnTo>
                  <a:pt x="54566" y="4551"/>
                </a:lnTo>
                <a:lnTo>
                  <a:pt x="56380" y="6844"/>
                </a:lnTo>
                <a:lnTo>
                  <a:pt x="57590" y="9325"/>
                </a:lnTo>
                <a:lnTo>
                  <a:pt x="58396" y="11931"/>
                </a:lnTo>
                <a:lnTo>
                  <a:pt x="58933" y="14622"/>
                </a:lnTo>
                <a:lnTo>
                  <a:pt x="59291" y="17368"/>
                </a:lnTo>
                <a:lnTo>
                  <a:pt x="59530" y="20151"/>
                </a:lnTo>
                <a:lnTo>
                  <a:pt x="59689" y="22959"/>
                </a:lnTo>
                <a:lnTo>
                  <a:pt x="59866" y="28619"/>
                </a:lnTo>
                <a:lnTo>
                  <a:pt x="59966" y="37160"/>
                </a:lnTo>
                <a:lnTo>
                  <a:pt x="59027" y="40013"/>
                </a:lnTo>
                <a:lnTo>
                  <a:pt x="57449" y="42868"/>
                </a:lnTo>
                <a:lnTo>
                  <a:pt x="55445" y="45724"/>
                </a:lnTo>
                <a:lnTo>
                  <a:pt x="53156" y="48580"/>
                </a:lnTo>
                <a:lnTo>
                  <a:pt x="50678" y="51436"/>
                </a:lnTo>
                <a:lnTo>
                  <a:pt x="48072" y="54293"/>
                </a:lnTo>
                <a:lnTo>
                  <a:pt x="46336" y="57150"/>
                </a:lnTo>
                <a:lnTo>
                  <a:pt x="45178" y="60008"/>
                </a:lnTo>
                <a:lnTo>
                  <a:pt x="44406" y="62865"/>
                </a:lnTo>
                <a:lnTo>
                  <a:pt x="43892" y="65722"/>
                </a:lnTo>
                <a:lnTo>
                  <a:pt x="43549" y="68580"/>
                </a:lnTo>
                <a:lnTo>
                  <a:pt x="42999" y="75459"/>
                </a:lnTo>
                <a:lnTo>
                  <a:pt x="42953" y="76976"/>
                </a:lnTo>
                <a:lnTo>
                  <a:pt x="42863" y="93826"/>
                </a:lnTo>
                <a:lnTo>
                  <a:pt x="42863" y="94256"/>
                </a:lnTo>
                <a:lnTo>
                  <a:pt x="57485" y="94295"/>
                </a:lnTo>
                <a:lnTo>
                  <a:pt x="63014" y="94296"/>
                </a:lnTo>
                <a:lnTo>
                  <a:pt x="66774" y="93344"/>
                </a:lnTo>
                <a:lnTo>
                  <a:pt x="71186" y="91757"/>
                </a:lnTo>
                <a:lnTo>
                  <a:pt x="76033" y="89746"/>
                </a:lnTo>
                <a:lnTo>
                  <a:pt x="80216" y="88405"/>
                </a:lnTo>
                <a:lnTo>
                  <a:pt x="83958" y="87512"/>
                </a:lnTo>
                <a:lnTo>
                  <a:pt x="87405" y="86916"/>
                </a:lnTo>
                <a:lnTo>
                  <a:pt x="90655" y="86519"/>
                </a:lnTo>
                <a:lnTo>
                  <a:pt x="93774" y="86254"/>
                </a:lnTo>
                <a:lnTo>
                  <a:pt x="96806" y="86078"/>
                </a:lnTo>
                <a:lnTo>
                  <a:pt x="99780" y="85007"/>
                </a:lnTo>
                <a:lnTo>
                  <a:pt x="102715" y="83341"/>
                </a:lnTo>
                <a:lnTo>
                  <a:pt x="111443" y="7715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678"/>
          <p:cNvSpPr/>
          <p:nvPr/>
        </p:nvSpPr>
        <p:spPr>
          <a:xfrm>
            <a:off x="7186976" y="2421078"/>
            <a:ext cx="136797" cy="99237"/>
          </a:xfrm>
          <a:custGeom>
            <a:avLst/>
            <a:gdLst/>
            <a:ahLst/>
            <a:cxnLst/>
            <a:rect l="0" t="0" r="0" b="0"/>
            <a:pathLst>
              <a:path w="136797" h="99237">
                <a:moveTo>
                  <a:pt x="25354" y="4939"/>
                </a:moveTo>
                <a:lnTo>
                  <a:pt x="25354" y="0"/>
                </a:lnTo>
                <a:lnTo>
                  <a:pt x="25354" y="25084"/>
                </a:lnTo>
                <a:lnTo>
                  <a:pt x="24401" y="27894"/>
                </a:lnTo>
                <a:lnTo>
                  <a:pt x="22814" y="30720"/>
                </a:lnTo>
                <a:lnTo>
                  <a:pt x="20802" y="33556"/>
                </a:lnTo>
                <a:lnTo>
                  <a:pt x="19462" y="36400"/>
                </a:lnTo>
                <a:lnTo>
                  <a:pt x="18568" y="39248"/>
                </a:lnTo>
                <a:lnTo>
                  <a:pt x="17973" y="42099"/>
                </a:lnTo>
                <a:lnTo>
                  <a:pt x="16623" y="44952"/>
                </a:lnTo>
                <a:lnTo>
                  <a:pt x="14771" y="47807"/>
                </a:lnTo>
                <a:lnTo>
                  <a:pt x="12584" y="50663"/>
                </a:lnTo>
                <a:lnTo>
                  <a:pt x="11125" y="53519"/>
                </a:lnTo>
                <a:lnTo>
                  <a:pt x="10153" y="56376"/>
                </a:lnTo>
                <a:lnTo>
                  <a:pt x="9504" y="59233"/>
                </a:lnTo>
                <a:lnTo>
                  <a:pt x="9073" y="62090"/>
                </a:lnTo>
                <a:lnTo>
                  <a:pt x="8784" y="64947"/>
                </a:lnTo>
                <a:lnTo>
                  <a:pt x="8593" y="67804"/>
                </a:lnTo>
                <a:lnTo>
                  <a:pt x="7512" y="70662"/>
                </a:lnTo>
                <a:lnTo>
                  <a:pt x="5839" y="73519"/>
                </a:lnTo>
                <a:lnTo>
                  <a:pt x="3771" y="76377"/>
                </a:lnTo>
                <a:lnTo>
                  <a:pt x="2393" y="79234"/>
                </a:lnTo>
                <a:lnTo>
                  <a:pt x="1474" y="82092"/>
                </a:lnTo>
                <a:lnTo>
                  <a:pt x="0" y="88971"/>
                </a:lnTo>
                <a:lnTo>
                  <a:pt x="831" y="90488"/>
                </a:lnTo>
                <a:lnTo>
                  <a:pt x="2337" y="92451"/>
                </a:lnTo>
                <a:lnTo>
                  <a:pt x="7049" y="97896"/>
                </a:lnTo>
                <a:lnTo>
                  <a:pt x="8388" y="98343"/>
                </a:lnTo>
                <a:lnTo>
                  <a:pt x="12417" y="98839"/>
                </a:lnTo>
                <a:lnTo>
                  <a:pt x="14823" y="98972"/>
                </a:lnTo>
                <a:lnTo>
                  <a:pt x="20039" y="99119"/>
                </a:lnTo>
                <a:lnTo>
                  <a:pt x="49918" y="99233"/>
                </a:lnTo>
                <a:lnTo>
                  <a:pt x="82653" y="99236"/>
                </a:lnTo>
                <a:lnTo>
                  <a:pt x="88318" y="98284"/>
                </a:lnTo>
                <a:lnTo>
                  <a:pt x="94000" y="96697"/>
                </a:lnTo>
                <a:lnTo>
                  <a:pt x="99693" y="94686"/>
                </a:lnTo>
                <a:lnTo>
                  <a:pt x="105393" y="93345"/>
                </a:lnTo>
                <a:lnTo>
                  <a:pt x="111098" y="92451"/>
                </a:lnTo>
                <a:lnTo>
                  <a:pt x="116807" y="91856"/>
                </a:lnTo>
                <a:lnTo>
                  <a:pt x="121565" y="91459"/>
                </a:lnTo>
                <a:lnTo>
                  <a:pt x="125690" y="91194"/>
                </a:lnTo>
                <a:lnTo>
                  <a:pt x="136796" y="9066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679"/>
          <p:cNvSpPr/>
          <p:nvPr/>
        </p:nvSpPr>
        <p:spPr>
          <a:xfrm>
            <a:off x="7307819" y="2383155"/>
            <a:ext cx="24526" cy="291466"/>
          </a:xfrm>
          <a:custGeom>
            <a:avLst/>
            <a:gdLst/>
            <a:ahLst/>
            <a:cxnLst/>
            <a:rect l="0" t="0" r="0" b="0"/>
            <a:pathLst>
              <a:path w="24526" h="291466">
                <a:moveTo>
                  <a:pt x="7381" y="0"/>
                </a:moveTo>
                <a:lnTo>
                  <a:pt x="7381" y="49092"/>
                </a:lnTo>
                <a:lnTo>
                  <a:pt x="6429" y="54635"/>
                </a:lnTo>
                <a:lnTo>
                  <a:pt x="4841" y="60236"/>
                </a:lnTo>
                <a:lnTo>
                  <a:pt x="2830" y="65875"/>
                </a:lnTo>
                <a:lnTo>
                  <a:pt x="1489" y="71539"/>
                </a:lnTo>
                <a:lnTo>
                  <a:pt x="596" y="77220"/>
                </a:lnTo>
                <a:lnTo>
                  <a:pt x="0" y="82912"/>
                </a:lnTo>
                <a:lnTo>
                  <a:pt x="555" y="88612"/>
                </a:lnTo>
                <a:lnTo>
                  <a:pt x="1878" y="94317"/>
                </a:lnTo>
                <a:lnTo>
                  <a:pt x="3713" y="100025"/>
                </a:lnTo>
                <a:lnTo>
                  <a:pt x="4935" y="106689"/>
                </a:lnTo>
                <a:lnTo>
                  <a:pt x="5750" y="113988"/>
                </a:lnTo>
                <a:lnTo>
                  <a:pt x="6293" y="121712"/>
                </a:lnTo>
                <a:lnTo>
                  <a:pt x="6656" y="128766"/>
                </a:lnTo>
                <a:lnTo>
                  <a:pt x="7059" y="141684"/>
                </a:lnTo>
                <a:lnTo>
                  <a:pt x="7285" y="164218"/>
                </a:lnTo>
                <a:lnTo>
                  <a:pt x="8270" y="171391"/>
                </a:lnTo>
                <a:lnTo>
                  <a:pt x="9878" y="178078"/>
                </a:lnTo>
                <a:lnTo>
                  <a:pt x="11903" y="184441"/>
                </a:lnTo>
                <a:lnTo>
                  <a:pt x="13253" y="190588"/>
                </a:lnTo>
                <a:lnTo>
                  <a:pt x="14153" y="196591"/>
                </a:lnTo>
                <a:lnTo>
                  <a:pt x="14753" y="202498"/>
                </a:lnTo>
                <a:lnTo>
                  <a:pt x="15153" y="208341"/>
                </a:lnTo>
                <a:lnTo>
                  <a:pt x="15420" y="214141"/>
                </a:lnTo>
                <a:lnTo>
                  <a:pt x="15716" y="225666"/>
                </a:lnTo>
                <a:lnTo>
                  <a:pt x="15848" y="237138"/>
                </a:lnTo>
                <a:lnTo>
                  <a:pt x="16835" y="241912"/>
                </a:lnTo>
                <a:lnTo>
                  <a:pt x="18446" y="246047"/>
                </a:lnTo>
                <a:lnTo>
                  <a:pt x="20473" y="249756"/>
                </a:lnTo>
                <a:lnTo>
                  <a:pt x="21824" y="253182"/>
                </a:lnTo>
                <a:lnTo>
                  <a:pt x="22724" y="256417"/>
                </a:lnTo>
                <a:lnTo>
                  <a:pt x="23324" y="259528"/>
                </a:lnTo>
                <a:lnTo>
                  <a:pt x="23992" y="265523"/>
                </a:lnTo>
                <a:lnTo>
                  <a:pt x="24368" y="274253"/>
                </a:lnTo>
                <a:lnTo>
                  <a:pt x="24505" y="282707"/>
                </a:lnTo>
                <a:lnTo>
                  <a:pt x="24525" y="2914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680"/>
          <p:cNvSpPr/>
          <p:nvPr/>
        </p:nvSpPr>
        <p:spPr>
          <a:xfrm>
            <a:off x="7503794" y="2528887"/>
            <a:ext cx="102872" cy="8574"/>
          </a:xfrm>
          <a:custGeom>
            <a:avLst/>
            <a:gdLst/>
            <a:ahLst/>
            <a:cxnLst/>
            <a:rect l="0" t="0" r="0" b="0"/>
            <a:pathLst>
              <a:path w="102872" h="8574">
                <a:moveTo>
                  <a:pt x="0" y="8573"/>
                </a:moveTo>
                <a:lnTo>
                  <a:pt x="7382" y="8573"/>
                </a:lnTo>
                <a:lnTo>
                  <a:pt x="8731" y="7620"/>
                </a:lnTo>
                <a:lnTo>
                  <a:pt x="10584" y="6033"/>
                </a:lnTo>
                <a:lnTo>
                  <a:pt x="12772" y="4022"/>
                </a:lnTo>
                <a:lnTo>
                  <a:pt x="15182" y="2681"/>
                </a:lnTo>
                <a:lnTo>
                  <a:pt x="17742" y="1787"/>
                </a:lnTo>
                <a:lnTo>
                  <a:pt x="20400" y="1192"/>
                </a:lnTo>
                <a:lnTo>
                  <a:pt x="24079" y="795"/>
                </a:lnTo>
                <a:lnTo>
                  <a:pt x="28435" y="530"/>
                </a:lnTo>
                <a:lnTo>
                  <a:pt x="38355" y="235"/>
                </a:lnTo>
                <a:lnTo>
                  <a:pt x="79884" y="6"/>
                </a:lnTo>
                <a:lnTo>
                  <a:pt x="10287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681"/>
          <p:cNvSpPr/>
          <p:nvPr/>
        </p:nvSpPr>
        <p:spPr>
          <a:xfrm>
            <a:off x="7478077" y="2580322"/>
            <a:ext cx="154306" cy="34291"/>
          </a:xfrm>
          <a:custGeom>
            <a:avLst/>
            <a:gdLst/>
            <a:ahLst/>
            <a:cxnLst/>
            <a:rect l="0" t="0" r="0" b="0"/>
            <a:pathLst>
              <a:path w="154306" h="34291">
                <a:moveTo>
                  <a:pt x="0" y="34290"/>
                </a:moveTo>
                <a:lnTo>
                  <a:pt x="0" y="26071"/>
                </a:lnTo>
                <a:lnTo>
                  <a:pt x="4551" y="25822"/>
                </a:lnTo>
                <a:lnTo>
                  <a:pt x="7381" y="25749"/>
                </a:lnTo>
                <a:lnTo>
                  <a:pt x="9683" y="24786"/>
                </a:lnTo>
                <a:lnTo>
                  <a:pt x="17322" y="21176"/>
                </a:lnTo>
                <a:lnTo>
                  <a:pt x="22025" y="19832"/>
                </a:lnTo>
                <a:lnTo>
                  <a:pt x="27066" y="18936"/>
                </a:lnTo>
                <a:lnTo>
                  <a:pt x="32332" y="18339"/>
                </a:lnTo>
                <a:lnTo>
                  <a:pt x="37747" y="16989"/>
                </a:lnTo>
                <a:lnTo>
                  <a:pt x="43263" y="15136"/>
                </a:lnTo>
                <a:lnTo>
                  <a:pt x="48844" y="12948"/>
                </a:lnTo>
                <a:lnTo>
                  <a:pt x="54470" y="11489"/>
                </a:lnTo>
                <a:lnTo>
                  <a:pt x="60126" y="10517"/>
                </a:lnTo>
                <a:lnTo>
                  <a:pt x="65802" y="9869"/>
                </a:lnTo>
                <a:lnTo>
                  <a:pt x="71490" y="8484"/>
                </a:lnTo>
                <a:lnTo>
                  <a:pt x="77188" y="6609"/>
                </a:lnTo>
                <a:lnTo>
                  <a:pt x="82891" y="4406"/>
                </a:lnTo>
                <a:lnTo>
                  <a:pt x="88598" y="2937"/>
                </a:lnTo>
                <a:lnTo>
                  <a:pt x="94308" y="1958"/>
                </a:lnTo>
                <a:lnTo>
                  <a:pt x="100020" y="1306"/>
                </a:lnTo>
                <a:lnTo>
                  <a:pt x="105732" y="870"/>
                </a:lnTo>
                <a:lnTo>
                  <a:pt x="111445" y="580"/>
                </a:lnTo>
                <a:lnTo>
                  <a:pt x="126048" y="172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682"/>
          <p:cNvSpPr/>
          <p:nvPr/>
        </p:nvSpPr>
        <p:spPr>
          <a:xfrm>
            <a:off x="7820977" y="2314575"/>
            <a:ext cx="17146" cy="360046"/>
          </a:xfrm>
          <a:custGeom>
            <a:avLst/>
            <a:gdLst/>
            <a:ahLst/>
            <a:cxnLst/>
            <a:rect l="0" t="0" r="0" b="0"/>
            <a:pathLst>
              <a:path w="17146" h="360046">
                <a:moveTo>
                  <a:pt x="0" y="0"/>
                </a:moveTo>
                <a:lnTo>
                  <a:pt x="0" y="70680"/>
                </a:lnTo>
                <a:lnTo>
                  <a:pt x="953" y="77600"/>
                </a:lnTo>
                <a:lnTo>
                  <a:pt x="2540" y="84118"/>
                </a:lnTo>
                <a:lnTo>
                  <a:pt x="4551" y="90369"/>
                </a:lnTo>
                <a:lnTo>
                  <a:pt x="5891" y="97393"/>
                </a:lnTo>
                <a:lnTo>
                  <a:pt x="6785" y="104934"/>
                </a:lnTo>
                <a:lnTo>
                  <a:pt x="7381" y="112818"/>
                </a:lnTo>
                <a:lnTo>
                  <a:pt x="7778" y="119980"/>
                </a:lnTo>
                <a:lnTo>
                  <a:pt x="8220" y="133016"/>
                </a:lnTo>
                <a:lnTo>
                  <a:pt x="8526" y="172033"/>
                </a:lnTo>
                <a:lnTo>
                  <a:pt x="8563" y="201304"/>
                </a:lnTo>
                <a:lnTo>
                  <a:pt x="7614" y="208497"/>
                </a:lnTo>
                <a:lnTo>
                  <a:pt x="6028" y="216151"/>
                </a:lnTo>
                <a:lnTo>
                  <a:pt x="4019" y="224110"/>
                </a:lnTo>
                <a:lnTo>
                  <a:pt x="2680" y="231322"/>
                </a:lnTo>
                <a:lnTo>
                  <a:pt x="1786" y="238035"/>
                </a:lnTo>
                <a:lnTo>
                  <a:pt x="1191" y="244414"/>
                </a:lnTo>
                <a:lnTo>
                  <a:pt x="1747" y="250573"/>
                </a:lnTo>
                <a:lnTo>
                  <a:pt x="3069" y="256583"/>
                </a:lnTo>
                <a:lnTo>
                  <a:pt x="4905" y="262495"/>
                </a:lnTo>
                <a:lnTo>
                  <a:pt x="6127" y="268342"/>
                </a:lnTo>
                <a:lnTo>
                  <a:pt x="6942" y="274145"/>
                </a:lnTo>
                <a:lnTo>
                  <a:pt x="7485" y="279918"/>
                </a:lnTo>
                <a:lnTo>
                  <a:pt x="7848" y="285672"/>
                </a:lnTo>
                <a:lnTo>
                  <a:pt x="8251" y="297145"/>
                </a:lnTo>
                <a:lnTo>
                  <a:pt x="8477" y="309764"/>
                </a:lnTo>
                <a:lnTo>
                  <a:pt x="8545" y="324086"/>
                </a:lnTo>
                <a:lnTo>
                  <a:pt x="9506" y="328452"/>
                </a:lnTo>
                <a:lnTo>
                  <a:pt x="11100" y="332315"/>
                </a:lnTo>
                <a:lnTo>
                  <a:pt x="13115" y="335843"/>
                </a:lnTo>
                <a:lnTo>
                  <a:pt x="14458" y="339148"/>
                </a:lnTo>
                <a:lnTo>
                  <a:pt x="15354" y="342304"/>
                </a:lnTo>
                <a:lnTo>
                  <a:pt x="16791" y="349661"/>
                </a:lnTo>
                <a:lnTo>
                  <a:pt x="17145" y="3600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683"/>
          <p:cNvSpPr/>
          <p:nvPr/>
        </p:nvSpPr>
        <p:spPr>
          <a:xfrm>
            <a:off x="7889567" y="2495833"/>
            <a:ext cx="170929" cy="178307"/>
          </a:xfrm>
          <a:custGeom>
            <a:avLst/>
            <a:gdLst/>
            <a:ahLst/>
            <a:cxnLst/>
            <a:rect l="0" t="0" r="0" b="0"/>
            <a:pathLst>
              <a:path w="170929" h="178307">
                <a:moveTo>
                  <a:pt x="42852" y="24481"/>
                </a:moveTo>
                <a:lnTo>
                  <a:pt x="35472" y="24481"/>
                </a:lnTo>
                <a:lnTo>
                  <a:pt x="32270" y="27022"/>
                </a:lnTo>
                <a:lnTo>
                  <a:pt x="27672" y="31326"/>
                </a:lnTo>
                <a:lnTo>
                  <a:pt x="22453" y="36413"/>
                </a:lnTo>
                <a:lnTo>
                  <a:pt x="20681" y="39104"/>
                </a:lnTo>
                <a:lnTo>
                  <a:pt x="18711" y="44633"/>
                </a:lnTo>
                <a:lnTo>
                  <a:pt x="17234" y="48393"/>
                </a:lnTo>
                <a:lnTo>
                  <a:pt x="15296" y="52805"/>
                </a:lnTo>
                <a:lnTo>
                  <a:pt x="13051" y="57652"/>
                </a:lnTo>
                <a:lnTo>
                  <a:pt x="11556" y="61835"/>
                </a:lnTo>
                <a:lnTo>
                  <a:pt x="10557" y="65576"/>
                </a:lnTo>
                <a:lnTo>
                  <a:pt x="9892" y="69023"/>
                </a:lnTo>
                <a:lnTo>
                  <a:pt x="9449" y="73226"/>
                </a:lnTo>
                <a:lnTo>
                  <a:pt x="9153" y="77933"/>
                </a:lnTo>
                <a:lnTo>
                  <a:pt x="8957" y="82976"/>
                </a:lnTo>
                <a:lnTo>
                  <a:pt x="7873" y="88243"/>
                </a:lnTo>
                <a:lnTo>
                  <a:pt x="6198" y="93659"/>
                </a:lnTo>
                <a:lnTo>
                  <a:pt x="4129" y="99175"/>
                </a:lnTo>
                <a:lnTo>
                  <a:pt x="2749" y="103805"/>
                </a:lnTo>
                <a:lnTo>
                  <a:pt x="1830" y="107844"/>
                </a:lnTo>
                <a:lnTo>
                  <a:pt x="1217" y="111489"/>
                </a:lnTo>
                <a:lnTo>
                  <a:pt x="807" y="115824"/>
                </a:lnTo>
                <a:lnTo>
                  <a:pt x="535" y="120619"/>
                </a:lnTo>
                <a:lnTo>
                  <a:pt x="233" y="130074"/>
                </a:lnTo>
                <a:lnTo>
                  <a:pt x="63" y="141705"/>
                </a:lnTo>
                <a:lnTo>
                  <a:pt x="0" y="158640"/>
                </a:lnTo>
                <a:lnTo>
                  <a:pt x="949" y="160593"/>
                </a:lnTo>
                <a:lnTo>
                  <a:pt x="4543" y="165303"/>
                </a:lnTo>
                <a:lnTo>
                  <a:pt x="9316" y="170571"/>
                </a:lnTo>
                <a:lnTo>
                  <a:pt x="11922" y="173310"/>
                </a:lnTo>
                <a:lnTo>
                  <a:pt x="14612" y="175135"/>
                </a:lnTo>
                <a:lnTo>
                  <a:pt x="17358" y="176352"/>
                </a:lnTo>
                <a:lnTo>
                  <a:pt x="20141" y="177164"/>
                </a:lnTo>
                <a:lnTo>
                  <a:pt x="22949" y="177705"/>
                </a:lnTo>
                <a:lnTo>
                  <a:pt x="25773" y="178065"/>
                </a:lnTo>
                <a:lnTo>
                  <a:pt x="28610" y="178306"/>
                </a:lnTo>
                <a:lnTo>
                  <a:pt x="32405" y="177514"/>
                </a:lnTo>
                <a:lnTo>
                  <a:pt x="36839" y="176033"/>
                </a:lnTo>
                <a:lnTo>
                  <a:pt x="41701" y="174093"/>
                </a:lnTo>
                <a:lnTo>
                  <a:pt x="45895" y="172800"/>
                </a:lnTo>
                <a:lnTo>
                  <a:pt x="49644" y="171938"/>
                </a:lnTo>
                <a:lnTo>
                  <a:pt x="53095" y="171364"/>
                </a:lnTo>
                <a:lnTo>
                  <a:pt x="57301" y="170028"/>
                </a:lnTo>
                <a:lnTo>
                  <a:pt x="62010" y="168185"/>
                </a:lnTo>
                <a:lnTo>
                  <a:pt x="67054" y="166004"/>
                </a:lnTo>
                <a:lnTo>
                  <a:pt x="77739" y="161040"/>
                </a:lnTo>
                <a:lnTo>
                  <a:pt x="83255" y="158383"/>
                </a:lnTo>
                <a:lnTo>
                  <a:pt x="87885" y="155660"/>
                </a:lnTo>
                <a:lnTo>
                  <a:pt x="91924" y="152891"/>
                </a:lnTo>
                <a:lnTo>
                  <a:pt x="95569" y="150093"/>
                </a:lnTo>
                <a:lnTo>
                  <a:pt x="99905" y="147275"/>
                </a:lnTo>
                <a:lnTo>
                  <a:pt x="104700" y="144444"/>
                </a:lnTo>
                <a:lnTo>
                  <a:pt x="109802" y="141604"/>
                </a:lnTo>
                <a:lnTo>
                  <a:pt x="114156" y="137806"/>
                </a:lnTo>
                <a:lnTo>
                  <a:pt x="118010" y="133368"/>
                </a:lnTo>
                <a:lnTo>
                  <a:pt x="121533" y="128505"/>
                </a:lnTo>
                <a:lnTo>
                  <a:pt x="125786" y="124311"/>
                </a:lnTo>
                <a:lnTo>
                  <a:pt x="130526" y="120562"/>
                </a:lnTo>
                <a:lnTo>
                  <a:pt x="135591" y="117110"/>
                </a:lnTo>
                <a:lnTo>
                  <a:pt x="139921" y="113856"/>
                </a:lnTo>
                <a:lnTo>
                  <a:pt x="143761" y="110735"/>
                </a:lnTo>
                <a:lnTo>
                  <a:pt x="147271" y="107701"/>
                </a:lnTo>
                <a:lnTo>
                  <a:pt x="150566" y="103774"/>
                </a:lnTo>
                <a:lnTo>
                  <a:pt x="153713" y="99251"/>
                </a:lnTo>
                <a:lnTo>
                  <a:pt x="156765" y="94330"/>
                </a:lnTo>
                <a:lnTo>
                  <a:pt x="159751" y="90097"/>
                </a:lnTo>
                <a:lnTo>
                  <a:pt x="162696" y="86323"/>
                </a:lnTo>
                <a:lnTo>
                  <a:pt x="165611" y="82854"/>
                </a:lnTo>
                <a:lnTo>
                  <a:pt x="167554" y="79589"/>
                </a:lnTo>
                <a:lnTo>
                  <a:pt x="168849" y="76460"/>
                </a:lnTo>
                <a:lnTo>
                  <a:pt x="169713" y="73421"/>
                </a:lnTo>
                <a:lnTo>
                  <a:pt x="170289" y="69491"/>
                </a:lnTo>
                <a:lnTo>
                  <a:pt x="170673" y="64965"/>
                </a:lnTo>
                <a:lnTo>
                  <a:pt x="170928" y="60043"/>
                </a:lnTo>
                <a:lnTo>
                  <a:pt x="170147" y="55809"/>
                </a:lnTo>
                <a:lnTo>
                  <a:pt x="168673" y="52034"/>
                </a:lnTo>
                <a:lnTo>
                  <a:pt x="166738" y="48565"/>
                </a:lnTo>
                <a:lnTo>
                  <a:pt x="165448" y="45300"/>
                </a:lnTo>
                <a:lnTo>
                  <a:pt x="164588" y="42170"/>
                </a:lnTo>
                <a:lnTo>
                  <a:pt x="164015" y="39132"/>
                </a:lnTo>
                <a:lnTo>
                  <a:pt x="162679" y="36153"/>
                </a:lnTo>
                <a:lnTo>
                  <a:pt x="160837" y="33215"/>
                </a:lnTo>
                <a:lnTo>
                  <a:pt x="158657" y="30304"/>
                </a:lnTo>
                <a:lnTo>
                  <a:pt x="156250" y="27411"/>
                </a:lnTo>
                <a:lnTo>
                  <a:pt x="153693" y="24529"/>
                </a:lnTo>
                <a:lnTo>
                  <a:pt x="148312" y="18788"/>
                </a:lnTo>
                <a:lnTo>
                  <a:pt x="142746" y="13061"/>
                </a:lnTo>
                <a:lnTo>
                  <a:pt x="139928" y="11153"/>
                </a:lnTo>
                <a:lnTo>
                  <a:pt x="137098" y="9881"/>
                </a:lnTo>
                <a:lnTo>
                  <a:pt x="134257" y="9033"/>
                </a:lnTo>
                <a:lnTo>
                  <a:pt x="130459" y="8467"/>
                </a:lnTo>
                <a:lnTo>
                  <a:pt x="126022" y="8091"/>
                </a:lnTo>
                <a:lnTo>
                  <a:pt x="121159" y="7839"/>
                </a:lnTo>
                <a:lnTo>
                  <a:pt x="116964" y="6719"/>
                </a:lnTo>
                <a:lnTo>
                  <a:pt x="113215" y="5020"/>
                </a:lnTo>
                <a:lnTo>
                  <a:pt x="109764" y="2935"/>
                </a:lnTo>
                <a:lnTo>
                  <a:pt x="106510" y="1544"/>
                </a:lnTo>
                <a:lnTo>
                  <a:pt x="103389" y="618"/>
                </a:lnTo>
                <a:lnTo>
                  <a:pt x="100355" y="0"/>
                </a:lnTo>
                <a:lnTo>
                  <a:pt x="97380" y="540"/>
                </a:lnTo>
                <a:lnTo>
                  <a:pt x="94444" y="1853"/>
                </a:lnTo>
                <a:lnTo>
                  <a:pt x="91534" y="3681"/>
                </a:lnTo>
                <a:lnTo>
                  <a:pt x="88642" y="4900"/>
                </a:lnTo>
                <a:lnTo>
                  <a:pt x="85761" y="5712"/>
                </a:lnTo>
                <a:lnTo>
                  <a:pt x="78845" y="7015"/>
                </a:lnTo>
                <a:lnTo>
                  <a:pt x="75360" y="9734"/>
                </a:lnTo>
                <a:lnTo>
                  <a:pt x="68570" y="1590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684"/>
          <p:cNvSpPr/>
          <p:nvPr/>
        </p:nvSpPr>
        <p:spPr>
          <a:xfrm>
            <a:off x="8155423" y="2486027"/>
            <a:ext cx="154155" cy="385395"/>
          </a:xfrm>
          <a:custGeom>
            <a:avLst/>
            <a:gdLst/>
            <a:ahLst/>
            <a:cxnLst/>
            <a:rect l="0" t="0" r="0" b="0"/>
            <a:pathLst>
              <a:path w="154155" h="385395">
                <a:moveTo>
                  <a:pt x="102752" y="8570"/>
                </a:moveTo>
                <a:lnTo>
                  <a:pt x="94533" y="350"/>
                </a:lnTo>
                <a:lnTo>
                  <a:pt x="89733" y="102"/>
                </a:lnTo>
                <a:lnTo>
                  <a:pt x="75185" y="2"/>
                </a:lnTo>
                <a:lnTo>
                  <a:pt x="72943" y="0"/>
                </a:lnTo>
                <a:lnTo>
                  <a:pt x="69544" y="952"/>
                </a:lnTo>
                <a:lnTo>
                  <a:pt x="65373" y="2539"/>
                </a:lnTo>
                <a:lnTo>
                  <a:pt x="60687" y="4549"/>
                </a:lnTo>
                <a:lnTo>
                  <a:pt x="56612" y="6842"/>
                </a:lnTo>
                <a:lnTo>
                  <a:pt x="52941" y="9323"/>
                </a:lnTo>
                <a:lnTo>
                  <a:pt x="49543" y="11930"/>
                </a:lnTo>
                <a:lnTo>
                  <a:pt x="46324" y="14620"/>
                </a:lnTo>
                <a:lnTo>
                  <a:pt x="43226" y="17366"/>
                </a:lnTo>
                <a:lnTo>
                  <a:pt x="40207" y="20149"/>
                </a:lnTo>
                <a:lnTo>
                  <a:pt x="37243" y="23909"/>
                </a:lnTo>
                <a:lnTo>
                  <a:pt x="34315" y="28321"/>
                </a:lnTo>
                <a:lnTo>
                  <a:pt x="31410" y="33168"/>
                </a:lnTo>
                <a:lnTo>
                  <a:pt x="28520" y="37351"/>
                </a:lnTo>
                <a:lnTo>
                  <a:pt x="25642" y="41092"/>
                </a:lnTo>
                <a:lnTo>
                  <a:pt x="22770" y="44539"/>
                </a:lnTo>
                <a:lnTo>
                  <a:pt x="19903" y="48742"/>
                </a:lnTo>
                <a:lnTo>
                  <a:pt x="17039" y="53449"/>
                </a:lnTo>
                <a:lnTo>
                  <a:pt x="12269" y="62806"/>
                </a:lnTo>
                <a:lnTo>
                  <a:pt x="8632" y="74382"/>
                </a:lnTo>
                <a:lnTo>
                  <a:pt x="4406" y="84175"/>
                </a:lnTo>
                <a:lnTo>
                  <a:pt x="1222" y="95847"/>
                </a:lnTo>
                <a:lnTo>
                  <a:pt x="279" y="105338"/>
                </a:lnTo>
                <a:lnTo>
                  <a:pt x="0" y="114183"/>
                </a:lnTo>
                <a:lnTo>
                  <a:pt x="912" y="117079"/>
                </a:lnTo>
                <a:lnTo>
                  <a:pt x="4467" y="122836"/>
                </a:lnTo>
                <a:lnTo>
                  <a:pt x="9222" y="128570"/>
                </a:lnTo>
                <a:lnTo>
                  <a:pt x="15485" y="135461"/>
                </a:lnTo>
                <a:lnTo>
                  <a:pt x="21120" y="141206"/>
                </a:lnTo>
                <a:lnTo>
                  <a:pt x="23566" y="142714"/>
                </a:lnTo>
                <a:lnTo>
                  <a:pt x="26148" y="143719"/>
                </a:lnTo>
                <a:lnTo>
                  <a:pt x="28823" y="144389"/>
                </a:lnTo>
                <a:lnTo>
                  <a:pt x="31558" y="143884"/>
                </a:lnTo>
                <a:lnTo>
                  <a:pt x="34335" y="142594"/>
                </a:lnTo>
                <a:lnTo>
                  <a:pt x="37137" y="140782"/>
                </a:lnTo>
                <a:lnTo>
                  <a:pt x="39959" y="139574"/>
                </a:lnTo>
                <a:lnTo>
                  <a:pt x="42792" y="138768"/>
                </a:lnTo>
                <a:lnTo>
                  <a:pt x="45634" y="138232"/>
                </a:lnTo>
                <a:lnTo>
                  <a:pt x="48480" y="136921"/>
                </a:lnTo>
                <a:lnTo>
                  <a:pt x="51331" y="135095"/>
                </a:lnTo>
                <a:lnTo>
                  <a:pt x="54184" y="132925"/>
                </a:lnTo>
                <a:lnTo>
                  <a:pt x="57037" y="130526"/>
                </a:lnTo>
                <a:lnTo>
                  <a:pt x="59893" y="127974"/>
                </a:lnTo>
                <a:lnTo>
                  <a:pt x="62750" y="125320"/>
                </a:lnTo>
                <a:lnTo>
                  <a:pt x="66559" y="123551"/>
                </a:lnTo>
                <a:lnTo>
                  <a:pt x="71003" y="122371"/>
                </a:lnTo>
                <a:lnTo>
                  <a:pt x="75870" y="121585"/>
                </a:lnTo>
                <a:lnTo>
                  <a:pt x="80068" y="119156"/>
                </a:lnTo>
                <a:lnTo>
                  <a:pt x="83819" y="115632"/>
                </a:lnTo>
                <a:lnTo>
                  <a:pt x="87273" y="111377"/>
                </a:lnTo>
                <a:lnTo>
                  <a:pt x="91110" y="104109"/>
                </a:lnTo>
                <a:lnTo>
                  <a:pt x="92134" y="100838"/>
                </a:lnTo>
                <a:lnTo>
                  <a:pt x="95809" y="94663"/>
                </a:lnTo>
                <a:lnTo>
                  <a:pt x="98124" y="91683"/>
                </a:lnTo>
                <a:lnTo>
                  <a:pt x="100695" y="85832"/>
                </a:lnTo>
                <a:lnTo>
                  <a:pt x="101381" y="82938"/>
                </a:lnTo>
                <a:lnTo>
                  <a:pt x="104682" y="77183"/>
                </a:lnTo>
                <a:lnTo>
                  <a:pt x="106896" y="74314"/>
                </a:lnTo>
                <a:lnTo>
                  <a:pt x="108372" y="70497"/>
                </a:lnTo>
                <a:lnTo>
                  <a:pt x="110013" y="61176"/>
                </a:lnTo>
                <a:lnTo>
                  <a:pt x="113281" y="53223"/>
                </a:lnTo>
                <a:lnTo>
                  <a:pt x="116956" y="46513"/>
                </a:lnTo>
                <a:lnTo>
                  <a:pt x="118589" y="40356"/>
                </a:lnTo>
                <a:lnTo>
                  <a:pt x="119639" y="28642"/>
                </a:lnTo>
                <a:lnTo>
                  <a:pt x="119845" y="17156"/>
                </a:lnTo>
                <a:lnTo>
                  <a:pt x="119862" y="14294"/>
                </a:lnTo>
                <a:lnTo>
                  <a:pt x="118921" y="12386"/>
                </a:lnTo>
                <a:lnTo>
                  <a:pt x="117341" y="11114"/>
                </a:lnTo>
                <a:lnTo>
                  <a:pt x="111370" y="8590"/>
                </a:lnTo>
                <a:lnTo>
                  <a:pt x="111356" y="8583"/>
                </a:lnTo>
                <a:lnTo>
                  <a:pt x="106782" y="13125"/>
                </a:lnTo>
                <a:lnTo>
                  <a:pt x="105439" y="15417"/>
                </a:lnTo>
                <a:lnTo>
                  <a:pt x="103945" y="20503"/>
                </a:lnTo>
                <a:lnTo>
                  <a:pt x="102988" y="31529"/>
                </a:lnTo>
                <a:lnTo>
                  <a:pt x="102856" y="37189"/>
                </a:lnTo>
                <a:lnTo>
                  <a:pt x="103774" y="40032"/>
                </a:lnTo>
                <a:lnTo>
                  <a:pt x="107334" y="45731"/>
                </a:lnTo>
                <a:lnTo>
                  <a:pt x="109550" y="53979"/>
                </a:lnTo>
                <a:lnTo>
                  <a:pt x="110536" y="63042"/>
                </a:lnTo>
                <a:lnTo>
                  <a:pt x="111091" y="74451"/>
                </a:lnTo>
                <a:lnTo>
                  <a:pt x="111221" y="84206"/>
                </a:lnTo>
                <a:lnTo>
                  <a:pt x="112208" y="88521"/>
                </a:lnTo>
                <a:lnTo>
                  <a:pt x="115844" y="95856"/>
                </a:lnTo>
                <a:lnTo>
                  <a:pt x="120636" y="104831"/>
                </a:lnTo>
                <a:lnTo>
                  <a:pt x="139942" y="142988"/>
                </a:lnTo>
                <a:lnTo>
                  <a:pt x="143093" y="154354"/>
                </a:lnTo>
                <a:lnTo>
                  <a:pt x="144493" y="165755"/>
                </a:lnTo>
                <a:lnTo>
                  <a:pt x="145116" y="177173"/>
                </a:lnTo>
                <a:lnTo>
                  <a:pt x="147933" y="188597"/>
                </a:lnTo>
                <a:lnTo>
                  <a:pt x="151407" y="200024"/>
                </a:lnTo>
                <a:lnTo>
                  <a:pt x="152952" y="211454"/>
                </a:lnTo>
                <a:lnTo>
                  <a:pt x="153363" y="218121"/>
                </a:lnTo>
                <a:lnTo>
                  <a:pt x="153820" y="233149"/>
                </a:lnTo>
                <a:lnTo>
                  <a:pt x="154138" y="265216"/>
                </a:lnTo>
                <a:lnTo>
                  <a:pt x="154154" y="271107"/>
                </a:lnTo>
                <a:lnTo>
                  <a:pt x="151632" y="282733"/>
                </a:lnTo>
                <a:lnTo>
                  <a:pt x="147336" y="294250"/>
                </a:lnTo>
                <a:lnTo>
                  <a:pt x="144857" y="299988"/>
                </a:lnTo>
                <a:lnTo>
                  <a:pt x="139562" y="311444"/>
                </a:lnTo>
                <a:lnTo>
                  <a:pt x="125567" y="340037"/>
                </a:lnTo>
                <a:lnTo>
                  <a:pt x="121772" y="344801"/>
                </a:lnTo>
                <a:lnTo>
                  <a:pt x="117337" y="348929"/>
                </a:lnTo>
                <a:lnTo>
                  <a:pt x="112475" y="352634"/>
                </a:lnTo>
                <a:lnTo>
                  <a:pt x="108281" y="356056"/>
                </a:lnTo>
                <a:lnTo>
                  <a:pt x="104534" y="359290"/>
                </a:lnTo>
                <a:lnTo>
                  <a:pt x="101081" y="362398"/>
                </a:lnTo>
                <a:lnTo>
                  <a:pt x="94706" y="368392"/>
                </a:lnTo>
                <a:lnTo>
                  <a:pt x="91673" y="371324"/>
                </a:lnTo>
                <a:lnTo>
                  <a:pt x="88699" y="373279"/>
                </a:lnTo>
                <a:lnTo>
                  <a:pt x="85763" y="374582"/>
                </a:lnTo>
                <a:lnTo>
                  <a:pt x="82853" y="375450"/>
                </a:lnTo>
                <a:lnTo>
                  <a:pt x="79961" y="376029"/>
                </a:lnTo>
                <a:lnTo>
                  <a:pt x="77080" y="376416"/>
                </a:lnTo>
                <a:lnTo>
                  <a:pt x="74208" y="376673"/>
                </a:lnTo>
                <a:lnTo>
                  <a:pt x="71339" y="377797"/>
                </a:lnTo>
                <a:lnTo>
                  <a:pt x="68475" y="379499"/>
                </a:lnTo>
                <a:lnTo>
                  <a:pt x="65613" y="381586"/>
                </a:lnTo>
                <a:lnTo>
                  <a:pt x="62753" y="382977"/>
                </a:lnTo>
                <a:lnTo>
                  <a:pt x="59893" y="383905"/>
                </a:lnTo>
                <a:lnTo>
                  <a:pt x="57034" y="384523"/>
                </a:lnTo>
                <a:lnTo>
                  <a:pt x="53224" y="384935"/>
                </a:lnTo>
                <a:lnTo>
                  <a:pt x="48778" y="385210"/>
                </a:lnTo>
                <a:lnTo>
                  <a:pt x="43910" y="385394"/>
                </a:lnTo>
                <a:lnTo>
                  <a:pt x="39710" y="384563"/>
                </a:lnTo>
                <a:lnTo>
                  <a:pt x="35960" y="383057"/>
                </a:lnTo>
                <a:lnTo>
                  <a:pt x="32505" y="381101"/>
                </a:lnTo>
                <a:lnTo>
                  <a:pt x="29251" y="379796"/>
                </a:lnTo>
                <a:lnTo>
                  <a:pt x="26128" y="378927"/>
                </a:lnTo>
                <a:lnTo>
                  <a:pt x="23095" y="378347"/>
                </a:lnTo>
                <a:lnTo>
                  <a:pt x="20120" y="377961"/>
                </a:lnTo>
                <a:lnTo>
                  <a:pt x="17184" y="377703"/>
                </a:lnTo>
                <a:lnTo>
                  <a:pt x="14275" y="377531"/>
                </a:lnTo>
                <a:lnTo>
                  <a:pt x="12335" y="376464"/>
                </a:lnTo>
                <a:lnTo>
                  <a:pt x="11041" y="374800"/>
                </a:lnTo>
                <a:lnTo>
                  <a:pt x="8454" y="36861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685"/>
          <p:cNvSpPr/>
          <p:nvPr/>
        </p:nvSpPr>
        <p:spPr>
          <a:xfrm>
            <a:off x="8386762" y="2623185"/>
            <a:ext cx="137161" cy="94267"/>
          </a:xfrm>
          <a:custGeom>
            <a:avLst/>
            <a:gdLst/>
            <a:ahLst/>
            <a:cxnLst/>
            <a:rect l="0" t="0" r="0" b="0"/>
            <a:pathLst>
              <a:path w="137161" h="94267">
                <a:moveTo>
                  <a:pt x="0" y="8572"/>
                </a:moveTo>
                <a:lnTo>
                  <a:pt x="7382" y="1191"/>
                </a:lnTo>
                <a:lnTo>
                  <a:pt x="9684" y="794"/>
                </a:lnTo>
                <a:lnTo>
                  <a:pt x="13123" y="529"/>
                </a:lnTo>
                <a:lnTo>
                  <a:pt x="23230" y="104"/>
                </a:lnTo>
                <a:lnTo>
                  <a:pt x="54566" y="0"/>
                </a:lnTo>
                <a:lnTo>
                  <a:pt x="56380" y="953"/>
                </a:lnTo>
                <a:lnTo>
                  <a:pt x="57590" y="2540"/>
                </a:lnTo>
                <a:lnTo>
                  <a:pt x="58395" y="4551"/>
                </a:lnTo>
                <a:lnTo>
                  <a:pt x="59885" y="5891"/>
                </a:lnTo>
                <a:lnTo>
                  <a:pt x="61832" y="6785"/>
                </a:lnTo>
                <a:lnTo>
                  <a:pt x="64081" y="7380"/>
                </a:lnTo>
                <a:lnTo>
                  <a:pt x="66533" y="8730"/>
                </a:lnTo>
                <a:lnTo>
                  <a:pt x="69120" y="10583"/>
                </a:lnTo>
                <a:lnTo>
                  <a:pt x="75566" y="15848"/>
                </a:lnTo>
                <a:lnTo>
                  <a:pt x="78988" y="16568"/>
                </a:lnTo>
                <a:lnTo>
                  <a:pt x="81234" y="16761"/>
                </a:lnTo>
                <a:lnTo>
                  <a:pt x="82731" y="17841"/>
                </a:lnTo>
                <a:lnTo>
                  <a:pt x="83730" y="19514"/>
                </a:lnTo>
                <a:lnTo>
                  <a:pt x="84394" y="21582"/>
                </a:lnTo>
                <a:lnTo>
                  <a:pt x="83886" y="23913"/>
                </a:lnTo>
                <a:lnTo>
                  <a:pt x="82594" y="26419"/>
                </a:lnTo>
                <a:lnTo>
                  <a:pt x="80780" y="29043"/>
                </a:lnTo>
                <a:lnTo>
                  <a:pt x="79571" y="31744"/>
                </a:lnTo>
                <a:lnTo>
                  <a:pt x="78765" y="34497"/>
                </a:lnTo>
                <a:lnTo>
                  <a:pt x="77472" y="41210"/>
                </a:lnTo>
                <a:lnTo>
                  <a:pt x="76412" y="42713"/>
                </a:lnTo>
                <a:lnTo>
                  <a:pt x="74754" y="44668"/>
                </a:lnTo>
                <a:lnTo>
                  <a:pt x="69800" y="50098"/>
                </a:lnTo>
                <a:lnTo>
                  <a:pt x="64391" y="55590"/>
                </a:lnTo>
                <a:lnTo>
                  <a:pt x="62929" y="58014"/>
                </a:lnTo>
                <a:lnTo>
                  <a:pt x="61956" y="60584"/>
                </a:lnTo>
                <a:lnTo>
                  <a:pt x="61306" y="63249"/>
                </a:lnTo>
                <a:lnTo>
                  <a:pt x="59920" y="65026"/>
                </a:lnTo>
                <a:lnTo>
                  <a:pt x="58045" y="66210"/>
                </a:lnTo>
                <a:lnTo>
                  <a:pt x="55842" y="67000"/>
                </a:lnTo>
                <a:lnTo>
                  <a:pt x="54373" y="68479"/>
                </a:lnTo>
                <a:lnTo>
                  <a:pt x="53394" y="70418"/>
                </a:lnTo>
                <a:lnTo>
                  <a:pt x="52741" y="72663"/>
                </a:lnTo>
                <a:lnTo>
                  <a:pt x="51353" y="74159"/>
                </a:lnTo>
                <a:lnTo>
                  <a:pt x="49476" y="75157"/>
                </a:lnTo>
                <a:lnTo>
                  <a:pt x="47272" y="75822"/>
                </a:lnTo>
                <a:lnTo>
                  <a:pt x="45802" y="77218"/>
                </a:lnTo>
                <a:lnTo>
                  <a:pt x="44821" y="79101"/>
                </a:lnTo>
                <a:lnTo>
                  <a:pt x="42897" y="85610"/>
                </a:lnTo>
                <a:lnTo>
                  <a:pt x="42873" y="90241"/>
                </a:lnTo>
                <a:lnTo>
                  <a:pt x="43822" y="91593"/>
                </a:lnTo>
                <a:lnTo>
                  <a:pt x="45407" y="92494"/>
                </a:lnTo>
                <a:lnTo>
                  <a:pt x="51082" y="94192"/>
                </a:lnTo>
                <a:lnTo>
                  <a:pt x="53819" y="94250"/>
                </a:lnTo>
                <a:lnTo>
                  <a:pt x="55881" y="94266"/>
                </a:lnTo>
                <a:lnTo>
                  <a:pt x="58210" y="93323"/>
                </a:lnTo>
                <a:lnTo>
                  <a:pt x="60714" y="91743"/>
                </a:lnTo>
                <a:lnTo>
                  <a:pt x="63336" y="89737"/>
                </a:lnTo>
                <a:lnTo>
                  <a:pt x="66036" y="88400"/>
                </a:lnTo>
                <a:lnTo>
                  <a:pt x="68790" y="87508"/>
                </a:lnTo>
                <a:lnTo>
                  <a:pt x="71577" y="86914"/>
                </a:lnTo>
                <a:lnTo>
                  <a:pt x="75341" y="86517"/>
                </a:lnTo>
                <a:lnTo>
                  <a:pt x="79755" y="86253"/>
                </a:lnTo>
                <a:lnTo>
                  <a:pt x="88786" y="85959"/>
                </a:lnTo>
                <a:lnTo>
                  <a:pt x="100178" y="85794"/>
                </a:lnTo>
                <a:lnTo>
                  <a:pt x="121577" y="85734"/>
                </a:lnTo>
                <a:lnTo>
                  <a:pt x="123914" y="84778"/>
                </a:lnTo>
                <a:lnTo>
                  <a:pt x="125472" y="83189"/>
                </a:lnTo>
                <a:lnTo>
                  <a:pt x="126510" y="81176"/>
                </a:lnTo>
                <a:lnTo>
                  <a:pt x="128156" y="79835"/>
                </a:lnTo>
                <a:lnTo>
                  <a:pt x="130204" y="78941"/>
                </a:lnTo>
                <a:lnTo>
                  <a:pt x="137160" y="7715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686"/>
          <p:cNvSpPr/>
          <p:nvPr/>
        </p:nvSpPr>
        <p:spPr>
          <a:xfrm>
            <a:off x="8532610" y="2271712"/>
            <a:ext cx="145618" cy="394336"/>
          </a:xfrm>
          <a:custGeom>
            <a:avLst/>
            <a:gdLst/>
            <a:ahLst/>
            <a:cxnLst/>
            <a:rect l="0" t="0" r="0" b="0"/>
            <a:pathLst>
              <a:path w="145618" h="394336">
                <a:moveTo>
                  <a:pt x="137045" y="0"/>
                </a:moveTo>
                <a:lnTo>
                  <a:pt x="129664" y="0"/>
                </a:lnTo>
                <a:lnTo>
                  <a:pt x="129266" y="953"/>
                </a:lnTo>
                <a:lnTo>
                  <a:pt x="128826" y="4551"/>
                </a:lnTo>
                <a:lnTo>
                  <a:pt x="127755" y="5892"/>
                </a:lnTo>
                <a:lnTo>
                  <a:pt x="126090" y="6785"/>
                </a:lnTo>
                <a:lnTo>
                  <a:pt x="124025" y="7381"/>
                </a:lnTo>
                <a:lnTo>
                  <a:pt x="121698" y="8731"/>
                </a:lnTo>
                <a:lnTo>
                  <a:pt x="119193" y="10583"/>
                </a:lnTo>
                <a:lnTo>
                  <a:pt x="116572" y="12770"/>
                </a:lnTo>
                <a:lnTo>
                  <a:pt x="113871" y="15181"/>
                </a:lnTo>
                <a:lnTo>
                  <a:pt x="108330" y="20400"/>
                </a:lnTo>
                <a:lnTo>
                  <a:pt x="104567" y="23125"/>
                </a:lnTo>
                <a:lnTo>
                  <a:pt x="100153" y="25894"/>
                </a:lnTo>
                <a:lnTo>
                  <a:pt x="95305" y="28693"/>
                </a:lnTo>
                <a:lnTo>
                  <a:pt x="91121" y="30558"/>
                </a:lnTo>
                <a:lnTo>
                  <a:pt x="87379" y="31802"/>
                </a:lnTo>
                <a:lnTo>
                  <a:pt x="83932" y="32632"/>
                </a:lnTo>
                <a:lnTo>
                  <a:pt x="80681" y="35089"/>
                </a:lnTo>
                <a:lnTo>
                  <a:pt x="77562" y="38633"/>
                </a:lnTo>
                <a:lnTo>
                  <a:pt x="74530" y="42900"/>
                </a:lnTo>
                <a:lnTo>
                  <a:pt x="71160" y="50182"/>
                </a:lnTo>
                <a:lnTo>
                  <a:pt x="70261" y="53457"/>
                </a:lnTo>
                <a:lnTo>
                  <a:pt x="66724" y="59636"/>
                </a:lnTo>
                <a:lnTo>
                  <a:pt x="64446" y="62617"/>
                </a:lnTo>
                <a:lnTo>
                  <a:pt x="61976" y="66510"/>
                </a:lnTo>
                <a:lnTo>
                  <a:pt x="59376" y="71010"/>
                </a:lnTo>
                <a:lnTo>
                  <a:pt x="56691" y="75915"/>
                </a:lnTo>
                <a:lnTo>
                  <a:pt x="53948" y="80138"/>
                </a:lnTo>
                <a:lnTo>
                  <a:pt x="51167" y="83905"/>
                </a:lnTo>
                <a:lnTo>
                  <a:pt x="48360" y="87369"/>
                </a:lnTo>
                <a:lnTo>
                  <a:pt x="45537" y="91584"/>
                </a:lnTo>
                <a:lnTo>
                  <a:pt x="42702" y="96298"/>
                </a:lnTo>
                <a:lnTo>
                  <a:pt x="39858" y="101346"/>
                </a:lnTo>
                <a:lnTo>
                  <a:pt x="37011" y="105664"/>
                </a:lnTo>
                <a:lnTo>
                  <a:pt x="34161" y="109495"/>
                </a:lnTo>
                <a:lnTo>
                  <a:pt x="31309" y="113002"/>
                </a:lnTo>
                <a:lnTo>
                  <a:pt x="29406" y="117245"/>
                </a:lnTo>
                <a:lnTo>
                  <a:pt x="27293" y="127039"/>
                </a:lnTo>
                <a:lnTo>
                  <a:pt x="23814" y="135202"/>
                </a:lnTo>
                <a:lnTo>
                  <a:pt x="21553" y="138712"/>
                </a:lnTo>
                <a:lnTo>
                  <a:pt x="19040" y="147692"/>
                </a:lnTo>
                <a:lnTo>
                  <a:pt x="18370" y="152754"/>
                </a:lnTo>
                <a:lnTo>
                  <a:pt x="15086" y="160918"/>
                </a:lnTo>
                <a:lnTo>
                  <a:pt x="12876" y="164429"/>
                </a:lnTo>
                <a:lnTo>
                  <a:pt x="10422" y="173410"/>
                </a:lnTo>
                <a:lnTo>
                  <a:pt x="9767" y="178471"/>
                </a:lnTo>
                <a:lnTo>
                  <a:pt x="6499" y="186636"/>
                </a:lnTo>
                <a:lnTo>
                  <a:pt x="4294" y="190146"/>
                </a:lnTo>
                <a:lnTo>
                  <a:pt x="1845" y="199127"/>
                </a:lnTo>
                <a:lnTo>
                  <a:pt x="755" y="208516"/>
                </a:lnTo>
                <a:lnTo>
                  <a:pt x="143" y="220109"/>
                </a:lnTo>
                <a:lnTo>
                  <a:pt x="0" y="229907"/>
                </a:lnTo>
                <a:lnTo>
                  <a:pt x="914" y="234234"/>
                </a:lnTo>
                <a:lnTo>
                  <a:pt x="4470" y="241581"/>
                </a:lnTo>
                <a:lnTo>
                  <a:pt x="6685" y="250562"/>
                </a:lnTo>
                <a:lnTo>
                  <a:pt x="7276" y="255624"/>
                </a:lnTo>
                <a:lnTo>
                  <a:pt x="8622" y="259951"/>
                </a:lnTo>
                <a:lnTo>
                  <a:pt x="12658" y="267299"/>
                </a:lnTo>
                <a:lnTo>
                  <a:pt x="15068" y="271544"/>
                </a:lnTo>
                <a:lnTo>
                  <a:pt x="20285" y="281341"/>
                </a:lnTo>
                <a:lnTo>
                  <a:pt x="23239" y="289506"/>
                </a:lnTo>
                <a:lnTo>
                  <a:pt x="24552" y="297262"/>
                </a:lnTo>
                <a:lnTo>
                  <a:pt x="25135" y="307059"/>
                </a:lnTo>
                <a:lnTo>
                  <a:pt x="26244" y="311386"/>
                </a:lnTo>
                <a:lnTo>
                  <a:pt x="30015" y="318734"/>
                </a:lnTo>
                <a:lnTo>
                  <a:pt x="32354" y="322027"/>
                </a:lnTo>
                <a:lnTo>
                  <a:pt x="34867" y="325175"/>
                </a:lnTo>
                <a:lnTo>
                  <a:pt x="37493" y="328226"/>
                </a:lnTo>
                <a:lnTo>
                  <a:pt x="40197" y="331212"/>
                </a:lnTo>
                <a:lnTo>
                  <a:pt x="45741" y="337070"/>
                </a:lnTo>
                <a:lnTo>
                  <a:pt x="62762" y="354320"/>
                </a:lnTo>
                <a:lnTo>
                  <a:pt x="66568" y="357181"/>
                </a:lnTo>
                <a:lnTo>
                  <a:pt x="71009" y="360041"/>
                </a:lnTo>
                <a:lnTo>
                  <a:pt x="75876" y="362900"/>
                </a:lnTo>
                <a:lnTo>
                  <a:pt x="80073" y="365758"/>
                </a:lnTo>
                <a:lnTo>
                  <a:pt x="83823" y="368616"/>
                </a:lnTo>
                <a:lnTo>
                  <a:pt x="87277" y="371474"/>
                </a:lnTo>
                <a:lnTo>
                  <a:pt x="90531" y="374332"/>
                </a:lnTo>
                <a:lnTo>
                  <a:pt x="96688" y="380047"/>
                </a:lnTo>
                <a:lnTo>
                  <a:pt x="99663" y="381952"/>
                </a:lnTo>
                <a:lnTo>
                  <a:pt x="102597" y="383223"/>
                </a:lnTo>
                <a:lnTo>
                  <a:pt x="105508" y="384069"/>
                </a:lnTo>
                <a:lnTo>
                  <a:pt x="108400" y="385586"/>
                </a:lnTo>
                <a:lnTo>
                  <a:pt x="111281" y="387550"/>
                </a:lnTo>
                <a:lnTo>
                  <a:pt x="114153" y="389811"/>
                </a:lnTo>
                <a:lnTo>
                  <a:pt x="117022" y="391320"/>
                </a:lnTo>
                <a:lnTo>
                  <a:pt x="119886" y="392325"/>
                </a:lnTo>
                <a:lnTo>
                  <a:pt x="126776" y="393938"/>
                </a:lnTo>
                <a:lnTo>
                  <a:pt x="130258" y="394159"/>
                </a:lnTo>
                <a:lnTo>
                  <a:pt x="134981" y="394257"/>
                </a:lnTo>
                <a:lnTo>
                  <a:pt x="145617" y="39433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687"/>
          <p:cNvSpPr/>
          <p:nvPr/>
        </p:nvSpPr>
        <p:spPr>
          <a:xfrm>
            <a:off x="8686800" y="2426017"/>
            <a:ext cx="51435" cy="197169"/>
          </a:xfrm>
          <a:custGeom>
            <a:avLst/>
            <a:gdLst/>
            <a:ahLst/>
            <a:cxnLst/>
            <a:rect l="0" t="0" r="0" b="0"/>
            <a:pathLst>
              <a:path w="51435" h="197169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2540" y="17368"/>
                </a:lnTo>
                <a:lnTo>
                  <a:pt x="4550" y="20151"/>
                </a:lnTo>
                <a:lnTo>
                  <a:pt x="5891" y="23912"/>
                </a:lnTo>
                <a:lnTo>
                  <a:pt x="6784" y="28324"/>
                </a:lnTo>
                <a:lnTo>
                  <a:pt x="7381" y="33170"/>
                </a:lnTo>
                <a:lnTo>
                  <a:pt x="8730" y="38306"/>
                </a:lnTo>
                <a:lnTo>
                  <a:pt x="10583" y="43635"/>
                </a:lnTo>
                <a:lnTo>
                  <a:pt x="12770" y="49092"/>
                </a:lnTo>
                <a:lnTo>
                  <a:pt x="14228" y="54636"/>
                </a:lnTo>
                <a:lnTo>
                  <a:pt x="15200" y="60236"/>
                </a:lnTo>
                <a:lnTo>
                  <a:pt x="15849" y="65875"/>
                </a:lnTo>
                <a:lnTo>
                  <a:pt x="16280" y="71539"/>
                </a:lnTo>
                <a:lnTo>
                  <a:pt x="16569" y="77220"/>
                </a:lnTo>
                <a:lnTo>
                  <a:pt x="16760" y="82913"/>
                </a:lnTo>
                <a:lnTo>
                  <a:pt x="17842" y="88613"/>
                </a:lnTo>
                <a:lnTo>
                  <a:pt x="19514" y="94318"/>
                </a:lnTo>
                <a:lnTo>
                  <a:pt x="21581" y="100026"/>
                </a:lnTo>
                <a:lnTo>
                  <a:pt x="22959" y="105736"/>
                </a:lnTo>
                <a:lnTo>
                  <a:pt x="23879" y="111449"/>
                </a:lnTo>
                <a:lnTo>
                  <a:pt x="24492" y="117162"/>
                </a:lnTo>
                <a:lnTo>
                  <a:pt x="24900" y="121923"/>
                </a:lnTo>
                <a:lnTo>
                  <a:pt x="25173" y="126049"/>
                </a:lnTo>
                <a:lnTo>
                  <a:pt x="25354" y="129753"/>
                </a:lnTo>
                <a:lnTo>
                  <a:pt x="26427" y="134127"/>
                </a:lnTo>
                <a:lnTo>
                  <a:pt x="28095" y="138948"/>
                </a:lnTo>
                <a:lnTo>
                  <a:pt x="30160" y="144067"/>
                </a:lnTo>
                <a:lnTo>
                  <a:pt x="32490" y="148432"/>
                </a:lnTo>
                <a:lnTo>
                  <a:pt x="34995" y="152295"/>
                </a:lnTo>
                <a:lnTo>
                  <a:pt x="37617" y="155822"/>
                </a:lnTo>
                <a:lnTo>
                  <a:pt x="39366" y="159127"/>
                </a:lnTo>
                <a:lnTo>
                  <a:pt x="40532" y="162282"/>
                </a:lnTo>
                <a:lnTo>
                  <a:pt x="41826" y="168328"/>
                </a:lnTo>
                <a:lnTo>
                  <a:pt x="42402" y="174190"/>
                </a:lnTo>
                <a:lnTo>
                  <a:pt x="42658" y="179970"/>
                </a:lnTo>
                <a:lnTo>
                  <a:pt x="42726" y="182845"/>
                </a:lnTo>
                <a:lnTo>
                  <a:pt x="43723" y="184762"/>
                </a:lnTo>
                <a:lnTo>
                  <a:pt x="45341" y="186040"/>
                </a:lnTo>
                <a:lnTo>
                  <a:pt x="47373" y="186891"/>
                </a:lnTo>
                <a:lnTo>
                  <a:pt x="48726" y="188412"/>
                </a:lnTo>
                <a:lnTo>
                  <a:pt x="49630" y="190378"/>
                </a:lnTo>
                <a:lnTo>
                  <a:pt x="51434" y="1971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688"/>
          <p:cNvSpPr/>
          <p:nvPr/>
        </p:nvSpPr>
        <p:spPr>
          <a:xfrm>
            <a:off x="8772525" y="2426052"/>
            <a:ext cx="171451" cy="171413"/>
          </a:xfrm>
          <a:custGeom>
            <a:avLst/>
            <a:gdLst/>
            <a:ahLst/>
            <a:cxnLst/>
            <a:rect l="0" t="0" r="0" b="0"/>
            <a:pathLst>
              <a:path w="171451" h="171413">
                <a:moveTo>
                  <a:pt x="0" y="42828"/>
                </a:moveTo>
                <a:lnTo>
                  <a:pt x="0" y="38277"/>
                </a:lnTo>
                <a:lnTo>
                  <a:pt x="952" y="36936"/>
                </a:lnTo>
                <a:lnTo>
                  <a:pt x="2540" y="36042"/>
                </a:lnTo>
                <a:lnTo>
                  <a:pt x="7381" y="34608"/>
                </a:lnTo>
                <a:lnTo>
                  <a:pt x="7778" y="33538"/>
                </a:lnTo>
                <a:lnTo>
                  <a:pt x="8219" y="29809"/>
                </a:lnTo>
                <a:lnTo>
                  <a:pt x="9290" y="27481"/>
                </a:lnTo>
                <a:lnTo>
                  <a:pt x="13018" y="22354"/>
                </a:lnTo>
                <a:lnTo>
                  <a:pt x="15347" y="19654"/>
                </a:lnTo>
                <a:lnTo>
                  <a:pt x="17851" y="16901"/>
                </a:lnTo>
                <a:lnTo>
                  <a:pt x="20473" y="14113"/>
                </a:lnTo>
                <a:lnTo>
                  <a:pt x="23173" y="12254"/>
                </a:lnTo>
                <a:lnTo>
                  <a:pt x="25927" y="11016"/>
                </a:lnTo>
                <a:lnTo>
                  <a:pt x="28714" y="10190"/>
                </a:lnTo>
                <a:lnTo>
                  <a:pt x="31525" y="8686"/>
                </a:lnTo>
                <a:lnTo>
                  <a:pt x="34352" y="6732"/>
                </a:lnTo>
                <a:lnTo>
                  <a:pt x="37188" y="4476"/>
                </a:lnTo>
                <a:lnTo>
                  <a:pt x="40033" y="2972"/>
                </a:lnTo>
                <a:lnTo>
                  <a:pt x="42881" y="1970"/>
                </a:lnTo>
                <a:lnTo>
                  <a:pt x="45732" y="1302"/>
                </a:lnTo>
                <a:lnTo>
                  <a:pt x="48585" y="856"/>
                </a:lnTo>
                <a:lnTo>
                  <a:pt x="51440" y="559"/>
                </a:lnTo>
                <a:lnTo>
                  <a:pt x="54295" y="361"/>
                </a:lnTo>
                <a:lnTo>
                  <a:pt x="57153" y="229"/>
                </a:lnTo>
                <a:lnTo>
                  <a:pt x="66886" y="0"/>
                </a:lnTo>
                <a:lnTo>
                  <a:pt x="70367" y="2520"/>
                </a:lnTo>
                <a:lnTo>
                  <a:pt x="75089" y="6816"/>
                </a:lnTo>
                <a:lnTo>
                  <a:pt x="80364" y="11900"/>
                </a:lnTo>
                <a:lnTo>
                  <a:pt x="82150" y="14589"/>
                </a:lnTo>
                <a:lnTo>
                  <a:pt x="83342" y="17335"/>
                </a:lnTo>
                <a:lnTo>
                  <a:pt x="84136" y="20117"/>
                </a:lnTo>
                <a:lnTo>
                  <a:pt x="84666" y="22925"/>
                </a:lnTo>
                <a:lnTo>
                  <a:pt x="85018" y="25749"/>
                </a:lnTo>
                <a:lnTo>
                  <a:pt x="85254" y="28584"/>
                </a:lnTo>
                <a:lnTo>
                  <a:pt x="85411" y="31427"/>
                </a:lnTo>
                <a:lnTo>
                  <a:pt x="85586" y="37126"/>
                </a:lnTo>
                <a:lnTo>
                  <a:pt x="84679" y="40931"/>
                </a:lnTo>
                <a:lnTo>
                  <a:pt x="83123" y="45374"/>
                </a:lnTo>
                <a:lnTo>
                  <a:pt x="81133" y="50240"/>
                </a:lnTo>
                <a:lnTo>
                  <a:pt x="79805" y="54437"/>
                </a:lnTo>
                <a:lnTo>
                  <a:pt x="78922" y="58187"/>
                </a:lnTo>
                <a:lnTo>
                  <a:pt x="78331" y="61639"/>
                </a:lnTo>
                <a:lnTo>
                  <a:pt x="76985" y="65847"/>
                </a:lnTo>
                <a:lnTo>
                  <a:pt x="75137" y="70556"/>
                </a:lnTo>
                <a:lnTo>
                  <a:pt x="72951" y="75601"/>
                </a:lnTo>
                <a:lnTo>
                  <a:pt x="67982" y="86286"/>
                </a:lnTo>
                <a:lnTo>
                  <a:pt x="65324" y="91802"/>
                </a:lnTo>
                <a:lnTo>
                  <a:pt x="63551" y="96432"/>
                </a:lnTo>
                <a:lnTo>
                  <a:pt x="62370" y="100472"/>
                </a:lnTo>
                <a:lnTo>
                  <a:pt x="61583" y="104117"/>
                </a:lnTo>
                <a:lnTo>
                  <a:pt x="61058" y="107500"/>
                </a:lnTo>
                <a:lnTo>
                  <a:pt x="60707" y="110707"/>
                </a:lnTo>
                <a:lnTo>
                  <a:pt x="60474" y="113798"/>
                </a:lnTo>
                <a:lnTo>
                  <a:pt x="59366" y="117764"/>
                </a:lnTo>
                <a:lnTo>
                  <a:pt x="57674" y="122312"/>
                </a:lnTo>
                <a:lnTo>
                  <a:pt x="55595" y="127250"/>
                </a:lnTo>
                <a:lnTo>
                  <a:pt x="54209" y="131494"/>
                </a:lnTo>
                <a:lnTo>
                  <a:pt x="53284" y="135276"/>
                </a:lnTo>
                <a:lnTo>
                  <a:pt x="51799" y="143639"/>
                </a:lnTo>
                <a:lnTo>
                  <a:pt x="51597" y="147323"/>
                </a:lnTo>
                <a:lnTo>
                  <a:pt x="51482" y="154752"/>
                </a:lnTo>
                <a:lnTo>
                  <a:pt x="51444" y="161244"/>
                </a:lnTo>
                <a:lnTo>
                  <a:pt x="53978" y="164672"/>
                </a:lnTo>
                <a:lnTo>
                  <a:pt x="55988" y="166920"/>
                </a:lnTo>
                <a:lnTo>
                  <a:pt x="58280" y="168418"/>
                </a:lnTo>
                <a:lnTo>
                  <a:pt x="63367" y="170083"/>
                </a:lnTo>
                <a:lnTo>
                  <a:pt x="67035" y="171021"/>
                </a:lnTo>
                <a:lnTo>
                  <a:pt x="70433" y="171240"/>
                </a:lnTo>
                <a:lnTo>
                  <a:pt x="75119" y="171337"/>
                </a:lnTo>
                <a:lnTo>
                  <a:pt x="97187" y="171412"/>
                </a:lnTo>
                <a:lnTo>
                  <a:pt x="100986" y="170461"/>
                </a:lnTo>
                <a:lnTo>
                  <a:pt x="105424" y="168874"/>
                </a:lnTo>
                <a:lnTo>
                  <a:pt x="110288" y="166863"/>
                </a:lnTo>
                <a:lnTo>
                  <a:pt x="114482" y="165523"/>
                </a:lnTo>
                <a:lnTo>
                  <a:pt x="118231" y="164630"/>
                </a:lnTo>
                <a:lnTo>
                  <a:pt x="121684" y="164034"/>
                </a:lnTo>
                <a:lnTo>
                  <a:pt x="124937" y="162684"/>
                </a:lnTo>
                <a:lnTo>
                  <a:pt x="128058" y="160832"/>
                </a:lnTo>
                <a:lnTo>
                  <a:pt x="131092" y="158645"/>
                </a:lnTo>
                <a:lnTo>
                  <a:pt x="135020" y="156234"/>
                </a:lnTo>
                <a:lnTo>
                  <a:pt x="139544" y="153674"/>
                </a:lnTo>
                <a:lnTo>
                  <a:pt x="144464" y="151015"/>
                </a:lnTo>
                <a:lnTo>
                  <a:pt x="148697" y="148290"/>
                </a:lnTo>
                <a:lnTo>
                  <a:pt x="152471" y="145521"/>
                </a:lnTo>
                <a:lnTo>
                  <a:pt x="155940" y="142722"/>
                </a:lnTo>
                <a:lnTo>
                  <a:pt x="159205" y="139904"/>
                </a:lnTo>
                <a:lnTo>
                  <a:pt x="162334" y="137073"/>
                </a:lnTo>
                <a:lnTo>
                  <a:pt x="171450" y="12855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689"/>
          <p:cNvSpPr/>
          <p:nvPr/>
        </p:nvSpPr>
        <p:spPr>
          <a:xfrm>
            <a:off x="8901112" y="2306002"/>
            <a:ext cx="119650" cy="402909"/>
          </a:xfrm>
          <a:custGeom>
            <a:avLst/>
            <a:gdLst/>
            <a:ahLst/>
            <a:cxnLst/>
            <a:rect l="0" t="0" r="0" b="0"/>
            <a:pathLst>
              <a:path w="119650" h="402909">
                <a:moveTo>
                  <a:pt x="0" y="0"/>
                </a:moveTo>
                <a:lnTo>
                  <a:pt x="11932" y="0"/>
                </a:lnTo>
                <a:lnTo>
                  <a:pt x="14622" y="953"/>
                </a:lnTo>
                <a:lnTo>
                  <a:pt x="17368" y="2540"/>
                </a:lnTo>
                <a:lnTo>
                  <a:pt x="20151" y="4551"/>
                </a:lnTo>
                <a:lnTo>
                  <a:pt x="22959" y="6844"/>
                </a:lnTo>
                <a:lnTo>
                  <a:pt x="25784" y="9325"/>
                </a:lnTo>
                <a:lnTo>
                  <a:pt x="28619" y="11932"/>
                </a:lnTo>
                <a:lnTo>
                  <a:pt x="32415" y="14622"/>
                </a:lnTo>
                <a:lnTo>
                  <a:pt x="36850" y="17368"/>
                </a:lnTo>
                <a:lnTo>
                  <a:pt x="41711" y="20151"/>
                </a:lnTo>
                <a:lnTo>
                  <a:pt x="45906" y="23912"/>
                </a:lnTo>
                <a:lnTo>
                  <a:pt x="49654" y="28324"/>
                </a:lnTo>
                <a:lnTo>
                  <a:pt x="53105" y="33170"/>
                </a:lnTo>
                <a:lnTo>
                  <a:pt x="57311" y="37353"/>
                </a:lnTo>
                <a:lnTo>
                  <a:pt x="62020" y="41095"/>
                </a:lnTo>
                <a:lnTo>
                  <a:pt x="67064" y="44542"/>
                </a:lnTo>
                <a:lnTo>
                  <a:pt x="71379" y="48744"/>
                </a:lnTo>
                <a:lnTo>
                  <a:pt x="75209" y="53451"/>
                </a:lnTo>
                <a:lnTo>
                  <a:pt x="78714" y="58494"/>
                </a:lnTo>
                <a:lnTo>
                  <a:pt x="81052" y="64714"/>
                </a:lnTo>
                <a:lnTo>
                  <a:pt x="82609" y="71717"/>
                </a:lnTo>
                <a:lnTo>
                  <a:pt x="83648" y="79244"/>
                </a:lnTo>
                <a:lnTo>
                  <a:pt x="85293" y="86167"/>
                </a:lnTo>
                <a:lnTo>
                  <a:pt x="87342" y="92687"/>
                </a:lnTo>
                <a:lnTo>
                  <a:pt x="92159" y="105964"/>
                </a:lnTo>
                <a:lnTo>
                  <a:pt x="97475" y="121390"/>
                </a:lnTo>
                <a:lnTo>
                  <a:pt x="100226" y="128552"/>
                </a:lnTo>
                <a:lnTo>
                  <a:pt x="103012" y="135231"/>
                </a:lnTo>
                <a:lnTo>
                  <a:pt x="105822" y="141589"/>
                </a:lnTo>
                <a:lnTo>
                  <a:pt x="107697" y="148685"/>
                </a:lnTo>
                <a:lnTo>
                  <a:pt x="108945" y="156274"/>
                </a:lnTo>
                <a:lnTo>
                  <a:pt x="109778" y="164190"/>
                </a:lnTo>
                <a:lnTo>
                  <a:pt x="110332" y="172325"/>
                </a:lnTo>
                <a:lnTo>
                  <a:pt x="110703" y="180606"/>
                </a:lnTo>
                <a:lnTo>
                  <a:pt x="110950" y="188984"/>
                </a:lnTo>
                <a:lnTo>
                  <a:pt x="112066" y="197427"/>
                </a:lnTo>
                <a:lnTo>
                  <a:pt x="113764" y="205913"/>
                </a:lnTo>
                <a:lnTo>
                  <a:pt x="115847" y="214428"/>
                </a:lnTo>
                <a:lnTo>
                  <a:pt x="117237" y="222962"/>
                </a:lnTo>
                <a:lnTo>
                  <a:pt x="118163" y="231509"/>
                </a:lnTo>
                <a:lnTo>
                  <a:pt x="118780" y="240064"/>
                </a:lnTo>
                <a:lnTo>
                  <a:pt x="119193" y="248625"/>
                </a:lnTo>
                <a:lnTo>
                  <a:pt x="119649" y="265758"/>
                </a:lnTo>
                <a:lnTo>
                  <a:pt x="118819" y="274327"/>
                </a:lnTo>
                <a:lnTo>
                  <a:pt x="117312" y="282897"/>
                </a:lnTo>
                <a:lnTo>
                  <a:pt x="115357" y="291468"/>
                </a:lnTo>
                <a:lnTo>
                  <a:pt x="112147" y="299087"/>
                </a:lnTo>
                <a:lnTo>
                  <a:pt x="108102" y="306071"/>
                </a:lnTo>
                <a:lnTo>
                  <a:pt x="103501" y="312633"/>
                </a:lnTo>
                <a:lnTo>
                  <a:pt x="99481" y="319864"/>
                </a:lnTo>
                <a:lnTo>
                  <a:pt x="95848" y="327543"/>
                </a:lnTo>
                <a:lnTo>
                  <a:pt x="92473" y="335519"/>
                </a:lnTo>
                <a:lnTo>
                  <a:pt x="88319" y="342742"/>
                </a:lnTo>
                <a:lnTo>
                  <a:pt x="83645" y="349462"/>
                </a:lnTo>
                <a:lnTo>
                  <a:pt x="78623" y="355847"/>
                </a:lnTo>
                <a:lnTo>
                  <a:pt x="73371" y="362009"/>
                </a:lnTo>
                <a:lnTo>
                  <a:pt x="67964" y="368022"/>
                </a:lnTo>
                <a:lnTo>
                  <a:pt x="53793" y="383046"/>
                </a:lnTo>
                <a:lnTo>
                  <a:pt x="50149" y="386809"/>
                </a:lnTo>
                <a:lnTo>
                  <a:pt x="45816" y="390270"/>
                </a:lnTo>
                <a:lnTo>
                  <a:pt x="41021" y="393530"/>
                </a:lnTo>
                <a:lnTo>
                  <a:pt x="35920" y="396656"/>
                </a:lnTo>
                <a:lnTo>
                  <a:pt x="31566" y="398740"/>
                </a:lnTo>
                <a:lnTo>
                  <a:pt x="27712" y="400129"/>
                </a:lnTo>
                <a:lnTo>
                  <a:pt x="19233" y="402359"/>
                </a:lnTo>
                <a:lnTo>
                  <a:pt x="15532" y="402664"/>
                </a:lnTo>
                <a:lnTo>
                  <a:pt x="10713" y="402799"/>
                </a:lnTo>
                <a:lnTo>
                  <a:pt x="0" y="40290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690"/>
          <p:cNvSpPr/>
          <p:nvPr/>
        </p:nvSpPr>
        <p:spPr>
          <a:xfrm>
            <a:off x="5112067" y="2966085"/>
            <a:ext cx="34291" cy="265748"/>
          </a:xfrm>
          <a:custGeom>
            <a:avLst/>
            <a:gdLst/>
            <a:ahLst/>
            <a:cxnLst/>
            <a:rect l="0" t="0" r="0" b="0"/>
            <a:pathLst>
              <a:path w="34291" h="265748">
                <a:moveTo>
                  <a:pt x="0" y="0"/>
                </a:moveTo>
                <a:lnTo>
                  <a:pt x="0" y="95601"/>
                </a:lnTo>
                <a:lnTo>
                  <a:pt x="953" y="99929"/>
                </a:lnTo>
                <a:lnTo>
                  <a:pt x="2540" y="104719"/>
                </a:lnTo>
                <a:lnTo>
                  <a:pt x="4551" y="109818"/>
                </a:lnTo>
                <a:lnTo>
                  <a:pt x="5891" y="116074"/>
                </a:lnTo>
                <a:lnTo>
                  <a:pt x="6785" y="123103"/>
                </a:lnTo>
                <a:lnTo>
                  <a:pt x="7381" y="130646"/>
                </a:lnTo>
                <a:lnTo>
                  <a:pt x="7778" y="137580"/>
                </a:lnTo>
                <a:lnTo>
                  <a:pt x="8219" y="150364"/>
                </a:lnTo>
                <a:lnTo>
                  <a:pt x="8503" y="174093"/>
                </a:lnTo>
                <a:lnTo>
                  <a:pt x="8542" y="185642"/>
                </a:lnTo>
                <a:lnTo>
                  <a:pt x="9504" y="190436"/>
                </a:lnTo>
                <a:lnTo>
                  <a:pt x="11098" y="194585"/>
                </a:lnTo>
                <a:lnTo>
                  <a:pt x="13114" y="198303"/>
                </a:lnTo>
                <a:lnTo>
                  <a:pt x="14458" y="202687"/>
                </a:lnTo>
                <a:lnTo>
                  <a:pt x="15354" y="207515"/>
                </a:lnTo>
                <a:lnTo>
                  <a:pt x="15950" y="212638"/>
                </a:lnTo>
                <a:lnTo>
                  <a:pt x="17302" y="217006"/>
                </a:lnTo>
                <a:lnTo>
                  <a:pt x="19154" y="220870"/>
                </a:lnTo>
                <a:lnTo>
                  <a:pt x="21342" y="224399"/>
                </a:lnTo>
                <a:lnTo>
                  <a:pt x="22800" y="228657"/>
                </a:lnTo>
                <a:lnTo>
                  <a:pt x="23773" y="233400"/>
                </a:lnTo>
                <a:lnTo>
                  <a:pt x="25333" y="245599"/>
                </a:lnTo>
                <a:lnTo>
                  <a:pt x="25604" y="252263"/>
                </a:lnTo>
                <a:lnTo>
                  <a:pt x="26594" y="254853"/>
                </a:lnTo>
                <a:lnTo>
                  <a:pt x="28207" y="257532"/>
                </a:lnTo>
                <a:lnTo>
                  <a:pt x="34290" y="26574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691"/>
          <p:cNvSpPr/>
          <p:nvPr/>
        </p:nvSpPr>
        <p:spPr>
          <a:xfrm>
            <a:off x="5214941" y="3077530"/>
            <a:ext cx="167472" cy="154268"/>
          </a:xfrm>
          <a:custGeom>
            <a:avLst/>
            <a:gdLst/>
            <a:ahLst/>
            <a:cxnLst/>
            <a:rect l="0" t="0" r="0" b="0"/>
            <a:pathLst>
              <a:path w="167472" h="154268">
                <a:moveTo>
                  <a:pt x="68576" y="8570"/>
                </a:moveTo>
                <a:lnTo>
                  <a:pt x="68576" y="102"/>
                </a:lnTo>
                <a:lnTo>
                  <a:pt x="64025" y="28"/>
                </a:lnTo>
                <a:lnTo>
                  <a:pt x="52976" y="0"/>
                </a:lnTo>
                <a:lnTo>
                  <a:pt x="49578" y="2538"/>
                </a:lnTo>
                <a:lnTo>
                  <a:pt x="47338" y="4549"/>
                </a:lnTo>
                <a:lnTo>
                  <a:pt x="44892" y="5889"/>
                </a:lnTo>
                <a:lnTo>
                  <a:pt x="42310" y="6782"/>
                </a:lnTo>
                <a:lnTo>
                  <a:pt x="39635" y="7378"/>
                </a:lnTo>
                <a:lnTo>
                  <a:pt x="36900" y="8728"/>
                </a:lnTo>
                <a:lnTo>
                  <a:pt x="34123" y="10580"/>
                </a:lnTo>
                <a:lnTo>
                  <a:pt x="31320" y="12767"/>
                </a:lnTo>
                <a:lnTo>
                  <a:pt x="28499" y="15178"/>
                </a:lnTo>
                <a:lnTo>
                  <a:pt x="25665" y="17738"/>
                </a:lnTo>
                <a:lnTo>
                  <a:pt x="19977" y="23122"/>
                </a:lnTo>
                <a:lnTo>
                  <a:pt x="5708" y="37179"/>
                </a:lnTo>
                <a:lnTo>
                  <a:pt x="3804" y="40978"/>
                </a:lnTo>
                <a:lnTo>
                  <a:pt x="2535" y="45415"/>
                </a:lnTo>
                <a:lnTo>
                  <a:pt x="1689" y="50278"/>
                </a:lnTo>
                <a:lnTo>
                  <a:pt x="1125" y="54473"/>
                </a:lnTo>
                <a:lnTo>
                  <a:pt x="748" y="58222"/>
                </a:lnTo>
                <a:lnTo>
                  <a:pt x="498" y="61673"/>
                </a:lnTo>
                <a:lnTo>
                  <a:pt x="330" y="65880"/>
                </a:lnTo>
                <a:lnTo>
                  <a:pt x="95" y="79949"/>
                </a:lnTo>
                <a:lnTo>
                  <a:pt x="0" y="110162"/>
                </a:lnTo>
                <a:lnTo>
                  <a:pt x="951" y="114398"/>
                </a:lnTo>
                <a:lnTo>
                  <a:pt x="2538" y="118174"/>
                </a:lnTo>
                <a:lnTo>
                  <a:pt x="4548" y="121644"/>
                </a:lnTo>
                <a:lnTo>
                  <a:pt x="5888" y="124910"/>
                </a:lnTo>
                <a:lnTo>
                  <a:pt x="6782" y="128040"/>
                </a:lnTo>
                <a:lnTo>
                  <a:pt x="7377" y="131079"/>
                </a:lnTo>
                <a:lnTo>
                  <a:pt x="8727" y="134057"/>
                </a:lnTo>
                <a:lnTo>
                  <a:pt x="10579" y="136996"/>
                </a:lnTo>
                <a:lnTo>
                  <a:pt x="12766" y="139907"/>
                </a:lnTo>
                <a:lnTo>
                  <a:pt x="15177" y="141848"/>
                </a:lnTo>
                <a:lnTo>
                  <a:pt x="17737" y="143142"/>
                </a:lnTo>
                <a:lnTo>
                  <a:pt x="20396" y="144004"/>
                </a:lnTo>
                <a:lnTo>
                  <a:pt x="23121" y="145532"/>
                </a:lnTo>
                <a:lnTo>
                  <a:pt x="25890" y="147503"/>
                </a:lnTo>
                <a:lnTo>
                  <a:pt x="28689" y="149769"/>
                </a:lnTo>
                <a:lnTo>
                  <a:pt x="31507" y="151280"/>
                </a:lnTo>
                <a:lnTo>
                  <a:pt x="34338" y="152288"/>
                </a:lnTo>
                <a:lnTo>
                  <a:pt x="37178" y="152959"/>
                </a:lnTo>
                <a:lnTo>
                  <a:pt x="40024" y="153407"/>
                </a:lnTo>
                <a:lnTo>
                  <a:pt x="42874" y="153705"/>
                </a:lnTo>
                <a:lnTo>
                  <a:pt x="45727" y="153904"/>
                </a:lnTo>
                <a:lnTo>
                  <a:pt x="48581" y="154037"/>
                </a:lnTo>
                <a:lnTo>
                  <a:pt x="54292" y="154184"/>
                </a:lnTo>
                <a:lnTo>
                  <a:pt x="67413" y="154267"/>
                </a:lnTo>
                <a:lnTo>
                  <a:pt x="71611" y="153326"/>
                </a:lnTo>
                <a:lnTo>
                  <a:pt x="75362" y="151747"/>
                </a:lnTo>
                <a:lnTo>
                  <a:pt x="78815" y="149741"/>
                </a:lnTo>
                <a:lnTo>
                  <a:pt x="87732" y="144972"/>
                </a:lnTo>
                <a:lnTo>
                  <a:pt x="92777" y="142367"/>
                </a:lnTo>
                <a:lnTo>
                  <a:pt x="97092" y="139678"/>
                </a:lnTo>
                <a:lnTo>
                  <a:pt x="100922" y="136933"/>
                </a:lnTo>
                <a:lnTo>
                  <a:pt x="104427" y="134150"/>
                </a:lnTo>
                <a:lnTo>
                  <a:pt x="107717" y="130390"/>
                </a:lnTo>
                <a:lnTo>
                  <a:pt x="110862" y="125978"/>
                </a:lnTo>
                <a:lnTo>
                  <a:pt x="113912" y="121132"/>
                </a:lnTo>
                <a:lnTo>
                  <a:pt x="117850" y="116949"/>
                </a:lnTo>
                <a:lnTo>
                  <a:pt x="122381" y="113207"/>
                </a:lnTo>
                <a:lnTo>
                  <a:pt x="127306" y="109761"/>
                </a:lnTo>
                <a:lnTo>
                  <a:pt x="131542" y="105558"/>
                </a:lnTo>
                <a:lnTo>
                  <a:pt x="135318" y="100851"/>
                </a:lnTo>
                <a:lnTo>
                  <a:pt x="138788" y="95808"/>
                </a:lnTo>
                <a:lnTo>
                  <a:pt x="142054" y="90541"/>
                </a:lnTo>
                <a:lnTo>
                  <a:pt x="145184" y="85125"/>
                </a:lnTo>
                <a:lnTo>
                  <a:pt x="148223" y="79609"/>
                </a:lnTo>
                <a:lnTo>
                  <a:pt x="151201" y="74979"/>
                </a:lnTo>
                <a:lnTo>
                  <a:pt x="154140" y="70940"/>
                </a:lnTo>
                <a:lnTo>
                  <a:pt x="157051" y="67295"/>
                </a:lnTo>
                <a:lnTo>
                  <a:pt x="158992" y="62960"/>
                </a:lnTo>
                <a:lnTo>
                  <a:pt x="160285" y="58165"/>
                </a:lnTo>
                <a:lnTo>
                  <a:pt x="161149" y="53063"/>
                </a:lnTo>
                <a:lnTo>
                  <a:pt x="162676" y="48709"/>
                </a:lnTo>
                <a:lnTo>
                  <a:pt x="164647" y="44854"/>
                </a:lnTo>
                <a:lnTo>
                  <a:pt x="166913" y="41332"/>
                </a:lnTo>
                <a:lnTo>
                  <a:pt x="167471" y="38031"/>
                </a:lnTo>
                <a:lnTo>
                  <a:pt x="166891" y="34878"/>
                </a:lnTo>
                <a:lnTo>
                  <a:pt x="165552" y="31824"/>
                </a:lnTo>
                <a:lnTo>
                  <a:pt x="164659" y="28835"/>
                </a:lnTo>
                <a:lnTo>
                  <a:pt x="164064" y="25890"/>
                </a:lnTo>
                <a:lnTo>
                  <a:pt x="163667" y="22974"/>
                </a:lnTo>
                <a:lnTo>
                  <a:pt x="162450" y="21030"/>
                </a:lnTo>
                <a:lnTo>
                  <a:pt x="160687" y="19734"/>
                </a:lnTo>
                <a:lnTo>
                  <a:pt x="158558" y="18870"/>
                </a:lnTo>
                <a:lnTo>
                  <a:pt x="155234" y="17342"/>
                </a:lnTo>
                <a:lnTo>
                  <a:pt x="146460" y="13103"/>
                </a:lnTo>
                <a:lnTo>
                  <a:pt x="142407" y="11592"/>
                </a:lnTo>
                <a:lnTo>
                  <a:pt x="138751" y="10584"/>
                </a:lnTo>
                <a:lnTo>
                  <a:pt x="135362" y="9913"/>
                </a:lnTo>
                <a:lnTo>
                  <a:pt x="132150" y="8513"/>
                </a:lnTo>
                <a:lnTo>
                  <a:pt x="129056" y="6627"/>
                </a:lnTo>
                <a:lnTo>
                  <a:pt x="126041" y="4417"/>
                </a:lnTo>
                <a:lnTo>
                  <a:pt x="122126" y="2944"/>
                </a:lnTo>
                <a:lnTo>
                  <a:pt x="117611" y="1962"/>
                </a:lnTo>
                <a:lnTo>
                  <a:pt x="112696" y="1307"/>
                </a:lnTo>
                <a:lnTo>
                  <a:pt x="107514" y="870"/>
                </a:lnTo>
                <a:lnTo>
                  <a:pt x="102155" y="579"/>
                </a:lnTo>
                <a:lnTo>
                  <a:pt x="88050" y="169"/>
                </a:lnTo>
                <a:lnTo>
                  <a:pt x="84416" y="112"/>
                </a:lnTo>
                <a:lnTo>
                  <a:pt x="81041" y="1026"/>
                </a:lnTo>
                <a:lnTo>
                  <a:pt x="77839" y="2588"/>
                </a:lnTo>
                <a:lnTo>
                  <a:pt x="74751" y="4582"/>
                </a:lnTo>
                <a:lnTo>
                  <a:pt x="71740" y="5911"/>
                </a:lnTo>
                <a:lnTo>
                  <a:pt x="68781" y="6797"/>
                </a:lnTo>
                <a:lnTo>
                  <a:pt x="65855" y="7388"/>
                </a:lnTo>
                <a:lnTo>
                  <a:pt x="62952" y="7782"/>
                </a:lnTo>
                <a:lnTo>
                  <a:pt x="60064" y="8045"/>
                </a:lnTo>
                <a:lnTo>
                  <a:pt x="51431" y="857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692"/>
          <p:cNvSpPr/>
          <p:nvPr/>
        </p:nvSpPr>
        <p:spPr>
          <a:xfrm>
            <a:off x="5420712" y="3051819"/>
            <a:ext cx="137123" cy="317161"/>
          </a:xfrm>
          <a:custGeom>
            <a:avLst/>
            <a:gdLst/>
            <a:ahLst/>
            <a:cxnLst/>
            <a:rect l="0" t="0" r="0" b="0"/>
            <a:pathLst>
              <a:path w="137123" h="317161">
                <a:moveTo>
                  <a:pt x="85690" y="8563"/>
                </a:moveTo>
                <a:lnTo>
                  <a:pt x="85690" y="4012"/>
                </a:lnTo>
                <a:lnTo>
                  <a:pt x="84738" y="2672"/>
                </a:lnTo>
                <a:lnTo>
                  <a:pt x="83150" y="1778"/>
                </a:lnTo>
                <a:lnTo>
                  <a:pt x="77471" y="95"/>
                </a:lnTo>
                <a:lnTo>
                  <a:pt x="74735" y="37"/>
                </a:lnTo>
                <a:lnTo>
                  <a:pt x="65217" y="0"/>
                </a:lnTo>
                <a:lnTo>
                  <a:pt x="63469" y="949"/>
                </a:lnTo>
                <a:lnTo>
                  <a:pt x="62304" y="2535"/>
                </a:lnTo>
                <a:lnTo>
                  <a:pt x="61527" y="4544"/>
                </a:lnTo>
                <a:lnTo>
                  <a:pt x="58123" y="9317"/>
                </a:lnTo>
                <a:lnTo>
                  <a:pt x="55882" y="11923"/>
                </a:lnTo>
                <a:lnTo>
                  <a:pt x="53436" y="13661"/>
                </a:lnTo>
                <a:lnTo>
                  <a:pt x="50852" y="14819"/>
                </a:lnTo>
                <a:lnTo>
                  <a:pt x="48177" y="15591"/>
                </a:lnTo>
                <a:lnTo>
                  <a:pt x="44489" y="18011"/>
                </a:lnTo>
                <a:lnTo>
                  <a:pt x="40125" y="21529"/>
                </a:lnTo>
                <a:lnTo>
                  <a:pt x="35311" y="25780"/>
                </a:lnTo>
                <a:lnTo>
                  <a:pt x="27422" y="33042"/>
                </a:lnTo>
                <a:lnTo>
                  <a:pt x="17625" y="42486"/>
                </a:lnTo>
                <a:lnTo>
                  <a:pt x="14596" y="45466"/>
                </a:lnTo>
                <a:lnTo>
                  <a:pt x="12577" y="49357"/>
                </a:lnTo>
                <a:lnTo>
                  <a:pt x="8782" y="63936"/>
                </a:lnTo>
                <a:lnTo>
                  <a:pt x="6796" y="69291"/>
                </a:lnTo>
                <a:lnTo>
                  <a:pt x="4519" y="74766"/>
                </a:lnTo>
                <a:lnTo>
                  <a:pt x="1989" y="83389"/>
                </a:lnTo>
                <a:lnTo>
                  <a:pt x="864" y="90397"/>
                </a:lnTo>
                <a:lnTo>
                  <a:pt x="232" y="99697"/>
                </a:lnTo>
                <a:lnTo>
                  <a:pt x="44" y="108485"/>
                </a:lnTo>
                <a:lnTo>
                  <a:pt x="0" y="114250"/>
                </a:lnTo>
                <a:lnTo>
                  <a:pt x="941" y="117121"/>
                </a:lnTo>
                <a:lnTo>
                  <a:pt x="4527" y="122851"/>
                </a:lnTo>
                <a:lnTo>
                  <a:pt x="6816" y="124760"/>
                </a:lnTo>
                <a:lnTo>
                  <a:pt x="9294" y="126033"/>
                </a:lnTo>
                <a:lnTo>
                  <a:pt x="11900" y="126881"/>
                </a:lnTo>
                <a:lnTo>
                  <a:pt x="14589" y="127447"/>
                </a:lnTo>
                <a:lnTo>
                  <a:pt x="17335" y="127824"/>
                </a:lnTo>
                <a:lnTo>
                  <a:pt x="20117" y="128075"/>
                </a:lnTo>
                <a:lnTo>
                  <a:pt x="22925" y="128243"/>
                </a:lnTo>
                <a:lnTo>
                  <a:pt x="28584" y="128429"/>
                </a:lnTo>
                <a:lnTo>
                  <a:pt x="37125" y="128534"/>
                </a:lnTo>
                <a:lnTo>
                  <a:pt x="39979" y="127596"/>
                </a:lnTo>
                <a:lnTo>
                  <a:pt x="42833" y="126019"/>
                </a:lnTo>
                <a:lnTo>
                  <a:pt x="45689" y="124014"/>
                </a:lnTo>
                <a:lnTo>
                  <a:pt x="49497" y="122678"/>
                </a:lnTo>
                <a:lnTo>
                  <a:pt x="53942" y="121787"/>
                </a:lnTo>
                <a:lnTo>
                  <a:pt x="58809" y="121193"/>
                </a:lnTo>
                <a:lnTo>
                  <a:pt x="63007" y="119845"/>
                </a:lnTo>
                <a:lnTo>
                  <a:pt x="66758" y="117993"/>
                </a:lnTo>
                <a:lnTo>
                  <a:pt x="70212" y="115807"/>
                </a:lnTo>
                <a:lnTo>
                  <a:pt x="73466" y="113396"/>
                </a:lnTo>
                <a:lnTo>
                  <a:pt x="76588" y="110837"/>
                </a:lnTo>
                <a:lnTo>
                  <a:pt x="79622" y="108178"/>
                </a:lnTo>
                <a:lnTo>
                  <a:pt x="82597" y="104501"/>
                </a:lnTo>
                <a:lnTo>
                  <a:pt x="85533" y="100144"/>
                </a:lnTo>
                <a:lnTo>
                  <a:pt x="88443" y="95335"/>
                </a:lnTo>
                <a:lnTo>
                  <a:pt x="91336" y="91176"/>
                </a:lnTo>
                <a:lnTo>
                  <a:pt x="94216" y="87451"/>
                </a:lnTo>
                <a:lnTo>
                  <a:pt x="97089" y="84015"/>
                </a:lnTo>
                <a:lnTo>
                  <a:pt x="100281" y="77657"/>
                </a:lnTo>
                <a:lnTo>
                  <a:pt x="101132" y="74628"/>
                </a:lnTo>
                <a:lnTo>
                  <a:pt x="104619" y="68723"/>
                </a:lnTo>
                <a:lnTo>
                  <a:pt x="106881" y="65815"/>
                </a:lnTo>
                <a:lnTo>
                  <a:pt x="109396" y="60043"/>
                </a:lnTo>
                <a:lnTo>
                  <a:pt x="111143" y="51608"/>
                </a:lnTo>
                <a:lnTo>
                  <a:pt x="111355" y="42325"/>
                </a:lnTo>
                <a:lnTo>
                  <a:pt x="111404" y="30201"/>
                </a:lnTo>
                <a:lnTo>
                  <a:pt x="110453" y="28703"/>
                </a:lnTo>
                <a:lnTo>
                  <a:pt x="108866" y="27705"/>
                </a:lnTo>
                <a:lnTo>
                  <a:pt x="103188" y="25825"/>
                </a:lnTo>
                <a:lnTo>
                  <a:pt x="102882" y="35049"/>
                </a:lnTo>
                <a:lnTo>
                  <a:pt x="102866" y="37650"/>
                </a:lnTo>
                <a:lnTo>
                  <a:pt x="103808" y="40337"/>
                </a:lnTo>
                <a:lnTo>
                  <a:pt x="107395" y="45862"/>
                </a:lnTo>
                <a:lnTo>
                  <a:pt x="109624" y="54033"/>
                </a:lnTo>
                <a:lnTo>
                  <a:pt x="110615" y="63062"/>
                </a:lnTo>
                <a:lnTo>
                  <a:pt x="111055" y="70250"/>
                </a:lnTo>
                <a:lnTo>
                  <a:pt x="111251" y="79160"/>
                </a:lnTo>
                <a:lnTo>
                  <a:pt x="111303" y="84202"/>
                </a:lnTo>
                <a:lnTo>
                  <a:pt x="112291" y="88517"/>
                </a:lnTo>
                <a:lnTo>
                  <a:pt x="115927" y="95851"/>
                </a:lnTo>
                <a:lnTo>
                  <a:pt x="117279" y="101045"/>
                </a:lnTo>
                <a:lnTo>
                  <a:pt x="118179" y="107365"/>
                </a:lnTo>
                <a:lnTo>
                  <a:pt x="118780" y="114436"/>
                </a:lnTo>
                <a:lnTo>
                  <a:pt x="120132" y="121055"/>
                </a:lnTo>
                <a:lnTo>
                  <a:pt x="121986" y="127373"/>
                </a:lnTo>
                <a:lnTo>
                  <a:pt x="124175" y="133490"/>
                </a:lnTo>
                <a:lnTo>
                  <a:pt x="125635" y="139472"/>
                </a:lnTo>
                <a:lnTo>
                  <a:pt x="126607" y="145366"/>
                </a:lnTo>
                <a:lnTo>
                  <a:pt x="127255" y="151200"/>
                </a:lnTo>
                <a:lnTo>
                  <a:pt x="128640" y="156994"/>
                </a:lnTo>
                <a:lnTo>
                  <a:pt x="130516" y="162762"/>
                </a:lnTo>
                <a:lnTo>
                  <a:pt x="132719" y="168513"/>
                </a:lnTo>
                <a:lnTo>
                  <a:pt x="134188" y="174251"/>
                </a:lnTo>
                <a:lnTo>
                  <a:pt x="135167" y="179982"/>
                </a:lnTo>
                <a:lnTo>
                  <a:pt x="135820" y="185707"/>
                </a:lnTo>
                <a:lnTo>
                  <a:pt x="136255" y="191429"/>
                </a:lnTo>
                <a:lnTo>
                  <a:pt x="136545" y="197149"/>
                </a:lnTo>
                <a:lnTo>
                  <a:pt x="136867" y="208584"/>
                </a:lnTo>
                <a:lnTo>
                  <a:pt x="137110" y="248593"/>
                </a:lnTo>
                <a:lnTo>
                  <a:pt x="137122" y="271453"/>
                </a:lnTo>
                <a:lnTo>
                  <a:pt x="136171" y="276216"/>
                </a:lnTo>
                <a:lnTo>
                  <a:pt x="131233" y="287469"/>
                </a:lnTo>
                <a:lnTo>
                  <a:pt x="129744" y="293812"/>
                </a:lnTo>
                <a:lnTo>
                  <a:pt x="127442" y="296836"/>
                </a:lnTo>
                <a:lnTo>
                  <a:pt x="124002" y="299805"/>
                </a:lnTo>
                <a:lnTo>
                  <a:pt x="119804" y="302737"/>
                </a:lnTo>
                <a:lnTo>
                  <a:pt x="116053" y="305644"/>
                </a:lnTo>
                <a:lnTo>
                  <a:pt x="112599" y="308535"/>
                </a:lnTo>
                <a:lnTo>
                  <a:pt x="109345" y="311414"/>
                </a:lnTo>
                <a:lnTo>
                  <a:pt x="106222" y="313334"/>
                </a:lnTo>
                <a:lnTo>
                  <a:pt x="103188" y="314613"/>
                </a:lnTo>
                <a:lnTo>
                  <a:pt x="100213" y="315466"/>
                </a:lnTo>
                <a:lnTo>
                  <a:pt x="97277" y="316035"/>
                </a:lnTo>
                <a:lnTo>
                  <a:pt x="94367" y="316415"/>
                </a:lnTo>
                <a:lnTo>
                  <a:pt x="91475" y="316668"/>
                </a:lnTo>
                <a:lnTo>
                  <a:pt x="88594" y="316836"/>
                </a:lnTo>
                <a:lnTo>
                  <a:pt x="82853" y="317023"/>
                </a:lnTo>
                <a:lnTo>
                  <a:pt x="68548" y="317154"/>
                </a:lnTo>
                <a:lnTo>
                  <a:pt x="65689" y="317160"/>
                </a:lnTo>
                <a:lnTo>
                  <a:pt x="62831" y="316212"/>
                </a:lnTo>
                <a:lnTo>
                  <a:pt x="59974" y="314627"/>
                </a:lnTo>
                <a:lnTo>
                  <a:pt x="53094" y="309791"/>
                </a:lnTo>
                <a:lnTo>
                  <a:pt x="49613" y="309130"/>
                </a:lnTo>
                <a:lnTo>
                  <a:pt x="42828" y="30860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693"/>
          <p:cNvSpPr/>
          <p:nvPr/>
        </p:nvSpPr>
        <p:spPr>
          <a:xfrm>
            <a:off x="5626417" y="3214687"/>
            <a:ext cx="102837" cy="111443"/>
          </a:xfrm>
          <a:custGeom>
            <a:avLst/>
            <a:gdLst/>
            <a:ahLst/>
            <a:cxnLst/>
            <a:rect l="0" t="0" r="0" b="0"/>
            <a:pathLst>
              <a:path w="102837" h="111443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0"/>
                </a:lnTo>
                <a:lnTo>
                  <a:pt x="15601" y="7381"/>
                </a:lnTo>
                <a:lnTo>
                  <a:pt x="17067" y="7778"/>
                </a:lnTo>
                <a:lnTo>
                  <a:pt x="18999" y="8043"/>
                </a:lnTo>
                <a:lnTo>
                  <a:pt x="21238" y="8220"/>
                </a:lnTo>
                <a:lnTo>
                  <a:pt x="23684" y="7385"/>
                </a:lnTo>
                <a:lnTo>
                  <a:pt x="26267" y="5876"/>
                </a:lnTo>
                <a:lnTo>
                  <a:pt x="28941" y="3917"/>
                </a:lnTo>
                <a:lnTo>
                  <a:pt x="31677" y="2611"/>
                </a:lnTo>
                <a:lnTo>
                  <a:pt x="34453" y="1741"/>
                </a:lnTo>
                <a:lnTo>
                  <a:pt x="37256" y="1161"/>
                </a:lnTo>
                <a:lnTo>
                  <a:pt x="41030" y="774"/>
                </a:lnTo>
                <a:lnTo>
                  <a:pt x="45451" y="516"/>
                </a:lnTo>
                <a:lnTo>
                  <a:pt x="54491" y="229"/>
                </a:lnTo>
                <a:lnTo>
                  <a:pt x="68055" y="45"/>
                </a:lnTo>
                <a:lnTo>
                  <a:pt x="98344" y="0"/>
                </a:lnTo>
                <a:lnTo>
                  <a:pt x="99853" y="953"/>
                </a:lnTo>
                <a:lnTo>
                  <a:pt x="100858" y="2540"/>
                </a:lnTo>
                <a:lnTo>
                  <a:pt x="101529" y="4551"/>
                </a:lnTo>
                <a:lnTo>
                  <a:pt x="101976" y="6844"/>
                </a:lnTo>
                <a:lnTo>
                  <a:pt x="102274" y="9325"/>
                </a:lnTo>
                <a:lnTo>
                  <a:pt x="102473" y="11932"/>
                </a:lnTo>
                <a:lnTo>
                  <a:pt x="102605" y="14622"/>
                </a:lnTo>
                <a:lnTo>
                  <a:pt x="102753" y="20151"/>
                </a:lnTo>
                <a:lnTo>
                  <a:pt x="102836" y="28619"/>
                </a:lnTo>
                <a:lnTo>
                  <a:pt x="101894" y="31462"/>
                </a:lnTo>
                <a:lnTo>
                  <a:pt x="100315" y="34310"/>
                </a:lnTo>
                <a:lnTo>
                  <a:pt x="98309" y="37161"/>
                </a:lnTo>
                <a:lnTo>
                  <a:pt x="96019" y="40966"/>
                </a:lnTo>
                <a:lnTo>
                  <a:pt x="93540" y="45408"/>
                </a:lnTo>
                <a:lnTo>
                  <a:pt x="90935" y="50275"/>
                </a:lnTo>
                <a:lnTo>
                  <a:pt x="89199" y="54471"/>
                </a:lnTo>
                <a:lnTo>
                  <a:pt x="88041" y="58222"/>
                </a:lnTo>
                <a:lnTo>
                  <a:pt x="87269" y="61675"/>
                </a:lnTo>
                <a:lnTo>
                  <a:pt x="85802" y="65882"/>
                </a:lnTo>
                <a:lnTo>
                  <a:pt x="83871" y="70591"/>
                </a:lnTo>
                <a:lnTo>
                  <a:pt x="81632" y="75636"/>
                </a:lnTo>
                <a:lnTo>
                  <a:pt x="79186" y="79951"/>
                </a:lnTo>
                <a:lnTo>
                  <a:pt x="76603" y="83781"/>
                </a:lnTo>
                <a:lnTo>
                  <a:pt x="73929" y="87287"/>
                </a:lnTo>
                <a:lnTo>
                  <a:pt x="72146" y="90576"/>
                </a:lnTo>
                <a:lnTo>
                  <a:pt x="70958" y="93721"/>
                </a:lnTo>
                <a:lnTo>
                  <a:pt x="70165" y="96771"/>
                </a:lnTo>
                <a:lnTo>
                  <a:pt x="68684" y="98804"/>
                </a:lnTo>
                <a:lnTo>
                  <a:pt x="66745" y="100159"/>
                </a:lnTo>
                <a:lnTo>
                  <a:pt x="64499" y="101063"/>
                </a:lnTo>
                <a:lnTo>
                  <a:pt x="63002" y="102618"/>
                </a:lnTo>
                <a:lnTo>
                  <a:pt x="62004" y="104607"/>
                </a:lnTo>
                <a:lnTo>
                  <a:pt x="60008" y="11144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694"/>
          <p:cNvSpPr/>
          <p:nvPr/>
        </p:nvSpPr>
        <p:spPr>
          <a:xfrm>
            <a:off x="5849302" y="3000375"/>
            <a:ext cx="8574" cy="222886"/>
          </a:xfrm>
          <a:custGeom>
            <a:avLst/>
            <a:gdLst/>
            <a:ahLst/>
            <a:cxnLst/>
            <a:rect l="0" t="0" r="0" b="0"/>
            <a:pathLst>
              <a:path w="8574" h="222886">
                <a:moveTo>
                  <a:pt x="8573" y="0"/>
                </a:moveTo>
                <a:lnTo>
                  <a:pt x="4022" y="4551"/>
                </a:lnTo>
                <a:lnTo>
                  <a:pt x="3634" y="5891"/>
                </a:lnTo>
                <a:lnTo>
                  <a:pt x="4327" y="6785"/>
                </a:lnTo>
                <a:lnTo>
                  <a:pt x="5743" y="7380"/>
                </a:lnTo>
                <a:lnTo>
                  <a:pt x="5734" y="8730"/>
                </a:lnTo>
                <a:lnTo>
                  <a:pt x="4775" y="10583"/>
                </a:lnTo>
                <a:lnTo>
                  <a:pt x="3183" y="12770"/>
                </a:lnTo>
                <a:lnTo>
                  <a:pt x="2122" y="15181"/>
                </a:lnTo>
                <a:lnTo>
                  <a:pt x="1415" y="17740"/>
                </a:lnTo>
                <a:lnTo>
                  <a:pt x="944" y="20399"/>
                </a:lnTo>
                <a:lnTo>
                  <a:pt x="629" y="23124"/>
                </a:lnTo>
                <a:lnTo>
                  <a:pt x="419" y="25894"/>
                </a:lnTo>
                <a:lnTo>
                  <a:pt x="186" y="32463"/>
                </a:lnTo>
                <a:lnTo>
                  <a:pt x="0" y="168561"/>
                </a:lnTo>
                <a:lnTo>
                  <a:pt x="953" y="174287"/>
                </a:lnTo>
                <a:lnTo>
                  <a:pt x="2540" y="180008"/>
                </a:lnTo>
                <a:lnTo>
                  <a:pt x="4551" y="185728"/>
                </a:lnTo>
                <a:lnTo>
                  <a:pt x="5892" y="190494"/>
                </a:lnTo>
                <a:lnTo>
                  <a:pt x="6785" y="194623"/>
                </a:lnTo>
                <a:lnTo>
                  <a:pt x="7381" y="198329"/>
                </a:lnTo>
                <a:lnTo>
                  <a:pt x="7778" y="201751"/>
                </a:lnTo>
                <a:lnTo>
                  <a:pt x="8043" y="204986"/>
                </a:lnTo>
                <a:lnTo>
                  <a:pt x="8219" y="208095"/>
                </a:lnTo>
                <a:lnTo>
                  <a:pt x="8416" y="214089"/>
                </a:lnTo>
                <a:lnTo>
                  <a:pt x="8573" y="2228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695"/>
          <p:cNvSpPr/>
          <p:nvPr/>
        </p:nvSpPr>
        <p:spPr>
          <a:xfrm>
            <a:off x="5960862" y="3000375"/>
            <a:ext cx="175915" cy="230113"/>
          </a:xfrm>
          <a:custGeom>
            <a:avLst/>
            <a:gdLst/>
            <a:ahLst/>
            <a:cxnLst/>
            <a:rect l="0" t="0" r="0" b="0"/>
            <a:pathLst>
              <a:path w="175915" h="230113">
                <a:moveTo>
                  <a:pt x="51317" y="8572"/>
                </a:moveTo>
                <a:lnTo>
                  <a:pt x="46767" y="4021"/>
                </a:lnTo>
                <a:lnTo>
                  <a:pt x="45426" y="3633"/>
                </a:lnTo>
                <a:lnTo>
                  <a:pt x="44532" y="4327"/>
                </a:lnTo>
                <a:lnTo>
                  <a:pt x="43098" y="7734"/>
                </a:lnTo>
                <a:lnTo>
                  <a:pt x="40362" y="8200"/>
                </a:lnTo>
                <a:lnTo>
                  <a:pt x="38298" y="8324"/>
                </a:lnTo>
                <a:lnTo>
                  <a:pt x="36924" y="10311"/>
                </a:lnTo>
                <a:lnTo>
                  <a:pt x="36006" y="13542"/>
                </a:lnTo>
                <a:lnTo>
                  <a:pt x="35395" y="17600"/>
                </a:lnTo>
                <a:lnTo>
                  <a:pt x="32176" y="24649"/>
                </a:lnTo>
                <a:lnTo>
                  <a:pt x="29984" y="27863"/>
                </a:lnTo>
                <a:lnTo>
                  <a:pt x="27570" y="31910"/>
                </a:lnTo>
                <a:lnTo>
                  <a:pt x="25009" y="36513"/>
                </a:lnTo>
                <a:lnTo>
                  <a:pt x="19622" y="46708"/>
                </a:lnTo>
                <a:lnTo>
                  <a:pt x="14053" y="57589"/>
                </a:lnTo>
                <a:lnTo>
                  <a:pt x="12187" y="64110"/>
                </a:lnTo>
                <a:lnTo>
                  <a:pt x="10943" y="71315"/>
                </a:lnTo>
                <a:lnTo>
                  <a:pt x="10114" y="78975"/>
                </a:lnTo>
                <a:lnTo>
                  <a:pt x="8608" y="85988"/>
                </a:lnTo>
                <a:lnTo>
                  <a:pt x="6652" y="92567"/>
                </a:lnTo>
                <a:lnTo>
                  <a:pt x="4396" y="98859"/>
                </a:lnTo>
                <a:lnTo>
                  <a:pt x="2892" y="105911"/>
                </a:lnTo>
                <a:lnTo>
                  <a:pt x="1889" y="113470"/>
                </a:lnTo>
                <a:lnTo>
                  <a:pt x="1220" y="121366"/>
                </a:lnTo>
                <a:lnTo>
                  <a:pt x="774" y="128536"/>
                </a:lnTo>
                <a:lnTo>
                  <a:pt x="279" y="141582"/>
                </a:lnTo>
                <a:lnTo>
                  <a:pt x="0" y="164188"/>
                </a:lnTo>
                <a:lnTo>
                  <a:pt x="913" y="171371"/>
                </a:lnTo>
                <a:lnTo>
                  <a:pt x="2475" y="178064"/>
                </a:lnTo>
                <a:lnTo>
                  <a:pt x="4469" y="184432"/>
                </a:lnTo>
                <a:lnTo>
                  <a:pt x="6750" y="189629"/>
                </a:lnTo>
                <a:lnTo>
                  <a:pt x="9223" y="194047"/>
                </a:lnTo>
                <a:lnTo>
                  <a:pt x="11824" y="197945"/>
                </a:lnTo>
                <a:lnTo>
                  <a:pt x="17255" y="204815"/>
                </a:lnTo>
                <a:lnTo>
                  <a:pt x="20037" y="207981"/>
                </a:lnTo>
                <a:lnTo>
                  <a:pt x="21891" y="211044"/>
                </a:lnTo>
                <a:lnTo>
                  <a:pt x="23952" y="216987"/>
                </a:lnTo>
                <a:lnTo>
                  <a:pt x="26406" y="218953"/>
                </a:lnTo>
                <a:lnTo>
                  <a:pt x="29947" y="220263"/>
                </a:lnTo>
                <a:lnTo>
                  <a:pt x="34213" y="221137"/>
                </a:lnTo>
                <a:lnTo>
                  <a:pt x="38010" y="222672"/>
                </a:lnTo>
                <a:lnTo>
                  <a:pt x="41494" y="224648"/>
                </a:lnTo>
                <a:lnTo>
                  <a:pt x="44768" y="226918"/>
                </a:lnTo>
                <a:lnTo>
                  <a:pt x="48856" y="228431"/>
                </a:lnTo>
                <a:lnTo>
                  <a:pt x="53487" y="229440"/>
                </a:lnTo>
                <a:lnTo>
                  <a:pt x="58479" y="230112"/>
                </a:lnTo>
                <a:lnTo>
                  <a:pt x="63712" y="229608"/>
                </a:lnTo>
                <a:lnTo>
                  <a:pt x="69105" y="228319"/>
                </a:lnTo>
                <a:lnTo>
                  <a:pt x="74606" y="226508"/>
                </a:lnTo>
                <a:lnTo>
                  <a:pt x="79226" y="224347"/>
                </a:lnTo>
                <a:lnTo>
                  <a:pt x="83258" y="221955"/>
                </a:lnTo>
                <a:lnTo>
                  <a:pt x="86899" y="219407"/>
                </a:lnTo>
                <a:lnTo>
                  <a:pt x="91230" y="216756"/>
                </a:lnTo>
                <a:lnTo>
                  <a:pt x="96024" y="214037"/>
                </a:lnTo>
                <a:lnTo>
                  <a:pt x="101124" y="211271"/>
                </a:lnTo>
                <a:lnTo>
                  <a:pt x="106430" y="207522"/>
                </a:lnTo>
                <a:lnTo>
                  <a:pt x="111871" y="203118"/>
                </a:lnTo>
                <a:lnTo>
                  <a:pt x="117404" y="198277"/>
                </a:lnTo>
                <a:lnTo>
                  <a:pt x="122045" y="193144"/>
                </a:lnTo>
                <a:lnTo>
                  <a:pt x="126092" y="187818"/>
                </a:lnTo>
                <a:lnTo>
                  <a:pt x="129742" y="182362"/>
                </a:lnTo>
                <a:lnTo>
                  <a:pt x="134081" y="177772"/>
                </a:lnTo>
                <a:lnTo>
                  <a:pt x="138878" y="173760"/>
                </a:lnTo>
                <a:lnTo>
                  <a:pt x="143981" y="170132"/>
                </a:lnTo>
                <a:lnTo>
                  <a:pt x="148336" y="164856"/>
                </a:lnTo>
                <a:lnTo>
                  <a:pt x="152191" y="158481"/>
                </a:lnTo>
                <a:lnTo>
                  <a:pt x="165223" y="132270"/>
                </a:lnTo>
                <a:lnTo>
                  <a:pt x="167260" y="126280"/>
                </a:lnTo>
                <a:lnTo>
                  <a:pt x="168618" y="120381"/>
                </a:lnTo>
                <a:lnTo>
                  <a:pt x="169523" y="114544"/>
                </a:lnTo>
                <a:lnTo>
                  <a:pt x="171078" y="109700"/>
                </a:lnTo>
                <a:lnTo>
                  <a:pt x="173068" y="105518"/>
                </a:lnTo>
                <a:lnTo>
                  <a:pt x="175347" y="101778"/>
                </a:lnTo>
                <a:lnTo>
                  <a:pt x="175914" y="97379"/>
                </a:lnTo>
                <a:lnTo>
                  <a:pt x="175339" y="92542"/>
                </a:lnTo>
                <a:lnTo>
                  <a:pt x="174004" y="87412"/>
                </a:lnTo>
                <a:lnTo>
                  <a:pt x="173113" y="82087"/>
                </a:lnTo>
                <a:lnTo>
                  <a:pt x="172520" y="76632"/>
                </a:lnTo>
                <a:lnTo>
                  <a:pt x="172124" y="71091"/>
                </a:lnTo>
                <a:lnTo>
                  <a:pt x="170908" y="66444"/>
                </a:lnTo>
                <a:lnTo>
                  <a:pt x="169144" y="62393"/>
                </a:lnTo>
                <a:lnTo>
                  <a:pt x="164645" y="55353"/>
                </a:lnTo>
                <a:lnTo>
                  <a:pt x="159471" y="49048"/>
                </a:lnTo>
                <a:lnTo>
                  <a:pt x="153996" y="43072"/>
                </a:lnTo>
                <a:lnTo>
                  <a:pt x="145558" y="34351"/>
                </a:lnTo>
                <a:lnTo>
                  <a:pt x="142720" y="31474"/>
                </a:lnTo>
                <a:lnTo>
                  <a:pt x="138923" y="28602"/>
                </a:lnTo>
                <a:lnTo>
                  <a:pt x="134486" y="25735"/>
                </a:lnTo>
                <a:lnTo>
                  <a:pt x="129623" y="22872"/>
                </a:lnTo>
                <a:lnTo>
                  <a:pt x="125429" y="20010"/>
                </a:lnTo>
                <a:lnTo>
                  <a:pt x="121680" y="17150"/>
                </a:lnTo>
                <a:lnTo>
                  <a:pt x="118228" y="14291"/>
                </a:lnTo>
                <a:lnTo>
                  <a:pt x="114022" y="11432"/>
                </a:lnTo>
                <a:lnTo>
                  <a:pt x="109313" y="8574"/>
                </a:lnTo>
                <a:lnTo>
                  <a:pt x="104269" y="5716"/>
                </a:lnTo>
                <a:lnTo>
                  <a:pt x="99953" y="3810"/>
                </a:lnTo>
                <a:lnTo>
                  <a:pt x="96124" y="2540"/>
                </a:lnTo>
                <a:lnTo>
                  <a:pt x="92619" y="1693"/>
                </a:lnTo>
                <a:lnTo>
                  <a:pt x="88376" y="1129"/>
                </a:lnTo>
                <a:lnTo>
                  <a:pt x="83644" y="753"/>
                </a:lnTo>
                <a:lnTo>
                  <a:pt x="74257" y="334"/>
                </a:lnTo>
                <a:lnTo>
                  <a:pt x="63618" y="99"/>
                </a:lnTo>
                <a:lnTo>
                  <a:pt x="4274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696"/>
          <p:cNvSpPr/>
          <p:nvPr/>
        </p:nvSpPr>
        <p:spPr>
          <a:xfrm>
            <a:off x="6217924" y="2983230"/>
            <a:ext cx="171442" cy="213924"/>
          </a:xfrm>
          <a:custGeom>
            <a:avLst/>
            <a:gdLst/>
            <a:ahLst/>
            <a:cxnLst/>
            <a:rect l="0" t="0" r="0" b="0"/>
            <a:pathLst>
              <a:path w="171442" h="213924">
                <a:moveTo>
                  <a:pt x="51430" y="8572"/>
                </a:moveTo>
                <a:lnTo>
                  <a:pt x="42963" y="8572"/>
                </a:lnTo>
                <a:lnTo>
                  <a:pt x="38339" y="13123"/>
                </a:lnTo>
                <a:lnTo>
                  <a:pt x="30936" y="20504"/>
                </a:lnTo>
                <a:lnTo>
                  <a:pt x="29195" y="23194"/>
                </a:lnTo>
                <a:lnTo>
                  <a:pt x="27261" y="28723"/>
                </a:lnTo>
                <a:lnTo>
                  <a:pt x="25792" y="32484"/>
                </a:lnTo>
                <a:lnTo>
                  <a:pt x="23861" y="36896"/>
                </a:lnTo>
                <a:lnTo>
                  <a:pt x="21621" y="41742"/>
                </a:lnTo>
                <a:lnTo>
                  <a:pt x="19175" y="45925"/>
                </a:lnTo>
                <a:lnTo>
                  <a:pt x="16591" y="49667"/>
                </a:lnTo>
                <a:lnTo>
                  <a:pt x="13918" y="53114"/>
                </a:lnTo>
                <a:lnTo>
                  <a:pt x="11181" y="57316"/>
                </a:lnTo>
                <a:lnTo>
                  <a:pt x="8405" y="62023"/>
                </a:lnTo>
                <a:lnTo>
                  <a:pt x="5602" y="67066"/>
                </a:lnTo>
                <a:lnTo>
                  <a:pt x="3733" y="71381"/>
                </a:lnTo>
                <a:lnTo>
                  <a:pt x="2488" y="75210"/>
                </a:lnTo>
                <a:lnTo>
                  <a:pt x="1657" y="78714"/>
                </a:lnTo>
                <a:lnTo>
                  <a:pt x="1103" y="82956"/>
                </a:lnTo>
                <a:lnTo>
                  <a:pt x="734" y="87689"/>
                </a:lnTo>
                <a:lnTo>
                  <a:pt x="488" y="92749"/>
                </a:lnTo>
                <a:lnTo>
                  <a:pt x="214" y="103452"/>
                </a:lnTo>
                <a:lnTo>
                  <a:pt x="0" y="147259"/>
                </a:lnTo>
                <a:lnTo>
                  <a:pt x="951" y="150560"/>
                </a:lnTo>
                <a:lnTo>
                  <a:pt x="4548" y="156768"/>
                </a:lnTo>
                <a:lnTo>
                  <a:pt x="6781" y="162702"/>
                </a:lnTo>
                <a:lnTo>
                  <a:pt x="7377" y="165618"/>
                </a:lnTo>
                <a:lnTo>
                  <a:pt x="8726" y="169467"/>
                </a:lnTo>
                <a:lnTo>
                  <a:pt x="10579" y="173938"/>
                </a:lnTo>
                <a:lnTo>
                  <a:pt x="12766" y="178823"/>
                </a:lnTo>
                <a:lnTo>
                  <a:pt x="15177" y="183033"/>
                </a:lnTo>
                <a:lnTo>
                  <a:pt x="17736" y="186792"/>
                </a:lnTo>
                <a:lnTo>
                  <a:pt x="20395" y="190250"/>
                </a:lnTo>
                <a:lnTo>
                  <a:pt x="23121" y="192556"/>
                </a:lnTo>
                <a:lnTo>
                  <a:pt x="25890" y="194093"/>
                </a:lnTo>
                <a:lnTo>
                  <a:pt x="28688" y="195118"/>
                </a:lnTo>
                <a:lnTo>
                  <a:pt x="31507" y="196753"/>
                </a:lnTo>
                <a:lnTo>
                  <a:pt x="34338" y="198796"/>
                </a:lnTo>
                <a:lnTo>
                  <a:pt x="37178" y="201111"/>
                </a:lnTo>
                <a:lnTo>
                  <a:pt x="40976" y="202654"/>
                </a:lnTo>
                <a:lnTo>
                  <a:pt x="45413" y="203682"/>
                </a:lnTo>
                <a:lnTo>
                  <a:pt x="50277" y="204368"/>
                </a:lnTo>
                <a:lnTo>
                  <a:pt x="54471" y="205778"/>
                </a:lnTo>
                <a:lnTo>
                  <a:pt x="58220" y="207670"/>
                </a:lnTo>
                <a:lnTo>
                  <a:pt x="61672" y="209884"/>
                </a:lnTo>
                <a:lnTo>
                  <a:pt x="64925" y="211360"/>
                </a:lnTo>
                <a:lnTo>
                  <a:pt x="68048" y="212344"/>
                </a:lnTo>
                <a:lnTo>
                  <a:pt x="71081" y="213000"/>
                </a:lnTo>
                <a:lnTo>
                  <a:pt x="75008" y="213438"/>
                </a:lnTo>
                <a:lnTo>
                  <a:pt x="79532" y="213729"/>
                </a:lnTo>
                <a:lnTo>
                  <a:pt x="84452" y="213923"/>
                </a:lnTo>
                <a:lnTo>
                  <a:pt x="89637" y="213101"/>
                </a:lnTo>
                <a:lnTo>
                  <a:pt x="94999" y="211599"/>
                </a:lnTo>
                <a:lnTo>
                  <a:pt x="100479" y="209646"/>
                </a:lnTo>
                <a:lnTo>
                  <a:pt x="105085" y="208344"/>
                </a:lnTo>
                <a:lnTo>
                  <a:pt x="109108" y="207476"/>
                </a:lnTo>
                <a:lnTo>
                  <a:pt x="112742" y="206897"/>
                </a:lnTo>
                <a:lnTo>
                  <a:pt x="116117" y="206511"/>
                </a:lnTo>
                <a:lnTo>
                  <a:pt x="119320" y="206254"/>
                </a:lnTo>
                <a:lnTo>
                  <a:pt x="122407" y="206083"/>
                </a:lnTo>
                <a:lnTo>
                  <a:pt x="126371" y="205016"/>
                </a:lnTo>
                <a:lnTo>
                  <a:pt x="130919" y="203352"/>
                </a:lnTo>
                <a:lnTo>
                  <a:pt x="135855" y="201290"/>
                </a:lnTo>
                <a:lnTo>
                  <a:pt x="140099" y="199916"/>
                </a:lnTo>
                <a:lnTo>
                  <a:pt x="143880" y="199000"/>
                </a:lnTo>
                <a:lnTo>
                  <a:pt x="147353" y="198389"/>
                </a:lnTo>
                <a:lnTo>
                  <a:pt x="150622" y="197029"/>
                </a:lnTo>
                <a:lnTo>
                  <a:pt x="153753" y="195170"/>
                </a:lnTo>
                <a:lnTo>
                  <a:pt x="156793" y="192978"/>
                </a:lnTo>
                <a:lnTo>
                  <a:pt x="159772" y="189612"/>
                </a:lnTo>
                <a:lnTo>
                  <a:pt x="162711" y="185463"/>
                </a:lnTo>
                <a:lnTo>
                  <a:pt x="165623" y="180792"/>
                </a:lnTo>
                <a:lnTo>
                  <a:pt x="167563" y="176725"/>
                </a:lnTo>
                <a:lnTo>
                  <a:pt x="168858" y="173062"/>
                </a:lnTo>
                <a:lnTo>
                  <a:pt x="170296" y="166451"/>
                </a:lnTo>
                <a:lnTo>
                  <a:pt x="170934" y="160338"/>
                </a:lnTo>
                <a:lnTo>
                  <a:pt x="171105" y="156422"/>
                </a:lnTo>
                <a:lnTo>
                  <a:pt x="171294" y="146991"/>
                </a:lnTo>
                <a:lnTo>
                  <a:pt x="171441" y="101664"/>
                </a:lnTo>
                <a:lnTo>
                  <a:pt x="170491" y="97303"/>
                </a:lnTo>
                <a:lnTo>
                  <a:pt x="168904" y="92491"/>
                </a:lnTo>
                <a:lnTo>
                  <a:pt x="166894" y="87378"/>
                </a:lnTo>
                <a:lnTo>
                  <a:pt x="164601" y="82064"/>
                </a:lnTo>
                <a:lnTo>
                  <a:pt x="159513" y="71080"/>
                </a:lnTo>
                <a:lnTo>
                  <a:pt x="156824" y="66437"/>
                </a:lnTo>
                <a:lnTo>
                  <a:pt x="154078" y="62388"/>
                </a:lnTo>
                <a:lnTo>
                  <a:pt x="151294" y="58737"/>
                </a:lnTo>
                <a:lnTo>
                  <a:pt x="148487" y="55351"/>
                </a:lnTo>
                <a:lnTo>
                  <a:pt x="145662" y="52140"/>
                </a:lnTo>
                <a:lnTo>
                  <a:pt x="142827" y="49047"/>
                </a:lnTo>
                <a:lnTo>
                  <a:pt x="139984" y="45081"/>
                </a:lnTo>
                <a:lnTo>
                  <a:pt x="137136" y="40531"/>
                </a:lnTo>
                <a:lnTo>
                  <a:pt x="134285" y="35593"/>
                </a:lnTo>
                <a:lnTo>
                  <a:pt x="130479" y="31348"/>
                </a:lnTo>
                <a:lnTo>
                  <a:pt x="126037" y="27566"/>
                </a:lnTo>
                <a:lnTo>
                  <a:pt x="121171" y="24093"/>
                </a:lnTo>
                <a:lnTo>
                  <a:pt x="116974" y="20824"/>
                </a:lnTo>
                <a:lnTo>
                  <a:pt x="113224" y="17693"/>
                </a:lnTo>
                <a:lnTo>
                  <a:pt x="109771" y="14652"/>
                </a:lnTo>
                <a:lnTo>
                  <a:pt x="106517" y="12626"/>
                </a:lnTo>
                <a:lnTo>
                  <a:pt x="103395" y="11275"/>
                </a:lnTo>
                <a:lnTo>
                  <a:pt x="100361" y="10374"/>
                </a:lnTo>
                <a:lnTo>
                  <a:pt x="97386" y="8821"/>
                </a:lnTo>
                <a:lnTo>
                  <a:pt x="94450" y="6833"/>
                </a:lnTo>
                <a:lnTo>
                  <a:pt x="91540" y="4555"/>
                </a:lnTo>
                <a:lnTo>
                  <a:pt x="88648" y="3037"/>
                </a:lnTo>
                <a:lnTo>
                  <a:pt x="85767" y="2024"/>
                </a:lnTo>
                <a:lnTo>
                  <a:pt x="82894" y="1350"/>
                </a:lnTo>
                <a:lnTo>
                  <a:pt x="80026" y="900"/>
                </a:lnTo>
                <a:lnTo>
                  <a:pt x="77162" y="599"/>
                </a:lnTo>
                <a:lnTo>
                  <a:pt x="74300" y="400"/>
                </a:lnTo>
                <a:lnTo>
                  <a:pt x="71439" y="266"/>
                </a:lnTo>
                <a:lnTo>
                  <a:pt x="61697" y="35"/>
                </a:lnTo>
                <a:lnTo>
                  <a:pt x="5143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697"/>
          <p:cNvSpPr/>
          <p:nvPr/>
        </p:nvSpPr>
        <p:spPr>
          <a:xfrm>
            <a:off x="6577965" y="3103245"/>
            <a:ext cx="120016" cy="8573"/>
          </a:xfrm>
          <a:custGeom>
            <a:avLst/>
            <a:gdLst/>
            <a:ahLst/>
            <a:cxnLst/>
            <a:rect l="0" t="0" r="0" b="0"/>
            <a:pathLst>
              <a:path w="120016" h="8573">
                <a:moveTo>
                  <a:pt x="0" y="0"/>
                </a:moveTo>
                <a:lnTo>
                  <a:pt x="84103" y="0"/>
                </a:lnTo>
                <a:lnTo>
                  <a:pt x="88454" y="952"/>
                </a:lnTo>
                <a:lnTo>
                  <a:pt x="92306" y="2540"/>
                </a:lnTo>
                <a:lnTo>
                  <a:pt x="95827" y="4550"/>
                </a:lnTo>
                <a:lnTo>
                  <a:pt x="99128" y="5891"/>
                </a:lnTo>
                <a:lnTo>
                  <a:pt x="102279" y="6785"/>
                </a:lnTo>
                <a:lnTo>
                  <a:pt x="105334" y="7380"/>
                </a:lnTo>
                <a:lnTo>
                  <a:pt x="108323" y="7778"/>
                </a:lnTo>
                <a:lnTo>
                  <a:pt x="111267" y="8042"/>
                </a:lnTo>
                <a:lnTo>
                  <a:pt x="120015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698"/>
          <p:cNvSpPr/>
          <p:nvPr/>
        </p:nvSpPr>
        <p:spPr>
          <a:xfrm>
            <a:off x="6749415" y="2983230"/>
            <a:ext cx="17145" cy="257176"/>
          </a:xfrm>
          <a:custGeom>
            <a:avLst/>
            <a:gdLst/>
            <a:ahLst/>
            <a:cxnLst/>
            <a:rect l="0" t="0" r="0" b="0"/>
            <a:pathLst>
              <a:path w="17145" h="257176">
                <a:moveTo>
                  <a:pt x="0" y="0"/>
                </a:moveTo>
                <a:lnTo>
                  <a:pt x="0" y="232611"/>
                </a:lnTo>
                <a:lnTo>
                  <a:pt x="952" y="236037"/>
                </a:lnTo>
                <a:lnTo>
                  <a:pt x="2540" y="239272"/>
                </a:lnTo>
                <a:lnTo>
                  <a:pt x="4551" y="242382"/>
                </a:lnTo>
                <a:lnTo>
                  <a:pt x="5891" y="245408"/>
                </a:lnTo>
                <a:lnTo>
                  <a:pt x="6785" y="248378"/>
                </a:lnTo>
                <a:lnTo>
                  <a:pt x="7381" y="251310"/>
                </a:lnTo>
                <a:lnTo>
                  <a:pt x="8730" y="253265"/>
                </a:lnTo>
                <a:lnTo>
                  <a:pt x="10583" y="254568"/>
                </a:lnTo>
                <a:lnTo>
                  <a:pt x="17144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699"/>
          <p:cNvSpPr/>
          <p:nvPr/>
        </p:nvSpPr>
        <p:spPr>
          <a:xfrm>
            <a:off x="6860975" y="3094672"/>
            <a:ext cx="141648" cy="128471"/>
          </a:xfrm>
          <a:custGeom>
            <a:avLst/>
            <a:gdLst/>
            <a:ahLst/>
            <a:cxnLst/>
            <a:rect l="0" t="0" r="0" b="0"/>
            <a:pathLst>
              <a:path w="141648" h="128471">
                <a:moveTo>
                  <a:pt x="68462" y="8573"/>
                </a:moveTo>
                <a:lnTo>
                  <a:pt x="61081" y="1192"/>
                </a:lnTo>
                <a:lnTo>
                  <a:pt x="57879" y="529"/>
                </a:lnTo>
                <a:lnTo>
                  <a:pt x="52613" y="105"/>
                </a:lnTo>
                <a:lnTo>
                  <a:pt x="42599" y="31"/>
                </a:lnTo>
                <a:lnTo>
                  <a:pt x="39790" y="973"/>
                </a:lnTo>
                <a:lnTo>
                  <a:pt x="37918" y="2554"/>
                </a:lnTo>
                <a:lnTo>
                  <a:pt x="36669" y="4560"/>
                </a:lnTo>
                <a:lnTo>
                  <a:pt x="34884" y="6850"/>
                </a:lnTo>
                <a:lnTo>
                  <a:pt x="32742" y="9329"/>
                </a:lnTo>
                <a:lnTo>
                  <a:pt x="30361" y="11935"/>
                </a:lnTo>
                <a:lnTo>
                  <a:pt x="25176" y="17369"/>
                </a:lnTo>
                <a:lnTo>
                  <a:pt x="14086" y="28619"/>
                </a:lnTo>
                <a:lnTo>
                  <a:pt x="12209" y="31462"/>
                </a:lnTo>
                <a:lnTo>
                  <a:pt x="10958" y="34310"/>
                </a:lnTo>
                <a:lnTo>
                  <a:pt x="10123" y="37161"/>
                </a:lnTo>
                <a:lnTo>
                  <a:pt x="8614" y="40014"/>
                </a:lnTo>
                <a:lnTo>
                  <a:pt x="6656" y="42869"/>
                </a:lnTo>
                <a:lnTo>
                  <a:pt x="4398" y="45724"/>
                </a:lnTo>
                <a:lnTo>
                  <a:pt x="2892" y="48580"/>
                </a:lnTo>
                <a:lnTo>
                  <a:pt x="1889" y="51437"/>
                </a:lnTo>
                <a:lnTo>
                  <a:pt x="1220" y="54294"/>
                </a:lnTo>
                <a:lnTo>
                  <a:pt x="774" y="57151"/>
                </a:lnTo>
                <a:lnTo>
                  <a:pt x="477" y="60008"/>
                </a:lnTo>
                <a:lnTo>
                  <a:pt x="279" y="62865"/>
                </a:lnTo>
                <a:lnTo>
                  <a:pt x="146" y="65723"/>
                </a:lnTo>
                <a:lnTo>
                  <a:pt x="0" y="71438"/>
                </a:lnTo>
                <a:lnTo>
                  <a:pt x="913" y="75248"/>
                </a:lnTo>
                <a:lnTo>
                  <a:pt x="2475" y="79692"/>
                </a:lnTo>
                <a:lnTo>
                  <a:pt x="4468" y="84561"/>
                </a:lnTo>
                <a:lnTo>
                  <a:pt x="6749" y="88759"/>
                </a:lnTo>
                <a:lnTo>
                  <a:pt x="9223" y="92510"/>
                </a:lnTo>
                <a:lnTo>
                  <a:pt x="11824" y="95964"/>
                </a:lnTo>
                <a:lnTo>
                  <a:pt x="13558" y="99218"/>
                </a:lnTo>
                <a:lnTo>
                  <a:pt x="14715" y="102340"/>
                </a:lnTo>
                <a:lnTo>
                  <a:pt x="15485" y="105374"/>
                </a:lnTo>
                <a:lnTo>
                  <a:pt x="16952" y="108350"/>
                </a:lnTo>
                <a:lnTo>
                  <a:pt x="18882" y="111285"/>
                </a:lnTo>
                <a:lnTo>
                  <a:pt x="21121" y="114196"/>
                </a:lnTo>
                <a:lnTo>
                  <a:pt x="23566" y="116135"/>
                </a:lnTo>
                <a:lnTo>
                  <a:pt x="26149" y="117429"/>
                </a:lnTo>
                <a:lnTo>
                  <a:pt x="28823" y="118291"/>
                </a:lnTo>
                <a:lnTo>
                  <a:pt x="32511" y="119818"/>
                </a:lnTo>
                <a:lnTo>
                  <a:pt x="36875" y="121789"/>
                </a:lnTo>
                <a:lnTo>
                  <a:pt x="41689" y="124055"/>
                </a:lnTo>
                <a:lnTo>
                  <a:pt x="45851" y="125566"/>
                </a:lnTo>
                <a:lnTo>
                  <a:pt x="49578" y="126573"/>
                </a:lnTo>
                <a:lnTo>
                  <a:pt x="53015" y="127244"/>
                </a:lnTo>
                <a:lnTo>
                  <a:pt x="56259" y="127692"/>
                </a:lnTo>
                <a:lnTo>
                  <a:pt x="59374" y="127991"/>
                </a:lnTo>
                <a:lnTo>
                  <a:pt x="62403" y="128190"/>
                </a:lnTo>
                <a:lnTo>
                  <a:pt x="66328" y="128322"/>
                </a:lnTo>
                <a:lnTo>
                  <a:pt x="75769" y="128470"/>
                </a:lnTo>
                <a:lnTo>
                  <a:pt x="80001" y="127557"/>
                </a:lnTo>
                <a:lnTo>
                  <a:pt x="83775" y="125995"/>
                </a:lnTo>
                <a:lnTo>
                  <a:pt x="87243" y="124002"/>
                </a:lnTo>
                <a:lnTo>
                  <a:pt x="90507" y="122673"/>
                </a:lnTo>
                <a:lnTo>
                  <a:pt x="93637" y="121787"/>
                </a:lnTo>
                <a:lnTo>
                  <a:pt x="96675" y="121197"/>
                </a:lnTo>
                <a:lnTo>
                  <a:pt x="99653" y="118898"/>
                </a:lnTo>
                <a:lnTo>
                  <a:pt x="102592" y="115460"/>
                </a:lnTo>
                <a:lnTo>
                  <a:pt x="105502" y="111264"/>
                </a:lnTo>
                <a:lnTo>
                  <a:pt x="108395" y="107513"/>
                </a:lnTo>
                <a:lnTo>
                  <a:pt x="111277" y="104061"/>
                </a:lnTo>
                <a:lnTo>
                  <a:pt x="114151" y="100806"/>
                </a:lnTo>
                <a:lnTo>
                  <a:pt x="119883" y="94650"/>
                </a:lnTo>
                <a:lnTo>
                  <a:pt x="131325" y="82937"/>
                </a:lnTo>
                <a:lnTo>
                  <a:pt x="133230" y="79104"/>
                </a:lnTo>
                <a:lnTo>
                  <a:pt x="134501" y="74644"/>
                </a:lnTo>
                <a:lnTo>
                  <a:pt x="135348" y="69765"/>
                </a:lnTo>
                <a:lnTo>
                  <a:pt x="136865" y="65560"/>
                </a:lnTo>
                <a:lnTo>
                  <a:pt x="138829" y="61804"/>
                </a:lnTo>
                <a:lnTo>
                  <a:pt x="141091" y="58348"/>
                </a:lnTo>
                <a:lnTo>
                  <a:pt x="141647" y="55091"/>
                </a:lnTo>
                <a:lnTo>
                  <a:pt x="141064" y="51967"/>
                </a:lnTo>
                <a:lnTo>
                  <a:pt x="139724" y="48933"/>
                </a:lnTo>
                <a:lnTo>
                  <a:pt x="138830" y="45004"/>
                </a:lnTo>
                <a:lnTo>
                  <a:pt x="138234" y="40480"/>
                </a:lnTo>
                <a:lnTo>
                  <a:pt x="137836" y="35559"/>
                </a:lnTo>
                <a:lnTo>
                  <a:pt x="136619" y="32279"/>
                </a:lnTo>
                <a:lnTo>
                  <a:pt x="134855" y="30092"/>
                </a:lnTo>
                <a:lnTo>
                  <a:pt x="132726" y="28634"/>
                </a:lnTo>
                <a:lnTo>
                  <a:pt x="130355" y="26709"/>
                </a:lnTo>
                <a:lnTo>
                  <a:pt x="127822" y="24474"/>
                </a:lnTo>
                <a:lnTo>
                  <a:pt x="122466" y="19450"/>
                </a:lnTo>
                <a:lnTo>
                  <a:pt x="116912" y="14042"/>
                </a:lnTo>
                <a:lnTo>
                  <a:pt x="113145" y="11266"/>
                </a:lnTo>
                <a:lnTo>
                  <a:pt x="108728" y="8463"/>
                </a:lnTo>
                <a:lnTo>
                  <a:pt x="103878" y="5642"/>
                </a:lnTo>
                <a:lnTo>
                  <a:pt x="99693" y="3761"/>
                </a:lnTo>
                <a:lnTo>
                  <a:pt x="95950" y="2508"/>
                </a:lnTo>
                <a:lnTo>
                  <a:pt x="92502" y="1672"/>
                </a:lnTo>
                <a:lnTo>
                  <a:pt x="89251" y="1115"/>
                </a:lnTo>
                <a:lnTo>
                  <a:pt x="86131" y="743"/>
                </a:lnTo>
                <a:lnTo>
                  <a:pt x="83099" y="495"/>
                </a:lnTo>
                <a:lnTo>
                  <a:pt x="80125" y="330"/>
                </a:lnTo>
                <a:lnTo>
                  <a:pt x="6846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700"/>
          <p:cNvSpPr/>
          <p:nvPr/>
        </p:nvSpPr>
        <p:spPr>
          <a:xfrm>
            <a:off x="7025075" y="3068955"/>
            <a:ext cx="168876" cy="351473"/>
          </a:xfrm>
          <a:custGeom>
            <a:avLst/>
            <a:gdLst/>
            <a:ahLst/>
            <a:cxnLst/>
            <a:rect l="0" t="0" r="0" b="0"/>
            <a:pathLst>
              <a:path w="168876" h="351473">
                <a:moveTo>
                  <a:pt x="75812" y="0"/>
                </a:moveTo>
                <a:lnTo>
                  <a:pt x="68431" y="0"/>
                </a:lnTo>
                <a:lnTo>
                  <a:pt x="65229" y="2540"/>
                </a:lnTo>
                <a:lnTo>
                  <a:pt x="63042" y="4551"/>
                </a:lnTo>
                <a:lnTo>
                  <a:pt x="59679" y="6844"/>
                </a:lnTo>
                <a:lnTo>
                  <a:pt x="55531" y="9325"/>
                </a:lnTo>
                <a:lnTo>
                  <a:pt x="50862" y="11931"/>
                </a:lnTo>
                <a:lnTo>
                  <a:pt x="46796" y="14622"/>
                </a:lnTo>
                <a:lnTo>
                  <a:pt x="43133" y="17368"/>
                </a:lnTo>
                <a:lnTo>
                  <a:pt x="39739" y="20151"/>
                </a:lnTo>
                <a:lnTo>
                  <a:pt x="36523" y="22959"/>
                </a:lnTo>
                <a:lnTo>
                  <a:pt x="33427" y="25783"/>
                </a:lnTo>
                <a:lnTo>
                  <a:pt x="30410" y="28619"/>
                </a:lnTo>
                <a:lnTo>
                  <a:pt x="27447" y="32414"/>
                </a:lnTo>
                <a:lnTo>
                  <a:pt x="24518" y="36849"/>
                </a:lnTo>
                <a:lnTo>
                  <a:pt x="21614" y="41711"/>
                </a:lnTo>
                <a:lnTo>
                  <a:pt x="18725" y="45905"/>
                </a:lnTo>
                <a:lnTo>
                  <a:pt x="15847" y="49653"/>
                </a:lnTo>
                <a:lnTo>
                  <a:pt x="12975" y="53105"/>
                </a:lnTo>
                <a:lnTo>
                  <a:pt x="11060" y="57310"/>
                </a:lnTo>
                <a:lnTo>
                  <a:pt x="8934" y="67064"/>
                </a:lnTo>
                <a:lnTo>
                  <a:pt x="5448" y="75208"/>
                </a:lnTo>
                <a:lnTo>
                  <a:pt x="3185" y="78714"/>
                </a:lnTo>
                <a:lnTo>
                  <a:pt x="671" y="87689"/>
                </a:lnTo>
                <a:lnTo>
                  <a:pt x="0" y="92749"/>
                </a:lnTo>
                <a:lnTo>
                  <a:pt x="506" y="97075"/>
                </a:lnTo>
                <a:lnTo>
                  <a:pt x="1796" y="100912"/>
                </a:lnTo>
                <a:lnTo>
                  <a:pt x="4816" y="107714"/>
                </a:lnTo>
                <a:lnTo>
                  <a:pt x="6158" y="113913"/>
                </a:lnTo>
                <a:lnTo>
                  <a:pt x="7469" y="115947"/>
                </a:lnTo>
                <a:lnTo>
                  <a:pt x="9294" y="117303"/>
                </a:lnTo>
                <a:lnTo>
                  <a:pt x="11465" y="118207"/>
                </a:lnTo>
                <a:lnTo>
                  <a:pt x="16416" y="121751"/>
                </a:lnTo>
                <a:lnTo>
                  <a:pt x="19070" y="124030"/>
                </a:lnTo>
                <a:lnTo>
                  <a:pt x="21791" y="125549"/>
                </a:lnTo>
                <a:lnTo>
                  <a:pt x="24558" y="126562"/>
                </a:lnTo>
                <a:lnTo>
                  <a:pt x="27356" y="127237"/>
                </a:lnTo>
                <a:lnTo>
                  <a:pt x="30173" y="127687"/>
                </a:lnTo>
                <a:lnTo>
                  <a:pt x="33004" y="127987"/>
                </a:lnTo>
                <a:lnTo>
                  <a:pt x="35843" y="128187"/>
                </a:lnTo>
                <a:lnTo>
                  <a:pt x="39641" y="128320"/>
                </a:lnTo>
                <a:lnTo>
                  <a:pt x="56884" y="128534"/>
                </a:lnTo>
                <a:lnTo>
                  <a:pt x="60337" y="128552"/>
                </a:lnTo>
                <a:lnTo>
                  <a:pt x="63590" y="127611"/>
                </a:lnTo>
                <a:lnTo>
                  <a:pt x="66712" y="126031"/>
                </a:lnTo>
                <a:lnTo>
                  <a:pt x="69745" y="124026"/>
                </a:lnTo>
                <a:lnTo>
                  <a:pt x="72720" y="121736"/>
                </a:lnTo>
                <a:lnTo>
                  <a:pt x="75655" y="119257"/>
                </a:lnTo>
                <a:lnTo>
                  <a:pt x="78565" y="116652"/>
                </a:lnTo>
                <a:lnTo>
                  <a:pt x="86878" y="108678"/>
                </a:lnTo>
                <a:lnTo>
                  <a:pt x="103186" y="92587"/>
                </a:lnTo>
                <a:lnTo>
                  <a:pt x="106444" y="88395"/>
                </a:lnTo>
                <a:lnTo>
                  <a:pt x="109568" y="83695"/>
                </a:lnTo>
                <a:lnTo>
                  <a:pt x="114627" y="74345"/>
                </a:lnTo>
                <a:lnTo>
                  <a:pt x="118427" y="63726"/>
                </a:lnTo>
                <a:lnTo>
                  <a:pt x="122692" y="57533"/>
                </a:lnTo>
                <a:lnTo>
                  <a:pt x="124211" y="53595"/>
                </a:lnTo>
                <a:lnTo>
                  <a:pt x="125897" y="44140"/>
                </a:lnTo>
                <a:lnTo>
                  <a:pt x="126648" y="36127"/>
                </a:lnTo>
                <a:lnTo>
                  <a:pt x="127069" y="26262"/>
                </a:lnTo>
                <a:lnTo>
                  <a:pt x="127212" y="14395"/>
                </a:lnTo>
                <a:lnTo>
                  <a:pt x="126271" y="11501"/>
                </a:lnTo>
                <a:lnTo>
                  <a:pt x="121349" y="3831"/>
                </a:lnTo>
                <a:lnTo>
                  <a:pt x="118684" y="13"/>
                </a:lnTo>
                <a:lnTo>
                  <a:pt x="118675" y="28619"/>
                </a:lnTo>
                <a:lnTo>
                  <a:pt x="121215" y="36849"/>
                </a:lnTo>
                <a:lnTo>
                  <a:pt x="125519" y="45905"/>
                </a:lnTo>
                <a:lnTo>
                  <a:pt x="130606" y="53105"/>
                </a:lnTo>
                <a:lnTo>
                  <a:pt x="133297" y="57310"/>
                </a:lnTo>
                <a:lnTo>
                  <a:pt x="136042" y="62019"/>
                </a:lnTo>
                <a:lnTo>
                  <a:pt x="138826" y="67064"/>
                </a:lnTo>
                <a:lnTo>
                  <a:pt x="144458" y="77748"/>
                </a:lnTo>
                <a:lnTo>
                  <a:pt x="155835" y="100130"/>
                </a:lnTo>
                <a:lnTo>
                  <a:pt x="157736" y="106758"/>
                </a:lnTo>
                <a:lnTo>
                  <a:pt x="159003" y="114034"/>
                </a:lnTo>
                <a:lnTo>
                  <a:pt x="159848" y="121743"/>
                </a:lnTo>
                <a:lnTo>
                  <a:pt x="160411" y="128787"/>
                </a:lnTo>
                <a:lnTo>
                  <a:pt x="160786" y="135388"/>
                </a:lnTo>
                <a:lnTo>
                  <a:pt x="161037" y="141693"/>
                </a:lnTo>
                <a:lnTo>
                  <a:pt x="162156" y="147802"/>
                </a:lnTo>
                <a:lnTo>
                  <a:pt x="163855" y="153780"/>
                </a:lnTo>
                <a:lnTo>
                  <a:pt x="165940" y="159670"/>
                </a:lnTo>
                <a:lnTo>
                  <a:pt x="167330" y="166454"/>
                </a:lnTo>
                <a:lnTo>
                  <a:pt x="168256" y="173834"/>
                </a:lnTo>
                <a:lnTo>
                  <a:pt x="168875" y="181612"/>
                </a:lnTo>
                <a:lnTo>
                  <a:pt x="168333" y="188702"/>
                </a:lnTo>
                <a:lnTo>
                  <a:pt x="167020" y="195334"/>
                </a:lnTo>
                <a:lnTo>
                  <a:pt x="165193" y="201660"/>
                </a:lnTo>
                <a:lnTo>
                  <a:pt x="163974" y="208735"/>
                </a:lnTo>
                <a:lnTo>
                  <a:pt x="163162" y="216309"/>
                </a:lnTo>
                <a:lnTo>
                  <a:pt x="162621" y="224216"/>
                </a:lnTo>
                <a:lnTo>
                  <a:pt x="161307" y="231392"/>
                </a:lnTo>
                <a:lnTo>
                  <a:pt x="159479" y="238081"/>
                </a:lnTo>
                <a:lnTo>
                  <a:pt x="157307" y="244446"/>
                </a:lnTo>
                <a:lnTo>
                  <a:pt x="154907" y="250594"/>
                </a:lnTo>
                <a:lnTo>
                  <a:pt x="152355" y="256597"/>
                </a:lnTo>
                <a:lnTo>
                  <a:pt x="149700" y="262505"/>
                </a:lnTo>
                <a:lnTo>
                  <a:pt x="146026" y="268348"/>
                </a:lnTo>
                <a:lnTo>
                  <a:pt x="141672" y="274149"/>
                </a:lnTo>
                <a:lnTo>
                  <a:pt x="136863" y="279921"/>
                </a:lnTo>
                <a:lnTo>
                  <a:pt x="132705" y="285673"/>
                </a:lnTo>
                <a:lnTo>
                  <a:pt x="128981" y="291414"/>
                </a:lnTo>
                <a:lnTo>
                  <a:pt x="125545" y="297146"/>
                </a:lnTo>
                <a:lnTo>
                  <a:pt x="121350" y="301920"/>
                </a:lnTo>
                <a:lnTo>
                  <a:pt x="116648" y="306055"/>
                </a:lnTo>
                <a:lnTo>
                  <a:pt x="111609" y="309764"/>
                </a:lnTo>
                <a:lnTo>
                  <a:pt x="106344" y="313189"/>
                </a:lnTo>
                <a:lnTo>
                  <a:pt x="100929" y="316425"/>
                </a:lnTo>
                <a:lnTo>
                  <a:pt x="95415" y="319535"/>
                </a:lnTo>
                <a:lnTo>
                  <a:pt x="90786" y="322561"/>
                </a:lnTo>
                <a:lnTo>
                  <a:pt x="86747" y="325530"/>
                </a:lnTo>
                <a:lnTo>
                  <a:pt x="83102" y="328463"/>
                </a:lnTo>
                <a:lnTo>
                  <a:pt x="78767" y="331370"/>
                </a:lnTo>
                <a:lnTo>
                  <a:pt x="73973" y="334261"/>
                </a:lnTo>
                <a:lnTo>
                  <a:pt x="68871" y="337140"/>
                </a:lnTo>
                <a:lnTo>
                  <a:pt x="62611" y="340012"/>
                </a:lnTo>
                <a:lnTo>
                  <a:pt x="55582" y="342880"/>
                </a:lnTo>
                <a:lnTo>
                  <a:pt x="37420" y="349775"/>
                </a:lnTo>
                <a:lnTo>
                  <a:pt x="34025" y="350340"/>
                </a:lnTo>
                <a:lnTo>
                  <a:pt x="29857" y="350718"/>
                </a:lnTo>
                <a:lnTo>
                  <a:pt x="15805" y="3514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701"/>
          <p:cNvSpPr/>
          <p:nvPr/>
        </p:nvSpPr>
        <p:spPr>
          <a:xfrm>
            <a:off x="7229475" y="3184287"/>
            <a:ext cx="120006" cy="167561"/>
          </a:xfrm>
          <a:custGeom>
            <a:avLst/>
            <a:gdLst/>
            <a:ahLst/>
            <a:cxnLst/>
            <a:rect l="0" t="0" r="0" b="0"/>
            <a:pathLst>
              <a:path w="120006" h="167561">
                <a:moveTo>
                  <a:pt x="0" y="30400"/>
                </a:moveTo>
                <a:lnTo>
                  <a:pt x="7380" y="23019"/>
                </a:lnTo>
                <a:lnTo>
                  <a:pt x="10583" y="22357"/>
                </a:lnTo>
                <a:lnTo>
                  <a:pt x="12770" y="22181"/>
                </a:lnTo>
                <a:lnTo>
                  <a:pt x="15181" y="22063"/>
                </a:lnTo>
                <a:lnTo>
                  <a:pt x="20400" y="21932"/>
                </a:lnTo>
                <a:lnTo>
                  <a:pt x="23124" y="20945"/>
                </a:lnTo>
                <a:lnTo>
                  <a:pt x="25894" y="19334"/>
                </a:lnTo>
                <a:lnTo>
                  <a:pt x="28692" y="17308"/>
                </a:lnTo>
                <a:lnTo>
                  <a:pt x="31511" y="15957"/>
                </a:lnTo>
                <a:lnTo>
                  <a:pt x="34342" y="15056"/>
                </a:lnTo>
                <a:lnTo>
                  <a:pt x="37182" y="14456"/>
                </a:lnTo>
                <a:lnTo>
                  <a:pt x="40980" y="13103"/>
                </a:lnTo>
                <a:lnTo>
                  <a:pt x="45418" y="11249"/>
                </a:lnTo>
                <a:lnTo>
                  <a:pt x="50280" y="9060"/>
                </a:lnTo>
                <a:lnTo>
                  <a:pt x="55428" y="7601"/>
                </a:lnTo>
                <a:lnTo>
                  <a:pt x="60764" y="6628"/>
                </a:lnTo>
                <a:lnTo>
                  <a:pt x="66227" y="5980"/>
                </a:lnTo>
                <a:lnTo>
                  <a:pt x="70821" y="4595"/>
                </a:lnTo>
                <a:lnTo>
                  <a:pt x="74836" y="2719"/>
                </a:lnTo>
                <a:lnTo>
                  <a:pt x="78466" y="516"/>
                </a:lnTo>
                <a:lnTo>
                  <a:pt x="81838" y="0"/>
                </a:lnTo>
                <a:lnTo>
                  <a:pt x="85038" y="608"/>
                </a:lnTo>
                <a:lnTo>
                  <a:pt x="88125" y="1966"/>
                </a:lnTo>
                <a:lnTo>
                  <a:pt x="91135" y="2872"/>
                </a:lnTo>
                <a:lnTo>
                  <a:pt x="94094" y="3475"/>
                </a:lnTo>
                <a:lnTo>
                  <a:pt x="97019" y="3878"/>
                </a:lnTo>
                <a:lnTo>
                  <a:pt x="99922" y="4146"/>
                </a:lnTo>
                <a:lnTo>
                  <a:pt x="102810" y="4325"/>
                </a:lnTo>
                <a:lnTo>
                  <a:pt x="110937" y="4662"/>
                </a:lnTo>
                <a:lnTo>
                  <a:pt x="113758" y="7213"/>
                </a:lnTo>
                <a:lnTo>
                  <a:pt x="115843" y="9227"/>
                </a:lnTo>
                <a:lnTo>
                  <a:pt x="117233" y="11522"/>
                </a:lnTo>
                <a:lnTo>
                  <a:pt x="118778" y="16613"/>
                </a:lnTo>
                <a:lnTo>
                  <a:pt x="119191" y="19303"/>
                </a:lnTo>
                <a:lnTo>
                  <a:pt x="119465" y="22050"/>
                </a:lnTo>
                <a:lnTo>
                  <a:pt x="119649" y="24833"/>
                </a:lnTo>
                <a:lnTo>
                  <a:pt x="119770" y="27641"/>
                </a:lnTo>
                <a:lnTo>
                  <a:pt x="119906" y="33301"/>
                </a:lnTo>
                <a:lnTo>
                  <a:pt x="120005" y="54957"/>
                </a:lnTo>
                <a:lnTo>
                  <a:pt x="119056" y="59154"/>
                </a:lnTo>
                <a:lnTo>
                  <a:pt x="117471" y="62905"/>
                </a:lnTo>
                <a:lnTo>
                  <a:pt x="115461" y="66357"/>
                </a:lnTo>
                <a:lnTo>
                  <a:pt x="113169" y="70564"/>
                </a:lnTo>
                <a:lnTo>
                  <a:pt x="108082" y="80318"/>
                </a:lnTo>
                <a:lnTo>
                  <a:pt x="106345" y="84634"/>
                </a:lnTo>
                <a:lnTo>
                  <a:pt x="105186" y="88464"/>
                </a:lnTo>
                <a:lnTo>
                  <a:pt x="104414" y="91969"/>
                </a:lnTo>
                <a:lnTo>
                  <a:pt x="103899" y="95258"/>
                </a:lnTo>
                <a:lnTo>
                  <a:pt x="103556" y="98404"/>
                </a:lnTo>
                <a:lnTo>
                  <a:pt x="103327" y="101453"/>
                </a:lnTo>
                <a:lnTo>
                  <a:pt x="102222" y="105392"/>
                </a:lnTo>
                <a:lnTo>
                  <a:pt x="100533" y="109922"/>
                </a:lnTo>
                <a:lnTo>
                  <a:pt x="98455" y="114847"/>
                </a:lnTo>
                <a:lnTo>
                  <a:pt x="97069" y="119083"/>
                </a:lnTo>
                <a:lnTo>
                  <a:pt x="96145" y="122860"/>
                </a:lnTo>
                <a:lnTo>
                  <a:pt x="95529" y="126330"/>
                </a:lnTo>
                <a:lnTo>
                  <a:pt x="95118" y="129596"/>
                </a:lnTo>
                <a:lnTo>
                  <a:pt x="94844" y="132726"/>
                </a:lnTo>
                <a:lnTo>
                  <a:pt x="94406" y="140042"/>
                </a:lnTo>
                <a:lnTo>
                  <a:pt x="94345" y="143582"/>
                </a:lnTo>
                <a:lnTo>
                  <a:pt x="94297" y="16756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702"/>
          <p:cNvSpPr/>
          <p:nvPr/>
        </p:nvSpPr>
        <p:spPr>
          <a:xfrm>
            <a:off x="7263765" y="3257550"/>
            <a:ext cx="120016" cy="8573"/>
          </a:xfrm>
          <a:custGeom>
            <a:avLst/>
            <a:gdLst/>
            <a:ahLst/>
            <a:cxnLst/>
            <a:rect l="0" t="0" r="0" b="0"/>
            <a:pathLst>
              <a:path w="120016" h="8573">
                <a:moveTo>
                  <a:pt x="0" y="8572"/>
                </a:moveTo>
                <a:lnTo>
                  <a:pt x="50035" y="8572"/>
                </a:lnTo>
                <a:lnTo>
                  <a:pt x="55264" y="7620"/>
                </a:lnTo>
                <a:lnTo>
                  <a:pt x="60656" y="6032"/>
                </a:lnTo>
                <a:lnTo>
                  <a:pt x="66155" y="4021"/>
                </a:lnTo>
                <a:lnTo>
                  <a:pt x="71726" y="2681"/>
                </a:lnTo>
                <a:lnTo>
                  <a:pt x="77344" y="1787"/>
                </a:lnTo>
                <a:lnTo>
                  <a:pt x="82995" y="1191"/>
                </a:lnTo>
                <a:lnTo>
                  <a:pt x="87715" y="794"/>
                </a:lnTo>
                <a:lnTo>
                  <a:pt x="91814" y="529"/>
                </a:lnTo>
                <a:lnTo>
                  <a:pt x="98908" y="235"/>
                </a:lnTo>
                <a:lnTo>
                  <a:pt x="108257" y="69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703"/>
          <p:cNvSpPr/>
          <p:nvPr/>
        </p:nvSpPr>
        <p:spPr>
          <a:xfrm>
            <a:off x="7384133" y="2974657"/>
            <a:ext cx="188243" cy="77154"/>
          </a:xfrm>
          <a:custGeom>
            <a:avLst/>
            <a:gdLst/>
            <a:ahLst/>
            <a:cxnLst/>
            <a:rect l="0" t="0" r="0" b="0"/>
            <a:pathLst>
              <a:path w="188243" h="77154">
                <a:moveTo>
                  <a:pt x="16792" y="0"/>
                </a:moveTo>
                <a:lnTo>
                  <a:pt x="16792" y="21312"/>
                </a:lnTo>
                <a:lnTo>
                  <a:pt x="15840" y="23733"/>
                </a:lnTo>
                <a:lnTo>
                  <a:pt x="14252" y="26299"/>
                </a:lnTo>
                <a:lnTo>
                  <a:pt x="9411" y="32712"/>
                </a:lnTo>
                <a:lnTo>
                  <a:pt x="9014" y="34190"/>
                </a:lnTo>
                <a:lnTo>
                  <a:pt x="8749" y="36129"/>
                </a:lnTo>
                <a:lnTo>
                  <a:pt x="8573" y="38373"/>
                </a:lnTo>
                <a:lnTo>
                  <a:pt x="8455" y="40822"/>
                </a:lnTo>
                <a:lnTo>
                  <a:pt x="8250" y="49849"/>
                </a:lnTo>
                <a:lnTo>
                  <a:pt x="8228" y="55516"/>
                </a:lnTo>
                <a:lnTo>
                  <a:pt x="7273" y="57013"/>
                </a:lnTo>
                <a:lnTo>
                  <a:pt x="5684" y="58011"/>
                </a:lnTo>
                <a:lnTo>
                  <a:pt x="3671" y="58677"/>
                </a:lnTo>
                <a:lnTo>
                  <a:pt x="2330" y="60073"/>
                </a:lnTo>
                <a:lnTo>
                  <a:pt x="1435" y="61956"/>
                </a:lnTo>
                <a:lnTo>
                  <a:pt x="0" y="67272"/>
                </a:lnTo>
                <a:lnTo>
                  <a:pt x="835" y="67708"/>
                </a:lnTo>
                <a:lnTo>
                  <a:pt x="6478" y="68408"/>
                </a:lnTo>
                <a:lnTo>
                  <a:pt x="10243" y="68529"/>
                </a:lnTo>
                <a:lnTo>
                  <a:pt x="12426" y="68546"/>
                </a:lnTo>
                <a:lnTo>
                  <a:pt x="13882" y="69510"/>
                </a:lnTo>
                <a:lnTo>
                  <a:pt x="14851" y="71105"/>
                </a:lnTo>
                <a:lnTo>
                  <a:pt x="16409" y="75958"/>
                </a:lnTo>
                <a:lnTo>
                  <a:pt x="17488" y="76356"/>
                </a:lnTo>
                <a:lnTo>
                  <a:pt x="21229" y="76799"/>
                </a:lnTo>
                <a:lnTo>
                  <a:pt x="26066" y="76995"/>
                </a:lnTo>
                <a:lnTo>
                  <a:pt x="32344" y="77083"/>
                </a:lnTo>
                <a:lnTo>
                  <a:pt x="188242" y="7715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704"/>
          <p:cNvSpPr/>
          <p:nvPr/>
        </p:nvSpPr>
        <p:spPr>
          <a:xfrm>
            <a:off x="7495222" y="2940367"/>
            <a:ext cx="42863" cy="325756"/>
          </a:xfrm>
          <a:custGeom>
            <a:avLst/>
            <a:gdLst/>
            <a:ahLst/>
            <a:cxnLst/>
            <a:rect l="0" t="0" r="0" b="0"/>
            <a:pathLst>
              <a:path w="42863" h="325756">
                <a:moveTo>
                  <a:pt x="0" y="0"/>
                </a:moveTo>
                <a:lnTo>
                  <a:pt x="0" y="65884"/>
                </a:lnTo>
                <a:lnTo>
                  <a:pt x="953" y="71545"/>
                </a:lnTo>
                <a:lnTo>
                  <a:pt x="2540" y="77224"/>
                </a:lnTo>
                <a:lnTo>
                  <a:pt x="4551" y="82915"/>
                </a:lnTo>
                <a:lnTo>
                  <a:pt x="5892" y="89567"/>
                </a:lnTo>
                <a:lnTo>
                  <a:pt x="6785" y="96859"/>
                </a:lnTo>
                <a:lnTo>
                  <a:pt x="7381" y="104578"/>
                </a:lnTo>
                <a:lnTo>
                  <a:pt x="8731" y="111628"/>
                </a:lnTo>
                <a:lnTo>
                  <a:pt x="10583" y="118234"/>
                </a:lnTo>
                <a:lnTo>
                  <a:pt x="12771" y="124543"/>
                </a:lnTo>
                <a:lnTo>
                  <a:pt x="14229" y="131606"/>
                </a:lnTo>
                <a:lnTo>
                  <a:pt x="15201" y="139172"/>
                </a:lnTo>
                <a:lnTo>
                  <a:pt x="15849" y="147074"/>
                </a:lnTo>
                <a:lnTo>
                  <a:pt x="17234" y="154247"/>
                </a:lnTo>
                <a:lnTo>
                  <a:pt x="19110" y="160934"/>
                </a:lnTo>
                <a:lnTo>
                  <a:pt x="21312" y="167297"/>
                </a:lnTo>
                <a:lnTo>
                  <a:pt x="22780" y="173444"/>
                </a:lnTo>
                <a:lnTo>
                  <a:pt x="23760" y="179447"/>
                </a:lnTo>
                <a:lnTo>
                  <a:pt x="24412" y="185354"/>
                </a:lnTo>
                <a:lnTo>
                  <a:pt x="24847" y="192149"/>
                </a:lnTo>
                <a:lnTo>
                  <a:pt x="25137" y="199537"/>
                </a:lnTo>
                <a:lnTo>
                  <a:pt x="25546" y="221047"/>
                </a:lnTo>
                <a:lnTo>
                  <a:pt x="25603" y="227375"/>
                </a:lnTo>
                <a:lnTo>
                  <a:pt x="26594" y="233498"/>
                </a:lnTo>
                <a:lnTo>
                  <a:pt x="28207" y="239485"/>
                </a:lnTo>
                <a:lnTo>
                  <a:pt x="30234" y="245382"/>
                </a:lnTo>
                <a:lnTo>
                  <a:pt x="31586" y="251218"/>
                </a:lnTo>
                <a:lnTo>
                  <a:pt x="32488" y="257014"/>
                </a:lnTo>
                <a:lnTo>
                  <a:pt x="33089" y="262783"/>
                </a:lnTo>
                <a:lnTo>
                  <a:pt x="33756" y="271732"/>
                </a:lnTo>
                <a:lnTo>
                  <a:pt x="33934" y="275452"/>
                </a:lnTo>
                <a:lnTo>
                  <a:pt x="35005" y="278885"/>
                </a:lnTo>
                <a:lnTo>
                  <a:pt x="36672" y="282126"/>
                </a:lnTo>
                <a:lnTo>
                  <a:pt x="38736" y="285239"/>
                </a:lnTo>
                <a:lnTo>
                  <a:pt x="40111" y="288267"/>
                </a:lnTo>
                <a:lnTo>
                  <a:pt x="41028" y="291238"/>
                </a:lnTo>
                <a:lnTo>
                  <a:pt x="42319" y="299970"/>
                </a:lnTo>
                <a:lnTo>
                  <a:pt x="42702" y="308590"/>
                </a:lnTo>
                <a:lnTo>
                  <a:pt x="42856" y="317800"/>
                </a:lnTo>
                <a:lnTo>
                  <a:pt x="42862" y="32575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705"/>
          <p:cNvSpPr/>
          <p:nvPr/>
        </p:nvSpPr>
        <p:spPr>
          <a:xfrm>
            <a:off x="7670306" y="3111817"/>
            <a:ext cx="159245" cy="1"/>
          </a:xfrm>
          <a:custGeom>
            <a:avLst/>
            <a:gdLst/>
            <a:ahLst/>
            <a:cxnLst/>
            <a:rect l="0" t="0" r="0" b="0"/>
            <a:pathLst>
              <a:path w="159245" h="1">
                <a:moveTo>
                  <a:pt x="4938" y="0"/>
                </a:moveTo>
                <a:lnTo>
                  <a:pt x="0" y="0"/>
                </a:lnTo>
                <a:lnTo>
                  <a:pt x="159244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706"/>
          <p:cNvSpPr/>
          <p:nvPr/>
        </p:nvSpPr>
        <p:spPr>
          <a:xfrm>
            <a:off x="7683817" y="3206114"/>
            <a:ext cx="145734" cy="8574"/>
          </a:xfrm>
          <a:custGeom>
            <a:avLst/>
            <a:gdLst/>
            <a:ahLst/>
            <a:cxnLst/>
            <a:rect l="0" t="0" r="0" b="0"/>
            <a:pathLst>
              <a:path w="145734" h="8574">
                <a:moveTo>
                  <a:pt x="0" y="0"/>
                </a:moveTo>
                <a:lnTo>
                  <a:pt x="95478" y="0"/>
                </a:lnTo>
                <a:lnTo>
                  <a:pt x="99847" y="953"/>
                </a:lnTo>
                <a:lnTo>
                  <a:pt x="104664" y="2541"/>
                </a:lnTo>
                <a:lnTo>
                  <a:pt x="109781" y="4552"/>
                </a:lnTo>
                <a:lnTo>
                  <a:pt x="114145" y="5892"/>
                </a:lnTo>
                <a:lnTo>
                  <a:pt x="118007" y="6786"/>
                </a:lnTo>
                <a:lnTo>
                  <a:pt x="121534" y="7381"/>
                </a:lnTo>
                <a:lnTo>
                  <a:pt x="124838" y="7779"/>
                </a:lnTo>
                <a:lnTo>
                  <a:pt x="127992" y="8044"/>
                </a:lnTo>
                <a:lnTo>
                  <a:pt x="131048" y="8220"/>
                </a:lnTo>
                <a:lnTo>
                  <a:pt x="136983" y="8416"/>
                </a:lnTo>
                <a:lnTo>
                  <a:pt x="145733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707"/>
          <p:cNvSpPr/>
          <p:nvPr/>
        </p:nvSpPr>
        <p:spPr>
          <a:xfrm>
            <a:off x="7923847" y="2966085"/>
            <a:ext cx="42863" cy="291466"/>
          </a:xfrm>
          <a:custGeom>
            <a:avLst/>
            <a:gdLst/>
            <a:ahLst/>
            <a:cxnLst/>
            <a:rect l="0" t="0" r="0" b="0"/>
            <a:pathLst>
              <a:path w="42863" h="291466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0" y="17740"/>
                </a:lnTo>
                <a:lnTo>
                  <a:pt x="4551" y="20399"/>
                </a:lnTo>
                <a:lnTo>
                  <a:pt x="5892" y="24077"/>
                </a:lnTo>
                <a:lnTo>
                  <a:pt x="6785" y="28434"/>
                </a:lnTo>
                <a:lnTo>
                  <a:pt x="7382" y="33243"/>
                </a:lnTo>
                <a:lnTo>
                  <a:pt x="7778" y="38355"/>
                </a:lnTo>
                <a:lnTo>
                  <a:pt x="8043" y="43667"/>
                </a:lnTo>
                <a:lnTo>
                  <a:pt x="8219" y="49114"/>
                </a:lnTo>
                <a:lnTo>
                  <a:pt x="9289" y="55602"/>
                </a:lnTo>
                <a:lnTo>
                  <a:pt x="10957" y="62786"/>
                </a:lnTo>
                <a:lnTo>
                  <a:pt x="13019" y="70432"/>
                </a:lnTo>
                <a:lnTo>
                  <a:pt x="14394" y="78387"/>
                </a:lnTo>
                <a:lnTo>
                  <a:pt x="15311" y="86548"/>
                </a:lnTo>
                <a:lnTo>
                  <a:pt x="15923" y="94846"/>
                </a:lnTo>
                <a:lnTo>
                  <a:pt x="16330" y="102283"/>
                </a:lnTo>
                <a:lnTo>
                  <a:pt x="16783" y="115626"/>
                </a:lnTo>
                <a:lnTo>
                  <a:pt x="17098" y="154856"/>
                </a:lnTo>
                <a:lnTo>
                  <a:pt x="17135" y="184153"/>
                </a:lnTo>
                <a:lnTo>
                  <a:pt x="18091" y="190396"/>
                </a:lnTo>
                <a:lnTo>
                  <a:pt x="19681" y="196463"/>
                </a:lnTo>
                <a:lnTo>
                  <a:pt x="21693" y="202413"/>
                </a:lnTo>
                <a:lnTo>
                  <a:pt x="23034" y="209237"/>
                </a:lnTo>
                <a:lnTo>
                  <a:pt x="23929" y="216643"/>
                </a:lnTo>
                <a:lnTo>
                  <a:pt x="24525" y="224439"/>
                </a:lnTo>
                <a:lnTo>
                  <a:pt x="25876" y="230588"/>
                </a:lnTo>
                <a:lnTo>
                  <a:pt x="27728" y="235641"/>
                </a:lnTo>
                <a:lnTo>
                  <a:pt x="29915" y="239961"/>
                </a:lnTo>
                <a:lnTo>
                  <a:pt x="31374" y="243794"/>
                </a:lnTo>
                <a:lnTo>
                  <a:pt x="32346" y="247301"/>
                </a:lnTo>
                <a:lnTo>
                  <a:pt x="33426" y="254692"/>
                </a:lnTo>
                <a:lnTo>
                  <a:pt x="33715" y="259329"/>
                </a:lnTo>
                <a:lnTo>
                  <a:pt x="34177" y="271359"/>
                </a:lnTo>
                <a:lnTo>
                  <a:pt x="34257" y="277993"/>
                </a:lnTo>
                <a:lnTo>
                  <a:pt x="35220" y="280579"/>
                </a:lnTo>
                <a:lnTo>
                  <a:pt x="36815" y="283255"/>
                </a:lnTo>
                <a:lnTo>
                  <a:pt x="42862" y="2914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708"/>
          <p:cNvSpPr/>
          <p:nvPr/>
        </p:nvSpPr>
        <p:spPr>
          <a:xfrm>
            <a:off x="8027080" y="3094821"/>
            <a:ext cx="169642" cy="162250"/>
          </a:xfrm>
          <a:custGeom>
            <a:avLst/>
            <a:gdLst/>
            <a:ahLst/>
            <a:cxnLst/>
            <a:rect l="0" t="0" r="0" b="0"/>
            <a:pathLst>
              <a:path w="169642" h="162250">
                <a:moveTo>
                  <a:pt x="102507" y="25568"/>
                </a:moveTo>
                <a:lnTo>
                  <a:pt x="94288" y="17349"/>
                </a:lnTo>
                <a:lnTo>
                  <a:pt x="89488" y="17101"/>
                </a:lnTo>
                <a:lnTo>
                  <a:pt x="69242" y="17005"/>
                </a:lnTo>
                <a:lnTo>
                  <a:pt x="65090" y="17955"/>
                </a:lnTo>
                <a:lnTo>
                  <a:pt x="61370" y="19540"/>
                </a:lnTo>
                <a:lnTo>
                  <a:pt x="57938" y="21550"/>
                </a:lnTo>
                <a:lnTo>
                  <a:pt x="54697" y="22889"/>
                </a:lnTo>
                <a:lnTo>
                  <a:pt x="51584" y="23782"/>
                </a:lnTo>
                <a:lnTo>
                  <a:pt x="48555" y="24378"/>
                </a:lnTo>
                <a:lnTo>
                  <a:pt x="44632" y="25727"/>
                </a:lnTo>
                <a:lnTo>
                  <a:pt x="40112" y="27579"/>
                </a:lnTo>
                <a:lnTo>
                  <a:pt x="35193" y="29767"/>
                </a:lnTo>
                <a:lnTo>
                  <a:pt x="30960" y="32177"/>
                </a:lnTo>
                <a:lnTo>
                  <a:pt x="27187" y="34737"/>
                </a:lnTo>
                <a:lnTo>
                  <a:pt x="23719" y="37396"/>
                </a:lnTo>
                <a:lnTo>
                  <a:pt x="21407" y="41073"/>
                </a:lnTo>
                <a:lnTo>
                  <a:pt x="19865" y="45430"/>
                </a:lnTo>
                <a:lnTo>
                  <a:pt x="18837" y="50240"/>
                </a:lnTo>
                <a:lnTo>
                  <a:pt x="17200" y="54398"/>
                </a:lnTo>
                <a:lnTo>
                  <a:pt x="15156" y="58123"/>
                </a:lnTo>
                <a:lnTo>
                  <a:pt x="12840" y="61559"/>
                </a:lnTo>
                <a:lnTo>
                  <a:pt x="11296" y="65755"/>
                </a:lnTo>
                <a:lnTo>
                  <a:pt x="10268" y="70457"/>
                </a:lnTo>
                <a:lnTo>
                  <a:pt x="9582" y="75497"/>
                </a:lnTo>
                <a:lnTo>
                  <a:pt x="9124" y="79809"/>
                </a:lnTo>
                <a:lnTo>
                  <a:pt x="8820" y="83636"/>
                </a:lnTo>
                <a:lnTo>
                  <a:pt x="8617" y="87140"/>
                </a:lnTo>
                <a:lnTo>
                  <a:pt x="7528" y="91381"/>
                </a:lnTo>
                <a:lnTo>
                  <a:pt x="5851" y="96114"/>
                </a:lnTo>
                <a:lnTo>
                  <a:pt x="3780" y="101174"/>
                </a:lnTo>
                <a:lnTo>
                  <a:pt x="2398" y="105500"/>
                </a:lnTo>
                <a:lnTo>
                  <a:pt x="1478" y="109336"/>
                </a:lnTo>
                <a:lnTo>
                  <a:pt x="864" y="112846"/>
                </a:lnTo>
                <a:lnTo>
                  <a:pt x="455" y="116138"/>
                </a:lnTo>
                <a:lnTo>
                  <a:pt x="182" y="119286"/>
                </a:lnTo>
                <a:lnTo>
                  <a:pt x="0" y="122337"/>
                </a:lnTo>
                <a:lnTo>
                  <a:pt x="832" y="126276"/>
                </a:lnTo>
                <a:lnTo>
                  <a:pt x="2339" y="130807"/>
                </a:lnTo>
                <a:lnTo>
                  <a:pt x="4296" y="135732"/>
                </a:lnTo>
                <a:lnTo>
                  <a:pt x="6553" y="139016"/>
                </a:lnTo>
                <a:lnTo>
                  <a:pt x="9010" y="141205"/>
                </a:lnTo>
                <a:lnTo>
                  <a:pt x="11601" y="142665"/>
                </a:lnTo>
                <a:lnTo>
                  <a:pt x="13328" y="144590"/>
                </a:lnTo>
                <a:lnTo>
                  <a:pt x="14480" y="146826"/>
                </a:lnTo>
                <a:lnTo>
                  <a:pt x="15247" y="149270"/>
                </a:lnTo>
                <a:lnTo>
                  <a:pt x="16712" y="151851"/>
                </a:lnTo>
                <a:lnTo>
                  <a:pt x="18641" y="154524"/>
                </a:lnTo>
                <a:lnTo>
                  <a:pt x="20878" y="157259"/>
                </a:lnTo>
                <a:lnTo>
                  <a:pt x="24275" y="159082"/>
                </a:lnTo>
                <a:lnTo>
                  <a:pt x="28445" y="160298"/>
                </a:lnTo>
                <a:lnTo>
                  <a:pt x="33130" y="161108"/>
                </a:lnTo>
                <a:lnTo>
                  <a:pt x="38157" y="161648"/>
                </a:lnTo>
                <a:lnTo>
                  <a:pt x="43415" y="162008"/>
                </a:lnTo>
                <a:lnTo>
                  <a:pt x="48825" y="162249"/>
                </a:lnTo>
                <a:lnTo>
                  <a:pt x="53384" y="161456"/>
                </a:lnTo>
                <a:lnTo>
                  <a:pt x="57376" y="159975"/>
                </a:lnTo>
                <a:lnTo>
                  <a:pt x="60989" y="158035"/>
                </a:lnTo>
                <a:lnTo>
                  <a:pt x="65304" y="156742"/>
                </a:lnTo>
                <a:lnTo>
                  <a:pt x="70085" y="155880"/>
                </a:lnTo>
                <a:lnTo>
                  <a:pt x="75177" y="155306"/>
                </a:lnTo>
                <a:lnTo>
                  <a:pt x="80477" y="153970"/>
                </a:lnTo>
                <a:lnTo>
                  <a:pt x="85916" y="152127"/>
                </a:lnTo>
                <a:lnTo>
                  <a:pt x="91446" y="149946"/>
                </a:lnTo>
                <a:lnTo>
                  <a:pt x="97038" y="147539"/>
                </a:lnTo>
                <a:lnTo>
                  <a:pt x="108331" y="142325"/>
                </a:lnTo>
                <a:lnTo>
                  <a:pt x="113058" y="139602"/>
                </a:lnTo>
                <a:lnTo>
                  <a:pt x="117160" y="136833"/>
                </a:lnTo>
                <a:lnTo>
                  <a:pt x="120849" y="134035"/>
                </a:lnTo>
                <a:lnTo>
                  <a:pt x="124259" y="131217"/>
                </a:lnTo>
                <a:lnTo>
                  <a:pt x="127487" y="128386"/>
                </a:lnTo>
                <a:lnTo>
                  <a:pt x="130591" y="125546"/>
                </a:lnTo>
                <a:lnTo>
                  <a:pt x="133611" y="121747"/>
                </a:lnTo>
                <a:lnTo>
                  <a:pt x="136579" y="117310"/>
                </a:lnTo>
                <a:lnTo>
                  <a:pt x="139509" y="112447"/>
                </a:lnTo>
                <a:lnTo>
                  <a:pt x="143367" y="108253"/>
                </a:lnTo>
                <a:lnTo>
                  <a:pt x="147845" y="104504"/>
                </a:lnTo>
                <a:lnTo>
                  <a:pt x="152734" y="101052"/>
                </a:lnTo>
                <a:lnTo>
                  <a:pt x="155995" y="96846"/>
                </a:lnTo>
                <a:lnTo>
                  <a:pt x="158168" y="92137"/>
                </a:lnTo>
                <a:lnTo>
                  <a:pt x="159617" y="87092"/>
                </a:lnTo>
                <a:lnTo>
                  <a:pt x="161535" y="82777"/>
                </a:lnTo>
                <a:lnTo>
                  <a:pt x="163767" y="78948"/>
                </a:lnTo>
                <a:lnTo>
                  <a:pt x="166206" y="75442"/>
                </a:lnTo>
                <a:lnTo>
                  <a:pt x="167833" y="71200"/>
                </a:lnTo>
                <a:lnTo>
                  <a:pt x="168918" y="66467"/>
                </a:lnTo>
                <a:lnTo>
                  <a:pt x="169641" y="61407"/>
                </a:lnTo>
                <a:lnTo>
                  <a:pt x="169171" y="57081"/>
                </a:lnTo>
                <a:lnTo>
                  <a:pt x="167905" y="53244"/>
                </a:lnTo>
                <a:lnTo>
                  <a:pt x="166108" y="49734"/>
                </a:lnTo>
                <a:lnTo>
                  <a:pt x="164910" y="46441"/>
                </a:lnTo>
                <a:lnTo>
                  <a:pt x="164112" y="43294"/>
                </a:lnTo>
                <a:lnTo>
                  <a:pt x="163580" y="40243"/>
                </a:lnTo>
                <a:lnTo>
                  <a:pt x="162272" y="37256"/>
                </a:lnTo>
                <a:lnTo>
                  <a:pt x="160448" y="34313"/>
                </a:lnTo>
                <a:lnTo>
                  <a:pt x="158280" y="31398"/>
                </a:lnTo>
                <a:lnTo>
                  <a:pt x="155881" y="28503"/>
                </a:lnTo>
                <a:lnTo>
                  <a:pt x="153329" y="25620"/>
                </a:lnTo>
                <a:lnTo>
                  <a:pt x="147955" y="19876"/>
                </a:lnTo>
                <a:lnTo>
                  <a:pt x="142391" y="14149"/>
                </a:lnTo>
                <a:lnTo>
                  <a:pt x="138621" y="11288"/>
                </a:lnTo>
                <a:lnTo>
                  <a:pt x="134204" y="8428"/>
                </a:lnTo>
                <a:lnTo>
                  <a:pt x="129353" y="5569"/>
                </a:lnTo>
                <a:lnTo>
                  <a:pt x="125167" y="3663"/>
                </a:lnTo>
                <a:lnTo>
                  <a:pt x="121424" y="2392"/>
                </a:lnTo>
                <a:lnTo>
                  <a:pt x="117976" y="1545"/>
                </a:lnTo>
                <a:lnTo>
                  <a:pt x="114724" y="980"/>
                </a:lnTo>
                <a:lnTo>
                  <a:pt x="111605" y="604"/>
                </a:lnTo>
                <a:lnTo>
                  <a:pt x="108573" y="353"/>
                </a:lnTo>
                <a:lnTo>
                  <a:pt x="104646" y="186"/>
                </a:lnTo>
                <a:lnTo>
                  <a:pt x="95203" y="0"/>
                </a:lnTo>
                <a:lnTo>
                  <a:pt x="90970" y="903"/>
                </a:lnTo>
                <a:lnTo>
                  <a:pt x="87196" y="2457"/>
                </a:lnTo>
                <a:lnTo>
                  <a:pt x="83727" y="4446"/>
                </a:lnTo>
                <a:lnTo>
                  <a:pt x="80462" y="5772"/>
                </a:lnTo>
                <a:lnTo>
                  <a:pt x="77333" y="6656"/>
                </a:lnTo>
                <a:lnTo>
                  <a:pt x="74294" y="7245"/>
                </a:lnTo>
                <a:lnTo>
                  <a:pt x="72269" y="8590"/>
                </a:lnTo>
                <a:lnTo>
                  <a:pt x="70918" y="10440"/>
                </a:lnTo>
                <a:lnTo>
                  <a:pt x="68217" y="1699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709"/>
          <p:cNvSpPr/>
          <p:nvPr/>
        </p:nvSpPr>
        <p:spPr>
          <a:xfrm>
            <a:off x="8232501" y="3095070"/>
            <a:ext cx="154228" cy="359648"/>
          </a:xfrm>
          <a:custGeom>
            <a:avLst/>
            <a:gdLst/>
            <a:ahLst/>
            <a:cxnLst/>
            <a:rect l="0" t="0" r="0" b="0"/>
            <a:pathLst>
              <a:path w="154228" h="359648">
                <a:moveTo>
                  <a:pt x="85681" y="16747"/>
                </a:moveTo>
                <a:lnTo>
                  <a:pt x="85681" y="12196"/>
                </a:lnTo>
                <a:lnTo>
                  <a:pt x="84729" y="10856"/>
                </a:lnTo>
                <a:lnTo>
                  <a:pt x="83141" y="9962"/>
                </a:lnTo>
                <a:lnTo>
                  <a:pt x="78301" y="8527"/>
                </a:lnTo>
                <a:lnTo>
                  <a:pt x="75098" y="8332"/>
                </a:lnTo>
                <a:lnTo>
                  <a:pt x="70500" y="8244"/>
                </a:lnTo>
                <a:lnTo>
                  <a:pt x="65282" y="8206"/>
                </a:lnTo>
                <a:lnTo>
                  <a:pt x="62557" y="9148"/>
                </a:lnTo>
                <a:lnTo>
                  <a:pt x="59788" y="10728"/>
                </a:lnTo>
                <a:lnTo>
                  <a:pt x="56989" y="12735"/>
                </a:lnTo>
                <a:lnTo>
                  <a:pt x="53217" y="15025"/>
                </a:lnTo>
                <a:lnTo>
                  <a:pt x="48799" y="17504"/>
                </a:lnTo>
                <a:lnTo>
                  <a:pt x="43948" y="20109"/>
                </a:lnTo>
                <a:lnTo>
                  <a:pt x="39762" y="22798"/>
                </a:lnTo>
                <a:lnTo>
                  <a:pt x="36018" y="25544"/>
                </a:lnTo>
                <a:lnTo>
                  <a:pt x="32570" y="28326"/>
                </a:lnTo>
                <a:lnTo>
                  <a:pt x="29318" y="31134"/>
                </a:lnTo>
                <a:lnTo>
                  <a:pt x="26199" y="33958"/>
                </a:lnTo>
                <a:lnTo>
                  <a:pt x="23166" y="36794"/>
                </a:lnTo>
                <a:lnTo>
                  <a:pt x="20192" y="40589"/>
                </a:lnTo>
                <a:lnTo>
                  <a:pt x="17257" y="45024"/>
                </a:lnTo>
                <a:lnTo>
                  <a:pt x="14347" y="49886"/>
                </a:lnTo>
                <a:lnTo>
                  <a:pt x="11456" y="54080"/>
                </a:lnTo>
                <a:lnTo>
                  <a:pt x="8575" y="57828"/>
                </a:lnTo>
                <a:lnTo>
                  <a:pt x="5702" y="61279"/>
                </a:lnTo>
                <a:lnTo>
                  <a:pt x="3787" y="65485"/>
                </a:lnTo>
                <a:lnTo>
                  <a:pt x="1659" y="75239"/>
                </a:lnTo>
                <a:lnTo>
                  <a:pt x="712" y="83383"/>
                </a:lnTo>
                <a:lnTo>
                  <a:pt x="293" y="91131"/>
                </a:lnTo>
                <a:lnTo>
                  <a:pt x="56" y="105250"/>
                </a:lnTo>
                <a:lnTo>
                  <a:pt x="0" y="112597"/>
                </a:lnTo>
                <a:lnTo>
                  <a:pt x="938" y="115889"/>
                </a:lnTo>
                <a:lnTo>
                  <a:pt x="4521" y="122088"/>
                </a:lnTo>
                <a:lnTo>
                  <a:pt x="6810" y="124122"/>
                </a:lnTo>
                <a:lnTo>
                  <a:pt x="9287" y="125478"/>
                </a:lnTo>
                <a:lnTo>
                  <a:pt x="11892" y="126382"/>
                </a:lnTo>
                <a:lnTo>
                  <a:pt x="13628" y="127937"/>
                </a:lnTo>
                <a:lnTo>
                  <a:pt x="14787" y="129926"/>
                </a:lnTo>
                <a:lnTo>
                  <a:pt x="15558" y="132205"/>
                </a:lnTo>
                <a:lnTo>
                  <a:pt x="17024" y="133724"/>
                </a:lnTo>
                <a:lnTo>
                  <a:pt x="18955" y="134737"/>
                </a:lnTo>
                <a:lnTo>
                  <a:pt x="23640" y="135862"/>
                </a:lnTo>
                <a:lnTo>
                  <a:pt x="26223" y="136162"/>
                </a:lnTo>
                <a:lnTo>
                  <a:pt x="28897" y="136362"/>
                </a:lnTo>
                <a:lnTo>
                  <a:pt x="31633" y="136495"/>
                </a:lnTo>
                <a:lnTo>
                  <a:pt x="37212" y="136643"/>
                </a:lnTo>
                <a:lnTo>
                  <a:pt x="40034" y="135731"/>
                </a:lnTo>
                <a:lnTo>
                  <a:pt x="42867" y="134169"/>
                </a:lnTo>
                <a:lnTo>
                  <a:pt x="45709" y="132176"/>
                </a:lnTo>
                <a:lnTo>
                  <a:pt x="49508" y="130847"/>
                </a:lnTo>
                <a:lnTo>
                  <a:pt x="53945" y="129962"/>
                </a:lnTo>
                <a:lnTo>
                  <a:pt x="58809" y="129371"/>
                </a:lnTo>
                <a:lnTo>
                  <a:pt x="63004" y="128024"/>
                </a:lnTo>
                <a:lnTo>
                  <a:pt x="66753" y="126175"/>
                </a:lnTo>
                <a:lnTo>
                  <a:pt x="70205" y="123989"/>
                </a:lnTo>
                <a:lnTo>
                  <a:pt x="73458" y="121579"/>
                </a:lnTo>
                <a:lnTo>
                  <a:pt x="76580" y="119020"/>
                </a:lnTo>
                <a:lnTo>
                  <a:pt x="79614" y="116362"/>
                </a:lnTo>
                <a:lnTo>
                  <a:pt x="82589" y="112684"/>
                </a:lnTo>
                <a:lnTo>
                  <a:pt x="85525" y="108328"/>
                </a:lnTo>
                <a:lnTo>
                  <a:pt x="88434" y="103518"/>
                </a:lnTo>
                <a:lnTo>
                  <a:pt x="91668" y="95635"/>
                </a:lnTo>
                <a:lnTo>
                  <a:pt x="93104" y="88003"/>
                </a:lnTo>
                <a:lnTo>
                  <a:pt x="93743" y="78261"/>
                </a:lnTo>
                <a:lnTo>
                  <a:pt x="94865" y="73949"/>
                </a:lnTo>
                <a:lnTo>
                  <a:pt x="98654" y="66618"/>
                </a:lnTo>
                <a:lnTo>
                  <a:pt x="100972" y="60184"/>
                </a:lnTo>
                <a:lnTo>
                  <a:pt x="102001" y="53197"/>
                </a:lnTo>
                <a:lnTo>
                  <a:pt x="102460" y="43742"/>
                </a:lnTo>
                <a:lnTo>
                  <a:pt x="101629" y="39507"/>
                </a:lnTo>
                <a:lnTo>
                  <a:pt x="96862" y="28994"/>
                </a:lnTo>
                <a:lnTo>
                  <a:pt x="95027" y="19847"/>
                </a:lnTo>
                <a:lnTo>
                  <a:pt x="94355" y="9900"/>
                </a:lnTo>
                <a:lnTo>
                  <a:pt x="94257" y="0"/>
                </a:lnTo>
                <a:lnTo>
                  <a:pt x="94255" y="7018"/>
                </a:lnTo>
                <a:lnTo>
                  <a:pt x="98805" y="12383"/>
                </a:lnTo>
                <a:lnTo>
                  <a:pt x="100145" y="15743"/>
                </a:lnTo>
                <a:lnTo>
                  <a:pt x="101636" y="24556"/>
                </a:lnTo>
                <a:lnTo>
                  <a:pt x="102984" y="28620"/>
                </a:lnTo>
                <a:lnTo>
                  <a:pt x="107024" y="35677"/>
                </a:lnTo>
                <a:lnTo>
                  <a:pt x="109454" y="44528"/>
                </a:lnTo>
                <a:lnTo>
                  <a:pt x="111488" y="54812"/>
                </a:lnTo>
                <a:lnTo>
                  <a:pt x="115566" y="65732"/>
                </a:lnTo>
                <a:lnTo>
                  <a:pt x="117986" y="71311"/>
                </a:lnTo>
                <a:lnTo>
                  <a:pt x="123217" y="82590"/>
                </a:lnTo>
                <a:lnTo>
                  <a:pt x="131517" y="99650"/>
                </a:lnTo>
                <a:lnTo>
                  <a:pt x="133383" y="105354"/>
                </a:lnTo>
                <a:lnTo>
                  <a:pt x="134627" y="111061"/>
                </a:lnTo>
                <a:lnTo>
                  <a:pt x="135457" y="116770"/>
                </a:lnTo>
                <a:lnTo>
                  <a:pt x="136962" y="123434"/>
                </a:lnTo>
                <a:lnTo>
                  <a:pt x="138919" y="130734"/>
                </a:lnTo>
                <a:lnTo>
                  <a:pt x="141175" y="138459"/>
                </a:lnTo>
                <a:lnTo>
                  <a:pt x="142680" y="146466"/>
                </a:lnTo>
                <a:lnTo>
                  <a:pt x="143683" y="154661"/>
                </a:lnTo>
                <a:lnTo>
                  <a:pt x="144352" y="162982"/>
                </a:lnTo>
                <a:lnTo>
                  <a:pt x="145751" y="170435"/>
                </a:lnTo>
                <a:lnTo>
                  <a:pt x="147635" y="177308"/>
                </a:lnTo>
                <a:lnTo>
                  <a:pt x="149843" y="183795"/>
                </a:lnTo>
                <a:lnTo>
                  <a:pt x="151316" y="190025"/>
                </a:lnTo>
                <a:lnTo>
                  <a:pt x="152298" y="196083"/>
                </a:lnTo>
                <a:lnTo>
                  <a:pt x="152952" y="202027"/>
                </a:lnTo>
                <a:lnTo>
                  <a:pt x="153388" y="208847"/>
                </a:lnTo>
                <a:lnTo>
                  <a:pt x="153679" y="216251"/>
                </a:lnTo>
                <a:lnTo>
                  <a:pt x="154090" y="237785"/>
                </a:lnTo>
                <a:lnTo>
                  <a:pt x="154227" y="262127"/>
                </a:lnTo>
                <a:lnTo>
                  <a:pt x="153286" y="267964"/>
                </a:lnTo>
                <a:lnTo>
                  <a:pt x="151705" y="273760"/>
                </a:lnTo>
                <a:lnTo>
                  <a:pt x="149701" y="279529"/>
                </a:lnTo>
                <a:lnTo>
                  <a:pt x="147410" y="285280"/>
                </a:lnTo>
                <a:lnTo>
                  <a:pt x="144932" y="291019"/>
                </a:lnTo>
                <a:lnTo>
                  <a:pt x="142326" y="296750"/>
                </a:lnTo>
                <a:lnTo>
                  <a:pt x="139637" y="301523"/>
                </a:lnTo>
                <a:lnTo>
                  <a:pt x="136892" y="305658"/>
                </a:lnTo>
                <a:lnTo>
                  <a:pt x="134110" y="309367"/>
                </a:lnTo>
                <a:lnTo>
                  <a:pt x="133206" y="313744"/>
                </a:lnTo>
                <a:lnTo>
                  <a:pt x="133557" y="318568"/>
                </a:lnTo>
                <a:lnTo>
                  <a:pt x="134744" y="323688"/>
                </a:lnTo>
                <a:lnTo>
                  <a:pt x="133629" y="328055"/>
                </a:lnTo>
                <a:lnTo>
                  <a:pt x="130982" y="331918"/>
                </a:lnTo>
                <a:lnTo>
                  <a:pt x="117596" y="344962"/>
                </a:lnTo>
                <a:lnTo>
                  <a:pt x="108684" y="353814"/>
                </a:lnTo>
                <a:lnTo>
                  <a:pt x="104826" y="355759"/>
                </a:lnTo>
                <a:lnTo>
                  <a:pt x="100349" y="357055"/>
                </a:lnTo>
                <a:lnTo>
                  <a:pt x="95460" y="357919"/>
                </a:lnTo>
                <a:lnTo>
                  <a:pt x="90296" y="358495"/>
                </a:lnTo>
                <a:lnTo>
                  <a:pt x="84947" y="358879"/>
                </a:lnTo>
                <a:lnTo>
                  <a:pt x="74877" y="359305"/>
                </a:lnTo>
                <a:lnTo>
                  <a:pt x="63853" y="359546"/>
                </a:lnTo>
                <a:lnTo>
                  <a:pt x="17101" y="35964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710"/>
          <p:cNvSpPr/>
          <p:nvPr/>
        </p:nvSpPr>
        <p:spPr>
          <a:xfrm>
            <a:off x="8438551" y="3231835"/>
            <a:ext cx="119662" cy="145731"/>
          </a:xfrm>
          <a:custGeom>
            <a:avLst/>
            <a:gdLst/>
            <a:ahLst/>
            <a:cxnLst/>
            <a:rect l="0" t="0" r="0" b="0"/>
            <a:pathLst>
              <a:path w="119662" h="145731">
                <a:moveTo>
                  <a:pt x="8218" y="17142"/>
                </a:moveTo>
                <a:lnTo>
                  <a:pt x="0" y="17142"/>
                </a:lnTo>
                <a:lnTo>
                  <a:pt x="53971" y="17142"/>
                </a:lnTo>
                <a:lnTo>
                  <a:pt x="57770" y="16190"/>
                </a:lnTo>
                <a:lnTo>
                  <a:pt x="62208" y="14602"/>
                </a:lnTo>
                <a:lnTo>
                  <a:pt x="67072" y="12591"/>
                </a:lnTo>
                <a:lnTo>
                  <a:pt x="71266" y="11250"/>
                </a:lnTo>
                <a:lnTo>
                  <a:pt x="75016" y="10357"/>
                </a:lnTo>
                <a:lnTo>
                  <a:pt x="78467" y="9761"/>
                </a:lnTo>
                <a:lnTo>
                  <a:pt x="81721" y="8411"/>
                </a:lnTo>
                <a:lnTo>
                  <a:pt x="84843" y="6559"/>
                </a:lnTo>
                <a:lnTo>
                  <a:pt x="87876" y="4372"/>
                </a:lnTo>
                <a:lnTo>
                  <a:pt x="90851" y="2914"/>
                </a:lnTo>
                <a:lnTo>
                  <a:pt x="93787" y="1941"/>
                </a:lnTo>
                <a:lnTo>
                  <a:pt x="96697" y="1293"/>
                </a:lnTo>
                <a:lnTo>
                  <a:pt x="99589" y="861"/>
                </a:lnTo>
                <a:lnTo>
                  <a:pt x="102470" y="573"/>
                </a:lnTo>
                <a:lnTo>
                  <a:pt x="105342" y="381"/>
                </a:lnTo>
                <a:lnTo>
                  <a:pt x="108211" y="253"/>
                </a:lnTo>
                <a:lnTo>
                  <a:pt x="119512" y="0"/>
                </a:lnTo>
                <a:lnTo>
                  <a:pt x="119617" y="4549"/>
                </a:lnTo>
                <a:lnTo>
                  <a:pt x="119661" y="58842"/>
                </a:lnTo>
                <a:lnTo>
                  <a:pt x="118709" y="63992"/>
                </a:lnTo>
                <a:lnTo>
                  <a:pt x="117122" y="69330"/>
                </a:lnTo>
                <a:lnTo>
                  <a:pt x="115110" y="74794"/>
                </a:lnTo>
                <a:lnTo>
                  <a:pt x="112817" y="79389"/>
                </a:lnTo>
                <a:lnTo>
                  <a:pt x="110336" y="83405"/>
                </a:lnTo>
                <a:lnTo>
                  <a:pt x="107729" y="87035"/>
                </a:lnTo>
                <a:lnTo>
                  <a:pt x="105991" y="90407"/>
                </a:lnTo>
                <a:lnTo>
                  <a:pt x="104833" y="93608"/>
                </a:lnTo>
                <a:lnTo>
                  <a:pt x="104060" y="96694"/>
                </a:lnTo>
                <a:lnTo>
                  <a:pt x="102594" y="100657"/>
                </a:lnTo>
                <a:lnTo>
                  <a:pt x="100663" y="105204"/>
                </a:lnTo>
                <a:lnTo>
                  <a:pt x="95270" y="117087"/>
                </a:lnTo>
                <a:lnTo>
                  <a:pt x="94534" y="121252"/>
                </a:lnTo>
                <a:lnTo>
                  <a:pt x="94337" y="123696"/>
                </a:lnTo>
                <a:lnTo>
                  <a:pt x="94206" y="126278"/>
                </a:lnTo>
                <a:lnTo>
                  <a:pt x="94059" y="131687"/>
                </a:lnTo>
                <a:lnTo>
                  <a:pt x="93069" y="133511"/>
                </a:lnTo>
                <a:lnTo>
                  <a:pt x="91455" y="134726"/>
                </a:lnTo>
                <a:lnTo>
                  <a:pt x="89427" y="135536"/>
                </a:lnTo>
                <a:lnTo>
                  <a:pt x="88075" y="137029"/>
                </a:lnTo>
                <a:lnTo>
                  <a:pt x="87174" y="138977"/>
                </a:lnTo>
                <a:lnTo>
                  <a:pt x="85371" y="1457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711"/>
          <p:cNvSpPr/>
          <p:nvPr/>
        </p:nvSpPr>
        <p:spPr>
          <a:xfrm>
            <a:off x="8604967" y="2974660"/>
            <a:ext cx="210421" cy="222883"/>
          </a:xfrm>
          <a:custGeom>
            <a:avLst/>
            <a:gdLst/>
            <a:ahLst/>
            <a:cxnLst/>
            <a:rect l="0" t="0" r="0" b="0"/>
            <a:pathLst>
              <a:path w="210421" h="222883">
                <a:moveTo>
                  <a:pt x="47542" y="34287"/>
                </a:moveTo>
                <a:lnTo>
                  <a:pt x="39323" y="34287"/>
                </a:lnTo>
                <a:lnTo>
                  <a:pt x="39017" y="27502"/>
                </a:lnTo>
                <a:lnTo>
                  <a:pt x="38973" y="21268"/>
                </a:lnTo>
                <a:lnTo>
                  <a:pt x="38971" y="13814"/>
                </a:lnTo>
                <a:lnTo>
                  <a:pt x="39923" y="12066"/>
                </a:lnTo>
                <a:lnTo>
                  <a:pt x="41511" y="10900"/>
                </a:lnTo>
                <a:lnTo>
                  <a:pt x="43521" y="10124"/>
                </a:lnTo>
                <a:lnTo>
                  <a:pt x="48295" y="6720"/>
                </a:lnTo>
                <a:lnTo>
                  <a:pt x="50902" y="4479"/>
                </a:lnTo>
                <a:lnTo>
                  <a:pt x="53592" y="2985"/>
                </a:lnTo>
                <a:lnTo>
                  <a:pt x="59121" y="1325"/>
                </a:lnTo>
                <a:lnTo>
                  <a:pt x="62882" y="882"/>
                </a:lnTo>
                <a:lnTo>
                  <a:pt x="67295" y="587"/>
                </a:lnTo>
                <a:lnTo>
                  <a:pt x="76323" y="259"/>
                </a:lnTo>
                <a:lnTo>
                  <a:pt x="87714" y="75"/>
                </a:lnTo>
                <a:lnTo>
                  <a:pt x="123147" y="0"/>
                </a:lnTo>
                <a:lnTo>
                  <a:pt x="127473" y="952"/>
                </a:lnTo>
                <a:lnTo>
                  <a:pt x="131309" y="2538"/>
                </a:lnTo>
                <a:lnTo>
                  <a:pt x="134819" y="4549"/>
                </a:lnTo>
                <a:lnTo>
                  <a:pt x="143800" y="9323"/>
                </a:lnTo>
                <a:lnTo>
                  <a:pt x="148862" y="11929"/>
                </a:lnTo>
                <a:lnTo>
                  <a:pt x="153189" y="14619"/>
                </a:lnTo>
                <a:lnTo>
                  <a:pt x="157026" y="17365"/>
                </a:lnTo>
                <a:lnTo>
                  <a:pt x="160537" y="20149"/>
                </a:lnTo>
                <a:lnTo>
                  <a:pt x="162877" y="22956"/>
                </a:lnTo>
                <a:lnTo>
                  <a:pt x="164437" y="25781"/>
                </a:lnTo>
                <a:lnTo>
                  <a:pt x="165477" y="28616"/>
                </a:lnTo>
                <a:lnTo>
                  <a:pt x="169173" y="34307"/>
                </a:lnTo>
                <a:lnTo>
                  <a:pt x="171492" y="37158"/>
                </a:lnTo>
                <a:lnTo>
                  <a:pt x="173038" y="40963"/>
                </a:lnTo>
                <a:lnTo>
                  <a:pt x="174069" y="45406"/>
                </a:lnTo>
                <a:lnTo>
                  <a:pt x="174756" y="50272"/>
                </a:lnTo>
                <a:lnTo>
                  <a:pt x="175214" y="55421"/>
                </a:lnTo>
                <a:lnTo>
                  <a:pt x="175520" y="60759"/>
                </a:lnTo>
                <a:lnTo>
                  <a:pt x="175723" y="66222"/>
                </a:lnTo>
                <a:lnTo>
                  <a:pt x="174906" y="70817"/>
                </a:lnTo>
                <a:lnTo>
                  <a:pt x="173409" y="74833"/>
                </a:lnTo>
                <a:lnTo>
                  <a:pt x="171459" y="78463"/>
                </a:lnTo>
                <a:lnTo>
                  <a:pt x="170158" y="82788"/>
                </a:lnTo>
                <a:lnTo>
                  <a:pt x="169292" y="87576"/>
                </a:lnTo>
                <a:lnTo>
                  <a:pt x="168714" y="92673"/>
                </a:lnTo>
                <a:lnTo>
                  <a:pt x="167375" y="97976"/>
                </a:lnTo>
                <a:lnTo>
                  <a:pt x="165531" y="103416"/>
                </a:lnTo>
                <a:lnTo>
                  <a:pt x="163350" y="108948"/>
                </a:lnTo>
                <a:lnTo>
                  <a:pt x="160942" y="114541"/>
                </a:lnTo>
                <a:lnTo>
                  <a:pt x="155727" y="125836"/>
                </a:lnTo>
                <a:lnTo>
                  <a:pt x="152051" y="131514"/>
                </a:lnTo>
                <a:lnTo>
                  <a:pt x="147695" y="137205"/>
                </a:lnTo>
                <a:lnTo>
                  <a:pt x="142885" y="142904"/>
                </a:lnTo>
                <a:lnTo>
                  <a:pt x="138727" y="147656"/>
                </a:lnTo>
                <a:lnTo>
                  <a:pt x="131567" y="155476"/>
                </a:lnTo>
                <a:lnTo>
                  <a:pt x="122180" y="165233"/>
                </a:lnTo>
                <a:lnTo>
                  <a:pt x="108816" y="178707"/>
                </a:lnTo>
                <a:lnTo>
                  <a:pt x="103631" y="182955"/>
                </a:lnTo>
                <a:lnTo>
                  <a:pt x="98270" y="186739"/>
                </a:lnTo>
                <a:lnTo>
                  <a:pt x="92791" y="190214"/>
                </a:lnTo>
                <a:lnTo>
                  <a:pt x="88186" y="193483"/>
                </a:lnTo>
                <a:lnTo>
                  <a:pt x="84163" y="196616"/>
                </a:lnTo>
                <a:lnTo>
                  <a:pt x="80529" y="199656"/>
                </a:lnTo>
                <a:lnTo>
                  <a:pt x="76200" y="201683"/>
                </a:lnTo>
                <a:lnTo>
                  <a:pt x="71411" y="203034"/>
                </a:lnTo>
                <a:lnTo>
                  <a:pt x="66313" y="203935"/>
                </a:lnTo>
                <a:lnTo>
                  <a:pt x="61961" y="205489"/>
                </a:lnTo>
                <a:lnTo>
                  <a:pt x="58108" y="207476"/>
                </a:lnTo>
                <a:lnTo>
                  <a:pt x="54586" y="209754"/>
                </a:lnTo>
                <a:lnTo>
                  <a:pt x="48133" y="212285"/>
                </a:lnTo>
                <a:lnTo>
                  <a:pt x="42091" y="213410"/>
                </a:lnTo>
                <a:lnTo>
                  <a:pt x="36229" y="213910"/>
                </a:lnTo>
                <a:lnTo>
                  <a:pt x="30450" y="214132"/>
                </a:lnTo>
                <a:lnTo>
                  <a:pt x="23528" y="214275"/>
                </a:lnTo>
                <a:lnTo>
                  <a:pt x="20042" y="211754"/>
                </a:lnTo>
                <a:lnTo>
                  <a:pt x="14594" y="206926"/>
                </a:lnTo>
                <a:lnTo>
                  <a:pt x="9099" y="201538"/>
                </a:lnTo>
                <a:lnTo>
                  <a:pt x="7626" y="199128"/>
                </a:lnTo>
                <a:lnTo>
                  <a:pt x="5989" y="193910"/>
                </a:lnTo>
                <a:lnTo>
                  <a:pt x="4601" y="192137"/>
                </a:lnTo>
                <a:lnTo>
                  <a:pt x="2722" y="190955"/>
                </a:lnTo>
                <a:lnTo>
                  <a:pt x="517" y="190168"/>
                </a:lnTo>
                <a:lnTo>
                  <a:pt x="0" y="188690"/>
                </a:lnTo>
                <a:lnTo>
                  <a:pt x="607" y="186752"/>
                </a:lnTo>
                <a:lnTo>
                  <a:pt x="3823" y="182059"/>
                </a:lnTo>
                <a:lnTo>
                  <a:pt x="8428" y="176798"/>
                </a:lnTo>
                <a:lnTo>
                  <a:pt x="13648" y="171286"/>
                </a:lnTo>
                <a:lnTo>
                  <a:pt x="24760" y="159985"/>
                </a:lnTo>
                <a:lnTo>
                  <a:pt x="27592" y="158091"/>
                </a:lnTo>
                <a:lnTo>
                  <a:pt x="33278" y="155986"/>
                </a:lnTo>
                <a:lnTo>
                  <a:pt x="37080" y="154472"/>
                </a:lnTo>
                <a:lnTo>
                  <a:pt x="41520" y="152510"/>
                </a:lnTo>
                <a:lnTo>
                  <a:pt x="46385" y="150250"/>
                </a:lnTo>
                <a:lnTo>
                  <a:pt x="52486" y="148743"/>
                </a:lnTo>
                <a:lnTo>
                  <a:pt x="59411" y="147739"/>
                </a:lnTo>
                <a:lnTo>
                  <a:pt x="66885" y="147069"/>
                </a:lnTo>
                <a:lnTo>
                  <a:pt x="72820" y="146622"/>
                </a:lnTo>
                <a:lnTo>
                  <a:pt x="81955" y="146126"/>
                </a:lnTo>
                <a:lnTo>
                  <a:pt x="87629" y="146947"/>
                </a:lnTo>
                <a:lnTo>
                  <a:pt x="94270" y="148446"/>
                </a:lnTo>
                <a:lnTo>
                  <a:pt x="101554" y="150398"/>
                </a:lnTo>
                <a:lnTo>
                  <a:pt x="107363" y="151699"/>
                </a:lnTo>
                <a:lnTo>
                  <a:pt x="112188" y="152567"/>
                </a:lnTo>
                <a:lnTo>
                  <a:pt x="116357" y="153145"/>
                </a:lnTo>
                <a:lnTo>
                  <a:pt x="121042" y="154483"/>
                </a:lnTo>
                <a:lnTo>
                  <a:pt x="126069" y="156328"/>
                </a:lnTo>
                <a:lnTo>
                  <a:pt x="131326" y="158510"/>
                </a:lnTo>
                <a:lnTo>
                  <a:pt x="136735" y="160917"/>
                </a:lnTo>
                <a:lnTo>
                  <a:pt x="147827" y="166132"/>
                </a:lnTo>
                <a:lnTo>
                  <a:pt x="152500" y="167904"/>
                </a:lnTo>
                <a:lnTo>
                  <a:pt x="156566" y="169085"/>
                </a:lnTo>
                <a:lnTo>
                  <a:pt x="160229" y="169872"/>
                </a:lnTo>
                <a:lnTo>
                  <a:pt x="163625" y="172302"/>
                </a:lnTo>
                <a:lnTo>
                  <a:pt x="166840" y="175827"/>
                </a:lnTo>
                <a:lnTo>
                  <a:pt x="169937" y="180082"/>
                </a:lnTo>
                <a:lnTo>
                  <a:pt x="173907" y="182919"/>
                </a:lnTo>
                <a:lnTo>
                  <a:pt x="178458" y="184810"/>
                </a:lnTo>
                <a:lnTo>
                  <a:pt x="183397" y="186071"/>
                </a:lnTo>
                <a:lnTo>
                  <a:pt x="187642" y="187864"/>
                </a:lnTo>
                <a:lnTo>
                  <a:pt x="191425" y="190012"/>
                </a:lnTo>
                <a:lnTo>
                  <a:pt x="194899" y="192396"/>
                </a:lnTo>
                <a:lnTo>
                  <a:pt x="201299" y="197585"/>
                </a:lnTo>
                <a:lnTo>
                  <a:pt x="208619" y="204127"/>
                </a:lnTo>
                <a:lnTo>
                  <a:pt x="209219" y="205616"/>
                </a:lnTo>
                <a:lnTo>
                  <a:pt x="210183" y="212310"/>
                </a:lnTo>
                <a:lnTo>
                  <a:pt x="210374" y="218466"/>
                </a:lnTo>
                <a:lnTo>
                  <a:pt x="210420" y="22288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712"/>
          <p:cNvSpPr/>
          <p:nvPr/>
        </p:nvSpPr>
        <p:spPr>
          <a:xfrm>
            <a:off x="8832532" y="2966085"/>
            <a:ext cx="197016" cy="239529"/>
          </a:xfrm>
          <a:custGeom>
            <a:avLst/>
            <a:gdLst/>
            <a:ahLst/>
            <a:cxnLst/>
            <a:rect l="0" t="0" r="0" b="0"/>
            <a:pathLst>
              <a:path w="197016" h="239529">
                <a:moveTo>
                  <a:pt x="180023" y="0"/>
                </a:moveTo>
                <a:lnTo>
                  <a:pt x="159528" y="0"/>
                </a:lnTo>
                <a:lnTo>
                  <a:pt x="156834" y="952"/>
                </a:lnTo>
                <a:lnTo>
                  <a:pt x="151302" y="4551"/>
                </a:lnTo>
                <a:lnTo>
                  <a:pt x="145668" y="6785"/>
                </a:lnTo>
                <a:lnTo>
                  <a:pt x="139989" y="7778"/>
                </a:lnTo>
                <a:lnTo>
                  <a:pt x="134290" y="8219"/>
                </a:lnTo>
                <a:lnTo>
                  <a:pt x="128583" y="8415"/>
                </a:lnTo>
                <a:lnTo>
                  <a:pt x="117156" y="8541"/>
                </a:lnTo>
                <a:lnTo>
                  <a:pt x="68583" y="8572"/>
                </a:lnTo>
                <a:lnTo>
                  <a:pt x="68580" y="44572"/>
                </a:lnTo>
                <a:lnTo>
                  <a:pt x="67628" y="47812"/>
                </a:lnTo>
                <a:lnTo>
                  <a:pt x="64029" y="53952"/>
                </a:lnTo>
                <a:lnTo>
                  <a:pt x="62689" y="57875"/>
                </a:lnTo>
                <a:lnTo>
                  <a:pt x="61795" y="62396"/>
                </a:lnTo>
                <a:lnTo>
                  <a:pt x="61200" y="67315"/>
                </a:lnTo>
                <a:lnTo>
                  <a:pt x="60802" y="71546"/>
                </a:lnTo>
                <a:lnTo>
                  <a:pt x="60361" y="78788"/>
                </a:lnTo>
                <a:lnTo>
                  <a:pt x="60164" y="85182"/>
                </a:lnTo>
                <a:lnTo>
                  <a:pt x="60029" y="99941"/>
                </a:lnTo>
                <a:lnTo>
                  <a:pt x="60008" y="111293"/>
                </a:lnTo>
                <a:lnTo>
                  <a:pt x="65899" y="111413"/>
                </a:lnTo>
                <a:lnTo>
                  <a:pt x="68227" y="111438"/>
                </a:lnTo>
                <a:lnTo>
                  <a:pt x="68475" y="106890"/>
                </a:lnTo>
                <a:lnTo>
                  <a:pt x="69463" y="105550"/>
                </a:lnTo>
                <a:lnTo>
                  <a:pt x="71074" y="104657"/>
                </a:lnTo>
                <a:lnTo>
                  <a:pt x="76356" y="102711"/>
                </a:lnTo>
                <a:lnTo>
                  <a:pt x="80432" y="100859"/>
                </a:lnTo>
                <a:lnTo>
                  <a:pt x="85053" y="98672"/>
                </a:lnTo>
                <a:lnTo>
                  <a:pt x="90040" y="97214"/>
                </a:lnTo>
                <a:lnTo>
                  <a:pt x="95270" y="96241"/>
                </a:lnTo>
                <a:lnTo>
                  <a:pt x="100661" y="95593"/>
                </a:lnTo>
                <a:lnTo>
                  <a:pt x="105206" y="95161"/>
                </a:lnTo>
                <a:lnTo>
                  <a:pt x="109191" y="94873"/>
                </a:lnTo>
                <a:lnTo>
                  <a:pt x="112799" y="94681"/>
                </a:lnTo>
                <a:lnTo>
                  <a:pt x="121888" y="94468"/>
                </a:lnTo>
                <a:lnTo>
                  <a:pt x="143245" y="94331"/>
                </a:lnTo>
                <a:lnTo>
                  <a:pt x="148837" y="95272"/>
                </a:lnTo>
                <a:lnTo>
                  <a:pt x="154469" y="96852"/>
                </a:lnTo>
                <a:lnTo>
                  <a:pt x="160129" y="98858"/>
                </a:lnTo>
                <a:lnTo>
                  <a:pt x="164856" y="101148"/>
                </a:lnTo>
                <a:lnTo>
                  <a:pt x="168958" y="103627"/>
                </a:lnTo>
                <a:lnTo>
                  <a:pt x="172647" y="106232"/>
                </a:lnTo>
                <a:lnTo>
                  <a:pt x="176058" y="108921"/>
                </a:lnTo>
                <a:lnTo>
                  <a:pt x="179285" y="111667"/>
                </a:lnTo>
                <a:lnTo>
                  <a:pt x="185409" y="117257"/>
                </a:lnTo>
                <a:lnTo>
                  <a:pt x="191307" y="122916"/>
                </a:lnTo>
                <a:lnTo>
                  <a:pt x="193260" y="126712"/>
                </a:lnTo>
                <a:lnTo>
                  <a:pt x="194563" y="131147"/>
                </a:lnTo>
                <a:lnTo>
                  <a:pt x="195431" y="136009"/>
                </a:lnTo>
                <a:lnTo>
                  <a:pt x="196010" y="141155"/>
                </a:lnTo>
                <a:lnTo>
                  <a:pt x="196396" y="146490"/>
                </a:lnTo>
                <a:lnTo>
                  <a:pt x="196824" y="156547"/>
                </a:lnTo>
                <a:lnTo>
                  <a:pt x="197015" y="164191"/>
                </a:lnTo>
                <a:lnTo>
                  <a:pt x="196114" y="168516"/>
                </a:lnTo>
                <a:lnTo>
                  <a:pt x="194560" y="173304"/>
                </a:lnTo>
                <a:lnTo>
                  <a:pt x="192572" y="178401"/>
                </a:lnTo>
                <a:lnTo>
                  <a:pt x="189341" y="182751"/>
                </a:lnTo>
                <a:lnTo>
                  <a:pt x="185283" y="186604"/>
                </a:lnTo>
                <a:lnTo>
                  <a:pt x="180672" y="190125"/>
                </a:lnTo>
                <a:lnTo>
                  <a:pt x="175694" y="193425"/>
                </a:lnTo>
                <a:lnTo>
                  <a:pt x="170468" y="196577"/>
                </a:lnTo>
                <a:lnTo>
                  <a:pt x="165081" y="199631"/>
                </a:lnTo>
                <a:lnTo>
                  <a:pt x="154014" y="205565"/>
                </a:lnTo>
                <a:lnTo>
                  <a:pt x="114283" y="225732"/>
                </a:lnTo>
                <a:lnTo>
                  <a:pt x="97150" y="234312"/>
                </a:lnTo>
                <a:lnTo>
                  <a:pt x="91437" y="236218"/>
                </a:lnTo>
                <a:lnTo>
                  <a:pt x="85723" y="237488"/>
                </a:lnTo>
                <a:lnTo>
                  <a:pt x="80010" y="238335"/>
                </a:lnTo>
                <a:lnTo>
                  <a:pt x="73342" y="238900"/>
                </a:lnTo>
                <a:lnTo>
                  <a:pt x="66039" y="239277"/>
                </a:lnTo>
                <a:lnTo>
                  <a:pt x="58315" y="239528"/>
                </a:lnTo>
                <a:lnTo>
                  <a:pt x="51259" y="238742"/>
                </a:lnTo>
                <a:lnTo>
                  <a:pt x="44650" y="237266"/>
                </a:lnTo>
                <a:lnTo>
                  <a:pt x="38340" y="235330"/>
                </a:lnTo>
                <a:lnTo>
                  <a:pt x="33180" y="234039"/>
                </a:lnTo>
                <a:lnTo>
                  <a:pt x="28788" y="233179"/>
                </a:lnTo>
                <a:lnTo>
                  <a:pt x="24907" y="232605"/>
                </a:lnTo>
                <a:lnTo>
                  <a:pt x="21367" y="232222"/>
                </a:lnTo>
                <a:lnTo>
                  <a:pt x="18054" y="231967"/>
                </a:lnTo>
                <a:lnTo>
                  <a:pt x="10446" y="231558"/>
                </a:lnTo>
                <a:lnTo>
                  <a:pt x="6866" y="231502"/>
                </a:lnTo>
                <a:lnTo>
                  <a:pt x="0" y="23145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713"/>
          <p:cNvSpPr/>
          <p:nvPr/>
        </p:nvSpPr>
        <p:spPr>
          <a:xfrm>
            <a:off x="4143378" y="3531870"/>
            <a:ext cx="17143" cy="282893"/>
          </a:xfrm>
          <a:custGeom>
            <a:avLst/>
            <a:gdLst/>
            <a:ahLst/>
            <a:cxnLst/>
            <a:rect l="0" t="0" r="0" b="0"/>
            <a:pathLst>
              <a:path w="17143" h="282893">
                <a:moveTo>
                  <a:pt x="8569" y="0"/>
                </a:moveTo>
                <a:lnTo>
                  <a:pt x="8569" y="4550"/>
                </a:lnTo>
                <a:lnTo>
                  <a:pt x="9522" y="6844"/>
                </a:lnTo>
                <a:lnTo>
                  <a:pt x="11109" y="9325"/>
                </a:lnTo>
                <a:lnTo>
                  <a:pt x="15950" y="15600"/>
                </a:lnTo>
                <a:lnTo>
                  <a:pt x="16347" y="17068"/>
                </a:lnTo>
                <a:lnTo>
                  <a:pt x="16788" y="21238"/>
                </a:lnTo>
                <a:lnTo>
                  <a:pt x="16985" y="28806"/>
                </a:lnTo>
                <a:lnTo>
                  <a:pt x="17139" y="87471"/>
                </a:lnTo>
                <a:lnTo>
                  <a:pt x="16187" y="94509"/>
                </a:lnTo>
                <a:lnTo>
                  <a:pt x="14600" y="101106"/>
                </a:lnTo>
                <a:lnTo>
                  <a:pt x="12590" y="107409"/>
                </a:lnTo>
                <a:lnTo>
                  <a:pt x="11249" y="114469"/>
                </a:lnTo>
                <a:lnTo>
                  <a:pt x="10356" y="122032"/>
                </a:lnTo>
                <a:lnTo>
                  <a:pt x="9760" y="129932"/>
                </a:lnTo>
                <a:lnTo>
                  <a:pt x="8410" y="137104"/>
                </a:lnTo>
                <a:lnTo>
                  <a:pt x="6559" y="143790"/>
                </a:lnTo>
                <a:lnTo>
                  <a:pt x="4371" y="150152"/>
                </a:lnTo>
                <a:lnTo>
                  <a:pt x="2913" y="157251"/>
                </a:lnTo>
                <a:lnTo>
                  <a:pt x="1941" y="164842"/>
                </a:lnTo>
                <a:lnTo>
                  <a:pt x="1293" y="172759"/>
                </a:lnTo>
                <a:lnTo>
                  <a:pt x="861" y="179943"/>
                </a:lnTo>
                <a:lnTo>
                  <a:pt x="381" y="193004"/>
                </a:lnTo>
                <a:lnTo>
                  <a:pt x="110" y="211068"/>
                </a:lnTo>
                <a:lnTo>
                  <a:pt x="0" y="250948"/>
                </a:lnTo>
                <a:lnTo>
                  <a:pt x="951" y="253976"/>
                </a:lnTo>
                <a:lnTo>
                  <a:pt x="2538" y="256947"/>
                </a:lnTo>
                <a:lnTo>
                  <a:pt x="4548" y="259880"/>
                </a:lnTo>
                <a:lnTo>
                  <a:pt x="5888" y="262789"/>
                </a:lnTo>
                <a:lnTo>
                  <a:pt x="6782" y="265680"/>
                </a:lnTo>
                <a:lnTo>
                  <a:pt x="8216" y="272613"/>
                </a:lnTo>
                <a:lnTo>
                  <a:pt x="8464" y="278365"/>
                </a:lnTo>
                <a:lnTo>
                  <a:pt x="9452" y="279874"/>
                </a:lnTo>
                <a:lnTo>
                  <a:pt x="11062" y="280880"/>
                </a:lnTo>
                <a:lnTo>
                  <a:pt x="17142" y="28289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714"/>
          <p:cNvSpPr/>
          <p:nvPr/>
        </p:nvSpPr>
        <p:spPr>
          <a:xfrm>
            <a:off x="4263498" y="3634844"/>
            <a:ext cx="205484" cy="196658"/>
          </a:xfrm>
          <a:custGeom>
            <a:avLst/>
            <a:gdLst/>
            <a:ahLst/>
            <a:cxnLst/>
            <a:rect l="0" t="0" r="0" b="0"/>
            <a:pathLst>
              <a:path w="205484" h="196658">
                <a:moveTo>
                  <a:pt x="77044" y="8468"/>
                </a:moveTo>
                <a:lnTo>
                  <a:pt x="68825" y="8468"/>
                </a:lnTo>
                <a:lnTo>
                  <a:pt x="68542" y="2576"/>
                </a:lnTo>
                <a:lnTo>
                  <a:pt x="68474" y="0"/>
                </a:lnTo>
                <a:lnTo>
                  <a:pt x="62580" y="5808"/>
                </a:lnTo>
                <a:lnTo>
                  <a:pt x="55702" y="12669"/>
                </a:lnTo>
                <a:lnTo>
                  <a:pt x="52338" y="15078"/>
                </a:lnTo>
                <a:lnTo>
                  <a:pt x="48191" y="17638"/>
                </a:lnTo>
                <a:lnTo>
                  <a:pt x="43521" y="20296"/>
                </a:lnTo>
                <a:lnTo>
                  <a:pt x="39456" y="23021"/>
                </a:lnTo>
                <a:lnTo>
                  <a:pt x="35793" y="25790"/>
                </a:lnTo>
                <a:lnTo>
                  <a:pt x="32398" y="28588"/>
                </a:lnTo>
                <a:lnTo>
                  <a:pt x="26086" y="34238"/>
                </a:lnTo>
                <a:lnTo>
                  <a:pt x="23070" y="37078"/>
                </a:lnTo>
                <a:lnTo>
                  <a:pt x="20106" y="40876"/>
                </a:lnTo>
                <a:lnTo>
                  <a:pt x="17178" y="45314"/>
                </a:lnTo>
                <a:lnTo>
                  <a:pt x="14273" y="50177"/>
                </a:lnTo>
                <a:lnTo>
                  <a:pt x="12337" y="54371"/>
                </a:lnTo>
                <a:lnTo>
                  <a:pt x="11046" y="58120"/>
                </a:lnTo>
                <a:lnTo>
                  <a:pt x="10185" y="61572"/>
                </a:lnTo>
                <a:lnTo>
                  <a:pt x="9611" y="64826"/>
                </a:lnTo>
                <a:lnTo>
                  <a:pt x="9229" y="67947"/>
                </a:lnTo>
                <a:lnTo>
                  <a:pt x="8974" y="70981"/>
                </a:lnTo>
                <a:lnTo>
                  <a:pt x="7852" y="74909"/>
                </a:lnTo>
                <a:lnTo>
                  <a:pt x="6151" y="79431"/>
                </a:lnTo>
                <a:lnTo>
                  <a:pt x="4064" y="84352"/>
                </a:lnTo>
                <a:lnTo>
                  <a:pt x="2673" y="88585"/>
                </a:lnTo>
                <a:lnTo>
                  <a:pt x="1746" y="92359"/>
                </a:lnTo>
                <a:lnTo>
                  <a:pt x="1128" y="95828"/>
                </a:lnTo>
                <a:lnTo>
                  <a:pt x="716" y="100046"/>
                </a:lnTo>
                <a:lnTo>
                  <a:pt x="441" y="104762"/>
                </a:lnTo>
                <a:lnTo>
                  <a:pt x="136" y="114131"/>
                </a:lnTo>
                <a:lnTo>
                  <a:pt x="0" y="121469"/>
                </a:lnTo>
                <a:lnTo>
                  <a:pt x="916" y="125712"/>
                </a:lnTo>
                <a:lnTo>
                  <a:pt x="2480" y="130446"/>
                </a:lnTo>
                <a:lnTo>
                  <a:pt x="4474" y="135506"/>
                </a:lnTo>
                <a:lnTo>
                  <a:pt x="5804" y="139833"/>
                </a:lnTo>
                <a:lnTo>
                  <a:pt x="6691" y="143670"/>
                </a:lnTo>
                <a:lnTo>
                  <a:pt x="7282" y="147180"/>
                </a:lnTo>
                <a:lnTo>
                  <a:pt x="7676" y="150473"/>
                </a:lnTo>
                <a:lnTo>
                  <a:pt x="7939" y="153620"/>
                </a:lnTo>
                <a:lnTo>
                  <a:pt x="8114" y="156671"/>
                </a:lnTo>
                <a:lnTo>
                  <a:pt x="9183" y="160610"/>
                </a:lnTo>
                <a:lnTo>
                  <a:pt x="10848" y="165141"/>
                </a:lnTo>
                <a:lnTo>
                  <a:pt x="12911" y="170067"/>
                </a:lnTo>
                <a:lnTo>
                  <a:pt x="15239" y="174303"/>
                </a:lnTo>
                <a:lnTo>
                  <a:pt x="17743" y="178080"/>
                </a:lnTo>
                <a:lnTo>
                  <a:pt x="20365" y="181550"/>
                </a:lnTo>
                <a:lnTo>
                  <a:pt x="24018" y="183864"/>
                </a:lnTo>
                <a:lnTo>
                  <a:pt x="28359" y="185406"/>
                </a:lnTo>
                <a:lnTo>
                  <a:pt x="33157" y="186434"/>
                </a:lnTo>
                <a:lnTo>
                  <a:pt x="37308" y="188072"/>
                </a:lnTo>
                <a:lnTo>
                  <a:pt x="41028" y="190117"/>
                </a:lnTo>
                <a:lnTo>
                  <a:pt x="44461" y="192432"/>
                </a:lnTo>
                <a:lnTo>
                  <a:pt x="48655" y="193976"/>
                </a:lnTo>
                <a:lnTo>
                  <a:pt x="53355" y="195005"/>
                </a:lnTo>
                <a:lnTo>
                  <a:pt x="58394" y="195691"/>
                </a:lnTo>
                <a:lnTo>
                  <a:pt x="62706" y="196148"/>
                </a:lnTo>
                <a:lnTo>
                  <a:pt x="66533" y="196453"/>
                </a:lnTo>
                <a:lnTo>
                  <a:pt x="70037" y="196657"/>
                </a:lnTo>
                <a:lnTo>
                  <a:pt x="73325" y="195840"/>
                </a:lnTo>
                <a:lnTo>
                  <a:pt x="79519" y="192392"/>
                </a:lnTo>
                <a:lnTo>
                  <a:pt x="83456" y="191091"/>
                </a:lnTo>
                <a:lnTo>
                  <a:pt x="87986" y="190224"/>
                </a:lnTo>
                <a:lnTo>
                  <a:pt x="92911" y="189646"/>
                </a:lnTo>
                <a:lnTo>
                  <a:pt x="98100" y="188309"/>
                </a:lnTo>
                <a:lnTo>
                  <a:pt x="103464" y="186464"/>
                </a:lnTo>
                <a:lnTo>
                  <a:pt x="108945" y="184282"/>
                </a:lnTo>
                <a:lnTo>
                  <a:pt x="114504" y="181875"/>
                </a:lnTo>
                <a:lnTo>
                  <a:pt x="125760" y="176660"/>
                </a:lnTo>
                <a:lnTo>
                  <a:pt x="130477" y="173936"/>
                </a:lnTo>
                <a:lnTo>
                  <a:pt x="134573" y="171168"/>
                </a:lnTo>
                <a:lnTo>
                  <a:pt x="138256" y="168369"/>
                </a:lnTo>
                <a:lnTo>
                  <a:pt x="142617" y="165552"/>
                </a:lnTo>
                <a:lnTo>
                  <a:pt x="147430" y="162721"/>
                </a:lnTo>
                <a:lnTo>
                  <a:pt x="152542" y="159880"/>
                </a:lnTo>
                <a:lnTo>
                  <a:pt x="156904" y="156082"/>
                </a:lnTo>
                <a:lnTo>
                  <a:pt x="160764" y="151645"/>
                </a:lnTo>
                <a:lnTo>
                  <a:pt x="164290" y="146782"/>
                </a:lnTo>
                <a:lnTo>
                  <a:pt x="167593" y="142587"/>
                </a:lnTo>
                <a:lnTo>
                  <a:pt x="170748" y="138838"/>
                </a:lnTo>
                <a:lnTo>
                  <a:pt x="173803" y="135387"/>
                </a:lnTo>
                <a:lnTo>
                  <a:pt x="176792" y="131180"/>
                </a:lnTo>
                <a:lnTo>
                  <a:pt x="179738" y="126471"/>
                </a:lnTo>
                <a:lnTo>
                  <a:pt x="182654" y="121427"/>
                </a:lnTo>
                <a:lnTo>
                  <a:pt x="188435" y="110742"/>
                </a:lnTo>
                <a:lnTo>
                  <a:pt x="191309" y="105226"/>
                </a:lnTo>
                <a:lnTo>
                  <a:pt x="194178" y="100596"/>
                </a:lnTo>
                <a:lnTo>
                  <a:pt x="197044" y="96556"/>
                </a:lnTo>
                <a:lnTo>
                  <a:pt x="199906" y="92911"/>
                </a:lnTo>
                <a:lnTo>
                  <a:pt x="201815" y="88576"/>
                </a:lnTo>
                <a:lnTo>
                  <a:pt x="203087" y="83781"/>
                </a:lnTo>
                <a:lnTo>
                  <a:pt x="203935" y="78679"/>
                </a:lnTo>
                <a:lnTo>
                  <a:pt x="204501" y="74326"/>
                </a:lnTo>
                <a:lnTo>
                  <a:pt x="204878" y="70471"/>
                </a:lnTo>
                <a:lnTo>
                  <a:pt x="205129" y="66948"/>
                </a:lnTo>
                <a:lnTo>
                  <a:pt x="205297" y="62695"/>
                </a:lnTo>
                <a:lnTo>
                  <a:pt x="205483" y="52889"/>
                </a:lnTo>
                <a:lnTo>
                  <a:pt x="204580" y="48559"/>
                </a:lnTo>
                <a:lnTo>
                  <a:pt x="203025" y="44721"/>
                </a:lnTo>
                <a:lnTo>
                  <a:pt x="201036" y="41209"/>
                </a:lnTo>
                <a:lnTo>
                  <a:pt x="198759" y="37915"/>
                </a:lnTo>
                <a:lnTo>
                  <a:pt x="196287" y="34767"/>
                </a:lnTo>
                <a:lnTo>
                  <a:pt x="193687" y="31716"/>
                </a:lnTo>
                <a:lnTo>
                  <a:pt x="191001" y="29682"/>
                </a:lnTo>
                <a:lnTo>
                  <a:pt x="185476" y="27421"/>
                </a:lnTo>
                <a:lnTo>
                  <a:pt x="181717" y="25866"/>
                </a:lnTo>
                <a:lnTo>
                  <a:pt x="177306" y="23877"/>
                </a:lnTo>
                <a:lnTo>
                  <a:pt x="172461" y="21598"/>
                </a:lnTo>
                <a:lnTo>
                  <a:pt x="168278" y="20079"/>
                </a:lnTo>
                <a:lnTo>
                  <a:pt x="164536" y="19066"/>
                </a:lnTo>
                <a:lnTo>
                  <a:pt x="161090" y="18391"/>
                </a:lnTo>
                <a:lnTo>
                  <a:pt x="156887" y="17941"/>
                </a:lnTo>
                <a:lnTo>
                  <a:pt x="152180" y="17641"/>
                </a:lnTo>
                <a:lnTo>
                  <a:pt x="147138" y="17441"/>
                </a:lnTo>
                <a:lnTo>
                  <a:pt x="136454" y="17219"/>
                </a:lnTo>
                <a:lnTo>
                  <a:pt x="114073" y="17076"/>
                </a:lnTo>
                <a:lnTo>
                  <a:pt x="108398" y="18017"/>
                </a:lnTo>
                <a:lnTo>
                  <a:pt x="102709" y="19596"/>
                </a:lnTo>
                <a:lnTo>
                  <a:pt x="97011" y="21602"/>
                </a:lnTo>
                <a:lnTo>
                  <a:pt x="92261" y="22939"/>
                </a:lnTo>
                <a:lnTo>
                  <a:pt x="88141" y="23831"/>
                </a:lnTo>
                <a:lnTo>
                  <a:pt x="84442" y="24424"/>
                </a:lnTo>
                <a:lnTo>
                  <a:pt x="80071" y="25773"/>
                </a:lnTo>
                <a:lnTo>
                  <a:pt x="75252" y="27625"/>
                </a:lnTo>
                <a:lnTo>
                  <a:pt x="70134" y="29812"/>
                </a:lnTo>
                <a:lnTo>
                  <a:pt x="65770" y="31270"/>
                </a:lnTo>
                <a:lnTo>
                  <a:pt x="61908" y="32242"/>
                </a:lnTo>
                <a:lnTo>
                  <a:pt x="51327" y="341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715"/>
          <p:cNvSpPr/>
          <p:nvPr/>
        </p:nvSpPr>
        <p:spPr>
          <a:xfrm>
            <a:off x="4512026" y="3626198"/>
            <a:ext cx="188528" cy="411043"/>
          </a:xfrm>
          <a:custGeom>
            <a:avLst/>
            <a:gdLst/>
            <a:ahLst/>
            <a:cxnLst/>
            <a:rect l="0" t="0" r="0" b="0"/>
            <a:pathLst>
              <a:path w="188528" h="411043">
                <a:moveTo>
                  <a:pt x="145699" y="8542"/>
                </a:moveTo>
                <a:lnTo>
                  <a:pt x="138317" y="8542"/>
                </a:lnTo>
                <a:lnTo>
                  <a:pt x="137920" y="7589"/>
                </a:lnTo>
                <a:lnTo>
                  <a:pt x="137479" y="3991"/>
                </a:lnTo>
                <a:lnTo>
                  <a:pt x="135456" y="2650"/>
                </a:lnTo>
                <a:lnTo>
                  <a:pt x="132203" y="1756"/>
                </a:lnTo>
                <a:lnTo>
                  <a:pt x="122395" y="322"/>
                </a:lnTo>
                <a:lnTo>
                  <a:pt x="119685" y="205"/>
                </a:lnTo>
                <a:lnTo>
                  <a:pt x="107723" y="39"/>
                </a:lnTo>
                <a:lnTo>
                  <a:pt x="100881" y="0"/>
                </a:lnTo>
                <a:lnTo>
                  <a:pt x="96770" y="942"/>
                </a:lnTo>
                <a:lnTo>
                  <a:pt x="92125" y="2523"/>
                </a:lnTo>
                <a:lnTo>
                  <a:pt x="87123" y="4529"/>
                </a:lnTo>
                <a:lnTo>
                  <a:pt x="81883" y="5867"/>
                </a:lnTo>
                <a:lnTo>
                  <a:pt x="76485" y="6758"/>
                </a:lnTo>
                <a:lnTo>
                  <a:pt x="70981" y="7353"/>
                </a:lnTo>
                <a:lnTo>
                  <a:pt x="66360" y="8701"/>
                </a:lnTo>
                <a:lnTo>
                  <a:pt x="62326" y="10553"/>
                </a:lnTo>
                <a:lnTo>
                  <a:pt x="58684" y="12740"/>
                </a:lnTo>
                <a:lnTo>
                  <a:pt x="55304" y="14198"/>
                </a:lnTo>
                <a:lnTo>
                  <a:pt x="52098" y="15170"/>
                </a:lnTo>
                <a:lnTo>
                  <a:pt x="49008" y="15818"/>
                </a:lnTo>
                <a:lnTo>
                  <a:pt x="45043" y="18155"/>
                </a:lnTo>
                <a:lnTo>
                  <a:pt x="40495" y="21618"/>
                </a:lnTo>
                <a:lnTo>
                  <a:pt x="35558" y="25832"/>
                </a:lnTo>
                <a:lnTo>
                  <a:pt x="32267" y="29593"/>
                </a:lnTo>
                <a:lnTo>
                  <a:pt x="26681" y="39438"/>
                </a:lnTo>
                <a:lnTo>
                  <a:pt x="21999" y="45451"/>
                </a:lnTo>
                <a:lnTo>
                  <a:pt x="16744" y="53839"/>
                </a:lnTo>
                <a:lnTo>
                  <a:pt x="12185" y="62964"/>
                </a:lnTo>
                <a:lnTo>
                  <a:pt x="8667" y="74409"/>
                </a:lnTo>
                <a:lnTo>
                  <a:pt x="4468" y="84171"/>
                </a:lnTo>
                <a:lnTo>
                  <a:pt x="1300" y="95826"/>
                </a:lnTo>
                <a:lnTo>
                  <a:pt x="559" y="104802"/>
                </a:lnTo>
                <a:lnTo>
                  <a:pt x="230" y="114189"/>
                </a:lnTo>
                <a:lnTo>
                  <a:pt x="44" y="125781"/>
                </a:lnTo>
                <a:lnTo>
                  <a:pt x="0" y="135578"/>
                </a:lnTo>
                <a:lnTo>
                  <a:pt x="942" y="139905"/>
                </a:lnTo>
                <a:lnTo>
                  <a:pt x="5864" y="150546"/>
                </a:lnTo>
                <a:lnTo>
                  <a:pt x="7350" y="156745"/>
                </a:lnTo>
                <a:lnTo>
                  <a:pt x="8699" y="158779"/>
                </a:lnTo>
                <a:lnTo>
                  <a:pt x="10550" y="160135"/>
                </a:lnTo>
                <a:lnTo>
                  <a:pt x="12737" y="161039"/>
                </a:lnTo>
                <a:lnTo>
                  <a:pt x="17707" y="164583"/>
                </a:lnTo>
                <a:lnTo>
                  <a:pt x="20366" y="166862"/>
                </a:lnTo>
                <a:lnTo>
                  <a:pt x="23091" y="168381"/>
                </a:lnTo>
                <a:lnTo>
                  <a:pt x="28659" y="170069"/>
                </a:lnTo>
                <a:lnTo>
                  <a:pt x="34308" y="170819"/>
                </a:lnTo>
                <a:lnTo>
                  <a:pt x="39994" y="171152"/>
                </a:lnTo>
                <a:lnTo>
                  <a:pt x="45697" y="171301"/>
                </a:lnTo>
                <a:lnTo>
                  <a:pt x="48551" y="170388"/>
                </a:lnTo>
                <a:lnTo>
                  <a:pt x="54261" y="166833"/>
                </a:lnTo>
                <a:lnTo>
                  <a:pt x="59975" y="164619"/>
                </a:lnTo>
                <a:lnTo>
                  <a:pt x="62832" y="164028"/>
                </a:lnTo>
                <a:lnTo>
                  <a:pt x="66641" y="162681"/>
                </a:lnTo>
                <a:lnTo>
                  <a:pt x="71086" y="160832"/>
                </a:lnTo>
                <a:lnTo>
                  <a:pt x="75954" y="158646"/>
                </a:lnTo>
                <a:lnTo>
                  <a:pt x="80153" y="156236"/>
                </a:lnTo>
                <a:lnTo>
                  <a:pt x="83904" y="153677"/>
                </a:lnTo>
                <a:lnTo>
                  <a:pt x="87357" y="151019"/>
                </a:lnTo>
                <a:lnTo>
                  <a:pt x="90612" y="147341"/>
                </a:lnTo>
                <a:lnTo>
                  <a:pt x="93734" y="142985"/>
                </a:lnTo>
                <a:lnTo>
                  <a:pt x="96768" y="138176"/>
                </a:lnTo>
                <a:lnTo>
                  <a:pt x="99743" y="134017"/>
                </a:lnTo>
                <a:lnTo>
                  <a:pt x="105589" y="126856"/>
                </a:lnTo>
                <a:lnTo>
                  <a:pt x="111362" y="117958"/>
                </a:lnTo>
                <a:lnTo>
                  <a:pt x="117103" y="108606"/>
                </a:lnTo>
                <a:lnTo>
                  <a:pt x="122829" y="101275"/>
                </a:lnTo>
                <a:lnTo>
                  <a:pt x="128549" y="92301"/>
                </a:lnTo>
                <a:lnTo>
                  <a:pt x="133314" y="82916"/>
                </a:lnTo>
                <a:lnTo>
                  <a:pt x="135432" y="75569"/>
                </a:lnTo>
                <a:lnTo>
                  <a:pt x="136791" y="63092"/>
                </a:lnTo>
                <a:lnTo>
                  <a:pt x="137060" y="51455"/>
                </a:lnTo>
                <a:lnTo>
                  <a:pt x="137082" y="48580"/>
                </a:lnTo>
                <a:lnTo>
                  <a:pt x="136144" y="45711"/>
                </a:lnTo>
                <a:lnTo>
                  <a:pt x="130335" y="36803"/>
                </a:lnTo>
                <a:lnTo>
                  <a:pt x="129741" y="35955"/>
                </a:lnTo>
                <a:lnTo>
                  <a:pt x="129081" y="32473"/>
                </a:lnTo>
                <a:lnTo>
                  <a:pt x="128555" y="25697"/>
                </a:lnTo>
                <a:lnTo>
                  <a:pt x="128553" y="45838"/>
                </a:lnTo>
                <a:lnTo>
                  <a:pt x="129506" y="48646"/>
                </a:lnTo>
                <a:lnTo>
                  <a:pt x="134445" y="57148"/>
                </a:lnTo>
                <a:lnTo>
                  <a:pt x="137284" y="66653"/>
                </a:lnTo>
                <a:lnTo>
                  <a:pt x="141324" y="75961"/>
                </a:lnTo>
                <a:lnTo>
                  <a:pt x="143754" y="86449"/>
                </a:lnTo>
                <a:lnTo>
                  <a:pt x="144835" y="97459"/>
                </a:lnTo>
                <a:lnTo>
                  <a:pt x="145314" y="108703"/>
                </a:lnTo>
                <a:lnTo>
                  <a:pt x="148068" y="120050"/>
                </a:lnTo>
                <a:lnTo>
                  <a:pt x="152467" y="131443"/>
                </a:lnTo>
                <a:lnTo>
                  <a:pt x="157597" y="142857"/>
                </a:lnTo>
                <a:lnTo>
                  <a:pt x="163052" y="151740"/>
                </a:lnTo>
                <a:lnTo>
                  <a:pt x="165840" y="155442"/>
                </a:lnTo>
                <a:lnTo>
                  <a:pt x="171478" y="167176"/>
                </a:lnTo>
                <a:lnTo>
                  <a:pt x="174315" y="174305"/>
                </a:lnTo>
                <a:lnTo>
                  <a:pt x="176206" y="180963"/>
                </a:lnTo>
                <a:lnTo>
                  <a:pt x="178307" y="193441"/>
                </a:lnTo>
                <a:lnTo>
                  <a:pt x="181782" y="205337"/>
                </a:lnTo>
                <a:lnTo>
                  <a:pt x="184042" y="211176"/>
                </a:lnTo>
                <a:lnTo>
                  <a:pt x="185548" y="217926"/>
                </a:lnTo>
                <a:lnTo>
                  <a:pt x="186552" y="225284"/>
                </a:lnTo>
                <a:lnTo>
                  <a:pt x="187222" y="233047"/>
                </a:lnTo>
                <a:lnTo>
                  <a:pt x="187668" y="240126"/>
                </a:lnTo>
                <a:lnTo>
                  <a:pt x="188165" y="253073"/>
                </a:lnTo>
                <a:lnTo>
                  <a:pt x="188482" y="282798"/>
                </a:lnTo>
                <a:lnTo>
                  <a:pt x="188527" y="295851"/>
                </a:lnTo>
                <a:lnTo>
                  <a:pt x="187585" y="302951"/>
                </a:lnTo>
                <a:lnTo>
                  <a:pt x="186006" y="310542"/>
                </a:lnTo>
                <a:lnTo>
                  <a:pt x="184000" y="318460"/>
                </a:lnTo>
                <a:lnTo>
                  <a:pt x="181710" y="325644"/>
                </a:lnTo>
                <a:lnTo>
                  <a:pt x="179231" y="332339"/>
                </a:lnTo>
                <a:lnTo>
                  <a:pt x="173937" y="344856"/>
                </a:lnTo>
                <a:lnTo>
                  <a:pt x="168409" y="356770"/>
                </a:lnTo>
                <a:lnTo>
                  <a:pt x="162777" y="365875"/>
                </a:lnTo>
                <a:lnTo>
                  <a:pt x="157099" y="374049"/>
                </a:lnTo>
                <a:lnTo>
                  <a:pt x="151400" y="384032"/>
                </a:lnTo>
                <a:lnTo>
                  <a:pt x="147595" y="388408"/>
                </a:lnTo>
                <a:lnTo>
                  <a:pt x="143153" y="392279"/>
                </a:lnTo>
                <a:lnTo>
                  <a:pt x="138287" y="395811"/>
                </a:lnTo>
                <a:lnTo>
                  <a:pt x="134090" y="398166"/>
                </a:lnTo>
                <a:lnTo>
                  <a:pt x="130339" y="399736"/>
                </a:lnTo>
                <a:lnTo>
                  <a:pt x="126886" y="400783"/>
                </a:lnTo>
                <a:lnTo>
                  <a:pt x="122680" y="402434"/>
                </a:lnTo>
                <a:lnTo>
                  <a:pt x="117970" y="404486"/>
                </a:lnTo>
                <a:lnTo>
                  <a:pt x="112925" y="406807"/>
                </a:lnTo>
                <a:lnTo>
                  <a:pt x="108610" y="408354"/>
                </a:lnTo>
                <a:lnTo>
                  <a:pt x="104780" y="409386"/>
                </a:lnTo>
                <a:lnTo>
                  <a:pt x="101275" y="410074"/>
                </a:lnTo>
                <a:lnTo>
                  <a:pt x="97032" y="410532"/>
                </a:lnTo>
                <a:lnTo>
                  <a:pt x="92300" y="410838"/>
                </a:lnTo>
                <a:lnTo>
                  <a:pt x="87239" y="411042"/>
                </a:lnTo>
                <a:lnTo>
                  <a:pt x="82913" y="410225"/>
                </a:lnTo>
                <a:lnTo>
                  <a:pt x="79076" y="408728"/>
                </a:lnTo>
                <a:lnTo>
                  <a:pt x="75567" y="406777"/>
                </a:lnTo>
                <a:lnTo>
                  <a:pt x="72274" y="405477"/>
                </a:lnTo>
                <a:lnTo>
                  <a:pt x="69126" y="404610"/>
                </a:lnTo>
                <a:lnTo>
                  <a:pt x="66075" y="404032"/>
                </a:lnTo>
                <a:lnTo>
                  <a:pt x="62137" y="403647"/>
                </a:lnTo>
                <a:lnTo>
                  <a:pt x="57605" y="403390"/>
                </a:lnTo>
                <a:lnTo>
                  <a:pt x="52680" y="403219"/>
                </a:lnTo>
                <a:lnTo>
                  <a:pt x="48444" y="402153"/>
                </a:lnTo>
                <a:lnTo>
                  <a:pt x="44667" y="400489"/>
                </a:lnTo>
                <a:lnTo>
                  <a:pt x="41196" y="398427"/>
                </a:lnTo>
                <a:lnTo>
                  <a:pt x="37931" y="396100"/>
                </a:lnTo>
                <a:lnTo>
                  <a:pt x="34801" y="393597"/>
                </a:lnTo>
                <a:lnTo>
                  <a:pt x="31762" y="390975"/>
                </a:lnTo>
                <a:lnTo>
                  <a:pt x="28783" y="389227"/>
                </a:lnTo>
                <a:lnTo>
                  <a:pt x="22934" y="387285"/>
                </a:lnTo>
                <a:lnTo>
                  <a:pt x="20993" y="385815"/>
                </a:lnTo>
                <a:lnTo>
                  <a:pt x="19699" y="383882"/>
                </a:lnTo>
                <a:lnTo>
                  <a:pt x="18836" y="381641"/>
                </a:lnTo>
                <a:lnTo>
                  <a:pt x="17309" y="380147"/>
                </a:lnTo>
                <a:lnTo>
                  <a:pt x="15338" y="379151"/>
                </a:lnTo>
                <a:lnTo>
                  <a:pt x="8539" y="37715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716"/>
          <p:cNvSpPr/>
          <p:nvPr/>
        </p:nvSpPr>
        <p:spPr>
          <a:xfrm>
            <a:off x="4957762" y="3540442"/>
            <a:ext cx="25718" cy="282894"/>
          </a:xfrm>
          <a:custGeom>
            <a:avLst/>
            <a:gdLst/>
            <a:ahLst/>
            <a:cxnLst/>
            <a:rect l="0" t="0" r="0" b="0"/>
            <a:pathLst>
              <a:path w="25718" h="282894">
                <a:moveTo>
                  <a:pt x="0" y="0"/>
                </a:moveTo>
                <a:lnTo>
                  <a:pt x="0" y="147427"/>
                </a:lnTo>
                <a:lnTo>
                  <a:pt x="953" y="154482"/>
                </a:lnTo>
                <a:lnTo>
                  <a:pt x="2540" y="161091"/>
                </a:lnTo>
                <a:lnTo>
                  <a:pt x="4551" y="167401"/>
                </a:lnTo>
                <a:lnTo>
                  <a:pt x="5892" y="173513"/>
                </a:lnTo>
                <a:lnTo>
                  <a:pt x="6785" y="179493"/>
                </a:lnTo>
                <a:lnTo>
                  <a:pt x="7381" y="185385"/>
                </a:lnTo>
                <a:lnTo>
                  <a:pt x="7778" y="191217"/>
                </a:lnTo>
                <a:lnTo>
                  <a:pt x="8043" y="197011"/>
                </a:lnTo>
                <a:lnTo>
                  <a:pt x="8219" y="202778"/>
                </a:lnTo>
                <a:lnTo>
                  <a:pt x="9290" y="208528"/>
                </a:lnTo>
                <a:lnTo>
                  <a:pt x="10956" y="214266"/>
                </a:lnTo>
                <a:lnTo>
                  <a:pt x="13019" y="219997"/>
                </a:lnTo>
                <a:lnTo>
                  <a:pt x="14394" y="225722"/>
                </a:lnTo>
                <a:lnTo>
                  <a:pt x="15311" y="231444"/>
                </a:lnTo>
                <a:lnTo>
                  <a:pt x="15922" y="237163"/>
                </a:lnTo>
                <a:lnTo>
                  <a:pt x="16330" y="241929"/>
                </a:lnTo>
                <a:lnTo>
                  <a:pt x="16783" y="249764"/>
                </a:lnTo>
                <a:lnTo>
                  <a:pt x="16984" y="256421"/>
                </a:lnTo>
                <a:lnTo>
                  <a:pt x="17038" y="259530"/>
                </a:lnTo>
                <a:lnTo>
                  <a:pt x="18026" y="262555"/>
                </a:lnTo>
                <a:lnTo>
                  <a:pt x="19638" y="265524"/>
                </a:lnTo>
                <a:lnTo>
                  <a:pt x="24517" y="272583"/>
                </a:lnTo>
                <a:lnTo>
                  <a:pt x="25184" y="276088"/>
                </a:lnTo>
                <a:lnTo>
                  <a:pt x="25717" y="28289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717"/>
          <p:cNvSpPr/>
          <p:nvPr/>
        </p:nvSpPr>
        <p:spPr>
          <a:xfrm>
            <a:off x="5077893" y="3544075"/>
            <a:ext cx="257019" cy="304584"/>
          </a:xfrm>
          <a:custGeom>
            <a:avLst/>
            <a:gdLst/>
            <a:ahLst/>
            <a:cxnLst/>
            <a:rect l="0" t="0" r="0" b="0"/>
            <a:pathLst>
              <a:path w="257019" h="304584">
                <a:moveTo>
                  <a:pt x="85609" y="4940"/>
                </a:moveTo>
                <a:lnTo>
                  <a:pt x="85609" y="0"/>
                </a:lnTo>
                <a:lnTo>
                  <a:pt x="85609" y="9468"/>
                </a:lnTo>
                <a:lnTo>
                  <a:pt x="84657" y="11769"/>
                </a:lnTo>
                <a:lnTo>
                  <a:pt x="81059" y="16865"/>
                </a:lnTo>
                <a:lnTo>
                  <a:pt x="78765" y="18605"/>
                </a:lnTo>
                <a:lnTo>
                  <a:pt x="76284" y="19765"/>
                </a:lnTo>
                <a:lnTo>
                  <a:pt x="73677" y="20538"/>
                </a:lnTo>
                <a:lnTo>
                  <a:pt x="71940" y="22006"/>
                </a:lnTo>
                <a:lnTo>
                  <a:pt x="70781" y="23937"/>
                </a:lnTo>
                <a:lnTo>
                  <a:pt x="70009" y="26177"/>
                </a:lnTo>
                <a:lnTo>
                  <a:pt x="66611" y="31206"/>
                </a:lnTo>
                <a:lnTo>
                  <a:pt x="59343" y="39392"/>
                </a:lnTo>
                <a:lnTo>
                  <a:pt x="53932" y="45969"/>
                </a:lnTo>
                <a:lnTo>
                  <a:pt x="48353" y="55242"/>
                </a:lnTo>
                <a:lnTo>
                  <a:pt x="42698" y="63174"/>
                </a:lnTo>
                <a:lnTo>
                  <a:pt x="39857" y="66622"/>
                </a:lnTo>
                <a:lnTo>
                  <a:pt x="37963" y="70827"/>
                </a:lnTo>
                <a:lnTo>
                  <a:pt x="36700" y="75534"/>
                </a:lnTo>
                <a:lnTo>
                  <a:pt x="35858" y="80578"/>
                </a:lnTo>
                <a:lnTo>
                  <a:pt x="33392" y="85845"/>
                </a:lnTo>
                <a:lnTo>
                  <a:pt x="29843" y="91262"/>
                </a:lnTo>
                <a:lnTo>
                  <a:pt x="25572" y="96777"/>
                </a:lnTo>
                <a:lnTo>
                  <a:pt x="22724" y="102360"/>
                </a:lnTo>
                <a:lnTo>
                  <a:pt x="20826" y="107986"/>
                </a:lnTo>
                <a:lnTo>
                  <a:pt x="19560" y="113642"/>
                </a:lnTo>
                <a:lnTo>
                  <a:pt x="15614" y="122467"/>
                </a:lnTo>
                <a:lnTo>
                  <a:pt x="13228" y="126154"/>
                </a:lnTo>
                <a:lnTo>
                  <a:pt x="11638" y="131469"/>
                </a:lnTo>
                <a:lnTo>
                  <a:pt x="10577" y="137870"/>
                </a:lnTo>
                <a:lnTo>
                  <a:pt x="9870" y="144995"/>
                </a:lnTo>
                <a:lnTo>
                  <a:pt x="8446" y="150697"/>
                </a:lnTo>
                <a:lnTo>
                  <a:pt x="4325" y="159573"/>
                </a:lnTo>
                <a:lnTo>
                  <a:pt x="2844" y="164226"/>
                </a:lnTo>
                <a:lnTo>
                  <a:pt x="1858" y="169233"/>
                </a:lnTo>
                <a:lnTo>
                  <a:pt x="1200" y="174476"/>
                </a:lnTo>
                <a:lnTo>
                  <a:pt x="469" y="182842"/>
                </a:lnTo>
                <a:lnTo>
                  <a:pt x="144" y="190687"/>
                </a:lnTo>
                <a:lnTo>
                  <a:pt x="0" y="200524"/>
                </a:lnTo>
                <a:lnTo>
                  <a:pt x="914" y="204862"/>
                </a:lnTo>
                <a:lnTo>
                  <a:pt x="4469" y="212221"/>
                </a:lnTo>
                <a:lnTo>
                  <a:pt x="6685" y="221207"/>
                </a:lnTo>
                <a:lnTo>
                  <a:pt x="7275" y="226271"/>
                </a:lnTo>
                <a:lnTo>
                  <a:pt x="8621" y="230599"/>
                </a:lnTo>
                <a:lnTo>
                  <a:pt x="12657" y="237948"/>
                </a:lnTo>
                <a:lnTo>
                  <a:pt x="20284" y="247440"/>
                </a:lnTo>
                <a:lnTo>
                  <a:pt x="25778" y="253370"/>
                </a:lnTo>
                <a:lnTo>
                  <a:pt x="28577" y="256285"/>
                </a:lnTo>
                <a:lnTo>
                  <a:pt x="32348" y="259181"/>
                </a:lnTo>
                <a:lnTo>
                  <a:pt x="36766" y="262063"/>
                </a:lnTo>
                <a:lnTo>
                  <a:pt x="41617" y="264938"/>
                </a:lnTo>
                <a:lnTo>
                  <a:pt x="49547" y="270672"/>
                </a:lnTo>
                <a:lnTo>
                  <a:pt x="52995" y="273535"/>
                </a:lnTo>
                <a:lnTo>
                  <a:pt x="59367" y="276715"/>
                </a:lnTo>
                <a:lnTo>
                  <a:pt x="62399" y="277563"/>
                </a:lnTo>
                <a:lnTo>
                  <a:pt x="68309" y="281046"/>
                </a:lnTo>
                <a:lnTo>
                  <a:pt x="75063" y="285769"/>
                </a:lnTo>
                <a:lnTo>
                  <a:pt x="79531" y="288361"/>
                </a:lnTo>
                <a:lnTo>
                  <a:pt x="84414" y="291043"/>
                </a:lnTo>
                <a:lnTo>
                  <a:pt x="92380" y="294022"/>
                </a:lnTo>
                <a:lnTo>
                  <a:pt x="95838" y="294816"/>
                </a:lnTo>
                <a:lnTo>
                  <a:pt x="102220" y="298238"/>
                </a:lnTo>
                <a:lnTo>
                  <a:pt x="105256" y="300485"/>
                </a:lnTo>
                <a:lnTo>
                  <a:pt x="109184" y="301982"/>
                </a:lnTo>
                <a:lnTo>
                  <a:pt x="113709" y="302980"/>
                </a:lnTo>
                <a:lnTo>
                  <a:pt x="118630" y="303646"/>
                </a:lnTo>
                <a:lnTo>
                  <a:pt x="126638" y="304386"/>
                </a:lnTo>
                <a:lnTo>
                  <a:pt x="130106" y="304583"/>
                </a:lnTo>
                <a:lnTo>
                  <a:pt x="134324" y="303762"/>
                </a:lnTo>
                <a:lnTo>
                  <a:pt x="139041" y="302262"/>
                </a:lnTo>
                <a:lnTo>
                  <a:pt x="144090" y="300309"/>
                </a:lnTo>
                <a:lnTo>
                  <a:pt x="149361" y="299008"/>
                </a:lnTo>
                <a:lnTo>
                  <a:pt x="154781" y="298140"/>
                </a:lnTo>
                <a:lnTo>
                  <a:pt x="160299" y="297562"/>
                </a:lnTo>
                <a:lnTo>
                  <a:pt x="164929" y="296223"/>
                </a:lnTo>
                <a:lnTo>
                  <a:pt x="172615" y="292197"/>
                </a:lnTo>
                <a:lnTo>
                  <a:pt x="179206" y="287232"/>
                </a:lnTo>
                <a:lnTo>
                  <a:pt x="186263" y="281850"/>
                </a:lnTo>
                <a:lnTo>
                  <a:pt x="190812" y="279082"/>
                </a:lnTo>
                <a:lnTo>
                  <a:pt x="195749" y="276284"/>
                </a:lnTo>
                <a:lnTo>
                  <a:pt x="206315" y="270634"/>
                </a:lnTo>
                <a:lnTo>
                  <a:pt x="211800" y="267795"/>
                </a:lnTo>
                <a:lnTo>
                  <a:pt x="216409" y="263996"/>
                </a:lnTo>
                <a:lnTo>
                  <a:pt x="224070" y="254696"/>
                </a:lnTo>
                <a:lnTo>
                  <a:pt x="230650" y="246752"/>
                </a:lnTo>
                <a:lnTo>
                  <a:pt x="233738" y="243300"/>
                </a:lnTo>
                <a:lnTo>
                  <a:pt x="235796" y="239094"/>
                </a:lnTo>
                <a:lnTo>
                  <a:pt x="237169" y="234385"/>
                </a:lnTo>
                <a:lnTo>
                  <a:pt x="238084" y="229341"/>
                </a:lnTo>
                <a:lnTo>
                  <a:pt x="239647" y="224073"/>
                </a:lnTo>
                <a:lnTo>
                  <a:pt x="241641" y="218656"/>
                </a:lnTo>
                <a:lnTo>
                  <a:pt x="243923" y="213140"/>
                </a:lnTo>
                <a:lnTo>
                  <a:pt x="246397" y="207557"/>
                </a:lnTo>
                <a:lnTo>
                  <a:pt x="251685" y="196274"/>
                </a:lnTo>
                <a:lnTo>
                  <a:pt x="253476" y="190599"/>
                </a:lnTo>
                <a:lnTo>
                  <a:pt x="254671" y="184910"/>
                </a:lnTo>
                <a:lnTo>
                  <a:pt x="255467" y="179212"/>
                </a:lnTo>
                <a:lnTo>
                  <a:pt x="256351" y="170342"/>
                </a:lnTo>
                <a:lnTo>
                  <a:pt x="256744" y="162272"/>
                </a:lnTo>
                <a:lnTo>
                  <a:pt x="256997" y="144109"/>
                </a:lnTo>
                <a:lnTo>
                  <a:pt x="257018" y="140581"/>
                </a:lnTo>
                <a:lnTo>
                  <a:pt x="254500" y="131582"/>
                </a:lnTo>
                <a:lnTo>
                  <a:pt x="252496" y="126516"/>
                </a:lnTo>
                <a:lnTo>
                  <a:pt x="250207" y="121233"/>
                </a:lnTo>
                <a:lnTo>
                  <a:pt x="245124" y="110283"/>
                </a:lnTo>
                <a:lnTo>
                  <a:pt x="242229" y="101607"/>
                </a:lnTo>
                <a:lnTo>
                  <a:pt x="239990" y="93623"/>
                </a:lnTo>
                <a:lnTo>
                  <a:pt x="238060" y="88827"/>
                </a:lnTo>
                <a:lnTo>
                  <a:pt x="233375" y="79370"/>
                </a:lnTo>
                <a:lnTo>
                  <a:pt x="228118" y="71992"/>
                </a:lnTo>
                <a:lnTo>
                  <a:pt x="222606" y="65538"/>
                </a:lnTo>
                <a:lnTo>
                  <a:pt x="216982" y="59495"/>
                </a:lnTo>
                <a:lnTo>
                  <a:pt x="205610" y="47854"/>
                </a:lnTo>
                <a:lnTo>
                  <a:pt x="198950" y="42110"/>
                </a:lnTo>
                <a:lnTo>
                  <a:pt x="194507" y="39245"/>
                </a:lnTo>
                <a:lnTo>
                  <a:pt x="189640" y="36382"/>
                </a:lnTo>
                <a:lnTo>
                  <a:pt x="181693" y="30662"/>
                </a:lnTo>
                <a:lnTo>
                  <a:pt x="178240" y="27803"/>
                </a:lnTo>
                <a:lnTo>
                  <a:pt x="174033" y="25897"/>
                </a:lnTo>
                <a:lnTo>
                  <a:pt x="169323" y="24626"/>
                </a:lnTo>
                <a:lnTo>
                  <a:pt x="164279" y="23779"/>
                </a:lnTo>
                <a:lnTo>
                  <a:pt x="159963" y="23214"/>
                </a:lnTo>
                <a:lnTo>
                  <a:pt x="152628" y="22587"/>
                </a:lnTo>
                <a:lnTo>
                  <a:pt x="148386" y="21467"/>
                </a:lnTo>
                <a:lnTo>
                  <a:pt x="143653" y="19768"/>
                </a:lnTo>
                <a:lnTo>
                  <a:pt x="138592" y="17682"/>
                </a:lnTo>
                <a:lnTo>
                  <a:pt x="134266" y="16292"/>
                </a:lnTo>
                <a:lnTo>
                  <a:pt x="126919" y="14748"/>
                </a:lnTo>
                <a:lnTo>
                  <a:pt x="120479" y="14062"/>
                </a:lnTo>
                <a:lnTo>
                  <a:pt x="113490" y="13756"/>
                </a:lnTo>
                <a:lnTo>
                  <a:pt x="87666" y="13522"/>
                </a:lnTo>
                <a:lnTo>
                  <a:pt x="77036" y="135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718"/>
          <p:cNvSpPr/>
          <p:nvPr/>
        </p:nvSpPr>
        <p:spPr>
          <a:xfrm>
            <a:off x="5386387" y="3437606"/>
            <a:ext cx="214314" cy="102837"/>
          </a:xfrm>
          <a:custGeom>
            <a:avLst/>
            <a:gdLst/>
            <a:ahLst/>
            <a:cxnLst/>
            <a:rect l="0" t="0" r="0" b="0"/>
            <a:pathLst>
              <a:path w="214314" h="102837">
                <a:moveTo>
                  <a:pt x="0" y="42829"/>
                </a:moveTo>
                <a:lnTo>
                  <a:pt x="4551" y="42829"/>
                </a:lnTo>
                <a:lnTo>
                  <a:pt x="5892" y="41876"/>
                </a:lnTo>
                <a:lnTo>
                  <a:pt x="6785" y="40289"/>
                </a:lnTo>
                <a:lnTo>
                  <a:pt x="7381" y="38278"/>
                </a:lnTo>
                <a:lnTo>
                  <a:pt x="8730" y="35985"/>
                </a:lnTo>
                <a:lnTo>
                  <a:pt x="10583" y="33503"/>
                </a:lnTo>
                <a:lnTo>
                  <a:pt x="12770" y="30897"/>
                </a:lnTo>
                <a:lnTo>
                  <a:pt x="15181" y="28206"/>
                </a:lnTo>
                <a:lnTo>
                  <a:pt x="20400" y="22677"/>
                </a:lnTo>
                <a:lnTo>
                  <a:pt x="23125" y="20822"/>
                </a:lnTo>
                <a:lnTo>
                  <a:pt x="28693" y="18760"/>
                </a:lnTo>
                <a:lnTo>
                  <a:pt x="31511" y="17258"/>
                </a:lnTo>
                <a:lnTo>
                  <a:pt x="34342" y="15304"/>
                </a:lnTo>
                <a:lnTo>
                  <a:pt x="37182" y="13049"/>
                </a:lnTo>
                <a:lnTo>
                  <a:pt x="40028" y="11545"/>
                </a:lnTo>
                <a:lnTo>
                  <a:pt x="45731" y="9875"/>
                </a:lnTo>
                <a:lnTo>
                  <a:pt x="48585" y="8477"/>
                </a:lnTo>
                <a:lnTo>
                  <a:pt x="51440" y="6593"/>
                </a:lnTo>
                <a:lnTo>
                  <a:pt x="54296" y="4384"/>
                </a:lnTo>
                <a:lnTo>
                  <a:pt x="60009" y="1929"/>
                </a:lnTo>
                <a:lnTo>
                  <a:pt x="66675" y="839"/>
                </a:lnTo>
                <a:lnTo>
                  <a:pt x="71120" y="548"/>
                </a:lnTo>
                <a:lnTo>
                  <a:pt x="80187" y="225"/>
                </a:lnTo>
                <a:lnTo>
                  <a:pt x="92251" y="0"/>
                </a:lnTo>
                <a:lnTo>
                  <a:pt x="95928" y="2521"/>
                </a:lnTo>
                <a:lnTo>
                  <a:pt x="98242" y="4527"/>
                </a:lnTo>
                <a:lnTo>
                  <a:pt x="100737" y="5864"/>
                </a:lnTo>
                <a:lnTo>
                  <a:pt x="106050" y="7350"/>
                </a:lnTo>
                <a:lnTo>
                  <a:pt x="107847" y="8699"/>
                </a:lnTo>
                <a:lnTo>
                  <a:pt x="109046" y="10550"/>
                </a:lnTo>
                <a:lnTo>
                  <a:pt x="109844" y="12737"/>
                </a:lnTo>
                <a:lnTo>
                  <a:pt x="111330" y="14195"/>
                </a:lnTo>
                <a:lnTo>
                  <a:pt x="113273" y="15167"/>
                </a:lnTo>
                <a:lnTo>
                  <a:pt x="115520" y="15815"/>
                </a:lnTo>
                <a:lnTo>
                  <a:pt x="117018" y="17200"/>
                </a:lnTo>
                <a:lnTo>
                  <a:pt x="118017" y="19075"/>
                </a:lnTo>
                <a:lnTo>
                  <a:pt x="118683" y="21278"/>
                </a:lnTo>
                <a:lnTo>
                  <a:pt x="119127" y="23699"/>
                </a:lnTo>
                <a:lnTo>
                  <a:pt x="119423" y="26266"/>
                </a:lnTo>
                <a:lnTo>
                  <a:pt x="119621" y="28929"/>
                </a:lnTo>
                <a:lnTo>
                  <a:pt x="118800" y="31657"/>
                </a:lnTo>
                <a:lnTo>
                  <a:pt x="117300" y="34428"/>
                </a:lnTo>
                <a:lnTo>
                  <a:pt x="115347" y="37229"/>
                </a:lnTo>
                <a:lnTo>
                  <a:pt x="113093" y="40048"/>
                </a:lnTo>
                <a:lnTo>
                  <a:pt x="110638" y="42880"/>
                </a:lnTo>
                <a:lnTo>
                  <a:pt x="108049" y="45720"/>
                </a:lnTo>
                <a:lnTo>
                  <a:pt x="102632" y="51416"/>
                </a:lnTo>
                <a:lnTo>
                  <a:pt x="61700" y="92570"/>
                </a:lnTo>
                <a:lnTo>
                  <a:pt x="60184" y="93135"/>
                </a:lnTo>
                <a:lnTo>
                  <a:pt x="55958" y="93762"/>
                </a:lnTo>
                <a:lnTo>
                  <a:pt x="54451" y="94882"/>
                </a:lnTo>
                <a:lnTo>
                  <a:pt x="53446" y="96580"/>
                </a:lnTo>
                <a:lnTo>
                  <a:pt x="51445" y="102804"/>
                </a:lnTo>
                <a:lnTo>
                  <a:pt x="51438" y="102827"/>
                </a:lnTo>
                <a:lnTo>
                  <a:pt x="214313" y="10283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719"/>
          <p:cNvSpPr/>
          <p:nvPr/>
        </p:nvSpPr>
        <p:spPr>
          <a:xfrm>
            <a:off x="5815012" y="3677602"/>
            <a:ext cx="180023" cy="8574"/>
          </a:xfrm>
          <a:custGeom>
            <a:avLst/>
            <a:gdLst/>
            <a:ahLst/>
            <a:cxnLst/>
            <a:rect l="0" t="0" r="0" b="0"/>
            <a:pathLst>
              <a:path w="180023" h="8574">
                <a:moveTo>
                  <a:pt x="0" y="8573"/>
                </a:moveTo>
                <a:lnTo>
                  <a:pt x="65882" y="8573"/>
                </a:lnTo>
                <a:lnTo>
                  <a:pt x="71544" y="7620"/>
                </a:lnTo>
                <a:lnTo>
                  <a:pt x="77223" y="6033"/>
                </a:lnTo>
                <a:lnTo>
                  <a:pt x="82915" y="4022"/>
                </a:lnTo>
                <a:lnTo>
                  <a:pt x="89567" y="2681"/>
                </a:lnTo>
                <a:lnTo>
                  <a:pt x="96859" y="1787"/>
                </a:lnTo>
                <a:lnTo>
                  <a:pt x="110675" y="795"/>
                </a:lnTo>
                <a:lnTo>
                  <a:pt x="119992" y="353"/>
                </a:lnTo>
                <a:lnTo>
                  <a:pt x="129848" y="157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720"/>
          <p:cNvSpPr/>
          <p:nvPr/>
        </p:nvSpPr>
        <p:spPr>
          <a:xfrm>
            <a:off x="5849302" y="3746182"/>
            <a:ext cx="180024" cy="17146"/>
          </a:xfrm>
          <a:custGeom>
            <a:avLst/>
            <a:gdLst/>
            <a:ahLst/>
            <a:cxnLst/>
            <a:rect l="0" t="0" r="0" b="0"/>
            <a:pathLst>
              <a:path w="180024" h="17146">
                <a:moveTo>
                  <a:pt x="0" y="17145"/>
                </a:moveTo>
                <a:lnTo>
                  <a:pt x="7381" y="9764"/>
                </a:lnTo>
                <a:lnTo>
                  <a:pt x="8731" y="9367"/>
                </a:lnTo>
                <a:lnTo>
                  <a:pt x="12770" y="8926"/>
                </a:lnTo>
                <a:lnTo>
                  <a:pt x="17741" y="8729"/>
                </a:lnTo>
                <a:lnTo>
                  <a:pt x="20400" y="8677"/>
                </a:lnTo>
                <a:lnTo>
                  <a:pt x="24077" y="7690"/>
                </a:lnTo>
                <a:lnTo>
                  <a:pt x="28434" y="6079"/>
                </a:lnTo>
                <a:lnTo>
                  <a:pt x="33243" y="4053"/>
                </a:lnTo>
                <a:lnTo>
                  <a:pt x="38355" y="2702"/>
                </a:lnTo>
                <a:lnTo>
                  <a:pt x="43668" y="1801"/>
                </a:lnTo>
                <a:lnTo>
                  <a:pt x="49115" y="1201"/>
                </a:lnTo>
                <a:lnTo>
                  <a:pt x="54650" y="800"/>
                </a:lnTo>
                <a:lnTo>
                  <a:pt x="60246" y="534"/>
                </a:lnTo>
                <a:lnTo>
                  <a:pt x="71543" y="237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721"/>
          <p:cNvSpPr/>
          <p:nvPr/>
        </p:nvSpPr>
        <p:spPr>
          <a:xfrm>
            <a:off x="6226537" y="3583690"/>
            <a:ext cx="265704" cy="299535"/>
          </a:xfrm>
          <a:custGeom>
            <a:avLst/>
            <a:gdLst/>
            <a:ahLst/>
            <a:cxnLst/>
            <a:rect l="0" t="0" r="0" b="0"/>
            <a:pathLst>
              <a:path w="265704" h="299535">
                <a:moveTo>
                  <a:pt x="34245" y="25332"/>
                </a:moveTo>
                <a:lnTo>
                  <a:pt x="38796" y="20781"/>
                </a:lnTo>
                <a:lnTo>
                  <a:pt x="41089" y="19441"/>
                </a:lnTo>
                <a:lnTo>
                  <a:pt x="49073" y="17289"/>
                </a:lnTo>
                <a:lnTo>
                  <a:pt x="49845" y="17113"/>
                </a:lnTo>
                <a:lnTo>
                  <a:pt x="55784" y="14377"/>
                </a:lnTo>
                <a:lnTo>
                  <a:pt x="63820" y="10938"/>
                </a:lnTo>
                <a:lnTo>
                  <a:pt x="70567" y="9410"/>
                </a:lnTo>
                <a:lnTo>
                  <a:pt x="76741" y="6190"/>
                </a:lnTo>
                <a:lnTo>
                  <a:pt x="79721" y="3998"/>
                </a:lnTo>
                <a:lnTo>
                  <a:pt x="83612" y="2537"/>
                </a:lnTo>
                <a:lnTo>
                  <a:pt x="88112" y="1563"/>
                </a:lnTo>
                <a:lnTo>
                  <a:pt x="93016" y="914"/>
                </a:lnTo>
                <a:lnTo>
                  <a:pt x="98191" y="481"/>
                </a:lnTo>
                <a:lnTo>
                  <a:pt x="103545" y="192"/>
                </a:lnTo>
                <a:lnTo>
                  <a:pt x="109020" y="0"/>
                </a:lnTo>
                <a:lnTo>
                  <a:pt x="114575" y="824"/>
                </a:lnTo>
                <a:lnTo>
                  <a:pt x="120184" y="2325"/>
                </a:lnTo>
                <a:lnTo>
                  <a:pt x="125827" y="4279"/>
                </a:lnTo>
                <a:lnTo>
                  <a:pt x="130542" y="5582"/>
                </a:lnTo>
                <a:lnTo>
                  <a:pt x="138322" y="7029"/>
                </a:lnTo>
                <a:lnTo>
                  <a:pt x="144954" y="10213"/>
                </a:lnTo>
                <a:lnTo>
                  <a:pt x="152029" y="15755"/>
                </a:lnTo>
                <a:lnTo>
                  <a:pt x="156583" y="19900"/>
                </a:lnTo>
                <a:lnTo>
                  <a:pt x="161523" y="24568"/>
                </a:lnTo>
                <a:lnTo>
                  <a:pt x="166722" y="28633"/>
                </a:lnTo>
                <a:lnTo>
                  <a:pt x="172094" y="32295"/>
                </a:lnTo>
                <a:lnTo>
                  <a:pt x="177579" y="35689"/>
                </a:lnTo>
                <a:lnTo>
                  <a:pt x="182189" y="39857"/>
                </a:lnTo>
                <a:lnTo>
                  <a:pt x="186214" y="44540"/>
                </a:lnTo>
                <a:lnTo>
                  <a:pt x="192274" y="53872"/>
                </a:lnTo>
                <a:lnTo>
                  <a:pt x="194968" y="61194"/>
                </a:lnTo>
                <a:lnTo>
                  <a:pt x="198705" y="70163"/>
                </a:lnTo>
                <a:lnTo>
                  <a:pt x="201035" y="75222"/>
                </a:lnTo>
                <a:lnTo>
                  <a:pt x="202588" y="80499"/>
                </a:lnTo>
                <a:lnTo>
                  <a:pt x="203624" y="85923"/>
                </a:lnTo>
                <a:lnTo>
                  <a:pt x="204314" y="91443"/>
                </a:lnTo>
                <a:lnTo>
                  <a:pt x="204775" y="97981"/>
                </a:lnTo>
                <a:lnTo>
                  <a:pt x="205081" y="105198"/>
                </a:lnTo>
                <a:lnTo>
                  <a:pt x="205286" y="112866"/>
                </a:lnTo>
                <a:lnTo>
                  <a:pt x="204470" y="119883"/>
                </a:lnTo>
                <a:lnTo>
                  <a:pt x="202973" y="126466"/>
                </a:lnTo>
                <a:lnTo>
                  <a:pt x="201023" y="132760"/>
                </a:lnTo>
                <a:lnTo>
                  <a:pt x="199723" y="138861"/>
                </a:lnTo>
                <a:lnTo>
                  <a:pt x="198856" y="144833"/>
                </a:lnTo>
                <a:lnTo>
                  <a:pt x="198278" y="150719"/>
                </a:lnTo>
                <a:lnTo>
                  <a:pt x="196941" y="157501"/>
                </a:lnTo>
                <a:lnTo>
                  <a:pt x="195096" y="164880"/>
                </a:lnTo>
                <a:lnTo>
                  <a:pt x="192914" y="172656"/>
                </a:lnTo>
                <a:lnTo>
                  <a:pt x="190507" y="179746"/>
                </a:lnTo>
                <a:lnTo>
                  <a:pt x="187950" y="186377"/>
                </a:lnTo>
                <a:lnTo>
                  <a:pt x="185292" y="192703"/>
                </a:lnTo>
                <a:lnTo>
                  <a:pt x="181616" y="198825"/>
                </a:lnTo>
                <a:lnTo>
                  <a:pt x="177260" y="204812"/>
                </a:lnTo>
                <a:lnTo>
                  <a:pt x="172451" y="210708"/>
                </a:lnTo>
                <a:lnTo>
                  <a:pt x="168292" y="216543"/>
                </a:lnTo>
                <a:lnTo>
                  <a:pt x="164567" y="222339"/>
                </a:lnTo>
                <a:lnTo>
                  <a:pt x="161132" y="228107"/>
                </a:lnTo>
                <a:lnTo>
                  <a:pt x="154774" y="237057"/>
                </a:lnTo>
                <a:lnTo>
                  <a:pt x="147821" y="245162"/>
                </a:lnTo>
                <a:lnTo>
                  <a:pt x="138381" y="255114"/>
                </a:lnTo>
                <a:lnTo>
                  <a:pt x="117475" y="276394"/>
                </a:lnTo>
                <a:lnTo>
                  <a:pt x="113544" y="279384"/>
                </a:lnTo>
                <a:lnTo>
                  <a:pt x="109018" y="282330"/>
                </a:lnTo>
                <a:lnTo>
                  <a:pt x="104097" y="285247"/>
                </a:lnTo>
                <a:lnTo>
                  <a:pt x="98910" y="287191"/>
                </a:lnTo>
                <a:lnTo>
                  <a:pt x="93548" y="288487"/>
                </a:lnTo>
                <a:lnTo>
                  <a:pt x="88068" y="289351"/>
                </a:lnTo>
                <a:lnTo>
                  <a:pt x="83462" y="290880"/>
                </a:lnTo>
                <a:lnTo>
                  <a:pt x="75804" y="295118"/>
                </a:lnTo>
                <a:lnTo>
                  <a:pt x="71476" y="296630"/>
                </a:lnTo>
                <a:lnTo>
                  <a:pt x="66686" y="297637"/>
                </a:lnTo>
                <a:lnTo>
                  <a:pt x="61587" y="298309"/>
                </a:lnTo>
                <a:lnTo>
                  <a:pt x="53382" y="299055"/>
                </a:lnTo>
                <a:lnTo>
                  <a:pt x="45608" y="299387"/>
                </a:lnTo>
                <a:lnTo>
                  <a:pt x="35803" y="299534"/>
                </a:lnTo>
                <a:lnTo>
                  <a:pt x="31474" y="298621"/>
                </a:lnTo>
                <a:lnTo>
                  <a:pt x="24123" y="295066"/>
                </a:lnTo>
                <a:lnTo>
                  <a:pt x="17681" y="290311"/>
                </a:lnTo>
                <a:lnTo>
                  <a:pt x="11643" y="285023"/>
                </a:lnTo>
                <a:lnTo>
                  <a:pt x="5785" y="279498"/>
                </a:lnTo>
                <a:lnTo>
                  <a:pt x="3842" y="276691"/>
                </a:lnTo>
                <a:lnTo>
                  <a:pt x="1682" y="271032"/>
                </a:lnTo>
                <a:lnTo>
                  <a:pt x="467" y="262491"/>
                </a:lnTo>
                <a:lnTo>
                  <a:pt x="107" y="253928"/>
                </a:lnTo>
                <a:lnTo>
                  <a:pt x="0" y="240808"/>
                </a:lnTo>
                <a:lnTo>
                  <a:pt x="938" y="236610"/>
                </a:lnTo>
                <a:lnTo>
                  <a:pt x="4519" y="229406"/>
                </a:lnTo>
                <a:lnTo>
                  <a:pt x="9286" y="223029"/>
                </a:lnTo>
                <a:lnTo>
                  <a:pt x="11891" y="219995"/>
                </a:lnTo>
                <a:lnTo>
                  <a:pt x="19865" y="214084"/>
                </a:lnTo>
                <a:lnTo>
                  <a:pt x="24658" y="211174"/>
                </a:lnTo>
                <a:lnTo>
                  <a:pt x="29759" y="208282"/>
                </a:lnTo>
                <a:lnTo>
                  <a:pt x="40506" y="202528"/>
                </a:lnTo>
                <a:lnTo>
                  <a:pt x="46040" y="200613"/>
                </a:lnTo>
                <a:lnTo>
                  <a:pt x="51633" y="199336"/>
                </a:lnTo>
                <a:lnTo>
                  <a:pt x="57267" y="198484"/>
                </a:lnTo>
                <a:lnTo>
                  <a:pt x="62928" y="196965"/>
                </a:lnTo>
                <a:lnTo>
                  <a:pt x="68607" y="194999"/>
                </a:lnTo>
                <a:lnTo>
                  <a:pt x="74298" y="192736"/>
                </a:lnTo>
                <a:lnTo>
                  <a:pt x="80950" y="191227"/>
                </a:lnTo>
                <a:lnTo>
                  <a:pt x="88242" y="190221"/>
                </a:lnTo>
                <a:lnTo>
                  <a:pt x="95960" y="189551"/>
                </a:lnTo>
                <a:lnTo>
                  <a:pt x="103011" y="189104"/>
                </a:lnTo>
                <a:lnTo>
                  <a:pt x="115925" y="188607"/>
                </a:lnTo>
                <a:lnTo>
                  <a:pt x="122036" y="189427"/>
                </a:lnTo>
                <a:lnTo>
                  <a:pt x="128015" y="190926"/>
                </a:lnTo>
                <a:lnTo>
                  <a:pt x="133906" y="192878"/>
                </a:lnTo>
                <a:lnTo>
                  <a:pt x="139738" y="194180"/>
                </a:lnTo>
                <a:lnTo>
                  <a:pt x="145531" y="195047"/>
                </a:lnTo>
                <a:lnTo>
                  <a:pt x="151298" y="195625"/>
                </a:lnTo>
                <a:lnTo>
                  <a:pt x="157048" y="196963"/>
                </a:lnTo>
                <a:lnTo>
                  <a:pt x="162786" y="198808"/>
                </a:lnTo>
                <a:lnTo>
                  <a:pt x="168517" y="200990"/>
                </a:lnTo>
                <a:lnTo>
                  <a:pt x="174242" y="203397"/>
                </a:lnTo>
                <a:lnTo>
                  <a:pt x="179964" y="205955"/>
                </a:lnTo>
                <a:lnTo>
                  <a:pt x="185684" y="208612"/>
                </a:lnTo>
                <a:lnTo>
                  <a:pt x="190449" y="211336"/>
                </a:lnTo>
                <a:lnTo>
                  <a:pt x="198284" y="216903"/>
                </a:lnTo>
                <a:lnTo>
                  <a:pt x="204942" y="222552"/>
                </a:lnTo>
                <a:lnTo>
                  <a:pt x="212028" y="228238"/>
                </a:lnTo>
                <a:lnTo>
                  <a:pt x="216584" y="231088"/>
                </a:lnTo>
                <a:lnTo>
                  <a:pt x="221527" y="233940"/>
                </a:lnTo>
                <a:lnTo>
                  <a:pt x="224822" y="236794"/>
                </a:lnTo>
                <a:lnTo>
                  <a:pt x="227019" y="239649"/>
                </a:lnTo>
                <a:lnTo>
                  <a:pt x="230412" y="245361"/>
                </a:lnTo>
                <a:lnTo>
                  <a:pt x="237678" y="253933"/>
                </a:lnTo>
                <a:lnTo>
                  <a:pt x="243087" y="259647"/>
                </a:lnTo>
                <a:lnTo>
                  <a:pt x="244911" y="262505"/>
                </a:lnTo>
                <a:lnTo>
                  <a:pt x="246937" y="268220"/>
                </a:lnTo>
                <a:lnTo>
                  <a:pt x="248430" y="270125"/>
                </a:lnTo>
                <a:lnTo>
                  <a:pt x="250377" y="271395"/>
                </a:lnTo>
                <a:lnTo>
                  <a:pt x="255082" y="272806"/>
                </a:lnTo>
                <a:lnTo>
                  <a:pt x="263322" y="273712"/>
                </a:lnTo>
                <a:lnTo>
                  <a:pt x="265703" y="27393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722"/>
          <p:cNvSpPr/>
          <p:nvPr/>
        </p:nvSpPr>
        <p:spPr>
          <a:xfrm>
            <a:off x="6715125" y="3566160"/>
            <a:ext cx="25718" cy="308611"/>
          </a:xfrm>
          <a:custGeom>
            <a:avLst/>
            <a:gdLst/>
            <a:ahLst/>
            <a:cxnLst/>
            <a:rect l="0" t="0" r="0" b="0"/>
            <a:pathLst>
              <a:path w="25718" h="308611">
                <a:moveTo>
                  <a:pt x="0" y="0"/>
                </a:moveTo>
                <a:lnTo>
                  <a:pt x="0" y="107407"/>
                </a:lnTo>
                <a:lnTo>
                  <a:pt x="952" y="114467"/>
                </a:lnTo>
                <a:lnTo>
                  <a:pt x="2540" y="122031"/>
                </a:lnTo>
                <a:lnTo>
                  <a:pt x="4550" y="129931"/>
                </a:lnTo>
                <a:lnTo>
                  <a:pt x="5891" y="138056"/>
                </a:lnTo>
                <a:lnTo>
                  <a:pt x="6784" y="146330"/>
                </a:lnTo>
                <a:lnTo>
                  <a:pt x="7380" y="154703"/>
                </a:lnTo>
                <a:lnTo>
                  <a:pt x="7778" y="163142"/>
                </a:lnTo>
                <a:lnTo>
                  <a:pt x="8219" y="180140"/>
                </a:lnTo>
                <a:lnTo>
                  <a:pt x="8563" y="245246"/>
                </a:lnTo>
                <a:lnTo>
                  <a:pt x="9518" y="251127"/>
                </a:lnTo>
                <a:lnTo>
                  <a:pt x="11108" y="256953"/>
                </a:lnTo>
                <a:lnTo>
                  <a:pt x="13120" y="262742"/>
                </a:lnTo>
                <a:lnTo>
                  <a:pt x="14462" y="267554"/>
                </a:lnTo>
                <a:lnTo>
                  <a:pt x="15356" y="271714"/>
                </a:lnTo>
                <a:lnTo>
                  <a:pt x="15952" y="275440"/>
                </a:lnTo>
                <a:lnTo>
                  <a:pt x="17302" y="278877"/>
                </a:lnTo>
                <a:lnTo>
                  <a:pt x="19155" y="282120"/>
                </a:lnTo>
                <a:lnTo>
                  <a:pt x="21342" y="285235"/>
                </a:lnTo>
                <a:lnTo>
                  <a:pt x="22800" y="288264"/>
                </a:lnTo>
                <a:lnTo>
                  <a:pt x="23772" y="291236"/>
                </a:lnTo>
                <a:lnTo>
                  <a:pt x="24420" y="294170"/>
                </a:lnTo>
                <a:lnTo>
                  <a:pt x="25141" y="299969"/>
                </a:lnTo>
                <a:lnTo>
                  <a:pt x="25717" y="30861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723"/>
          <p:cNvSpPr/>
          <p:nvPr/>
        </p:nvSpPr>
        <p:spPr>
          <a:xfrm>
            <a:off x="6826962" y="3703329"/>
            <a:ext cx="152601" cy="171397"/>
          </a:xfrm>
          <a:custGeom>
            <a:avLst/>
            <a:gdLst/>
            <a:ahLst/>
            <a:cxnLst/>
            <a:rect l="0" t="0" r="0" b="0"/>
            <a:pathLst>
              <a:path w="152601" h="171397">
                <a:moveTo>
                  <a:pt x="51040" y="8563"/>
                </a:moveTo>
                <a:lnTo>
                  <a:pt x="51040" y="1182"/>
                </a:lnTo>
                <a:lnTo>
                  <a:pt x="50088" y="785"/>
                </a:lnTo>
                <a:lnTo>
                  <a:pt x="46489" y="344"/>
                </a:lnTo>
                <a:lnTo>
                  <a:pt x="41751" y="11"/>
                </a:lnTo>
                <a:lnTo>
                  <a:pt x="38021" y="0"/>
                </a:lnTo>
                <a:lnTo>
                  <a:pt x="35693" y="949"/>
                </a:lnTo>
                <a:lnTo>
                  <a:pt x="33189" y="2535"/>
                </a:lnTo>
                <a:lnTo>
                  <a:pt x="30567" y="4544"/>
                </a:lnTo>
                <a:lnTo>
                  <a:pt x="28819" y="7789"/>
                </a:lnTo>
                <a:lnTo>
                  <a:pt x="27653" y="11857"/>
                </a:lnTo>
                <a:lnTo>
                  <a:pt x="26877" y="16474"/>
                </a:lnTo>
                <a:lnTo>
                  <a:pt x="25406" y="20504"/>
                </a:lnTo>
                <a:lnTo>
                  <a:pt x="23474" y="24144"/>
                </a:lnTo>
                <a:lnTo>
                  <a:pt x="21233" y="27523"/>
                </a:lnTo>
                <a:lnTo>
                  <a:pt x="18786" y="31681"/>
                </a:lnTo>
                <a:lnTo>
                  <a:pt x="16202" y="36357"/>
                </a:lnTo>
                <a:lnTo>
                  <a:pt x="13528" y="41380"/>
                </a:lnTo>
                <a:lnTo>
                  <a:pt x="11744" y="46633"/>
                </a:lnTo>
                <a:lnTo>
                  <a:pt x="10555" y="52041"/>
                </a:lnTo>
                <a:lnTo>
                  <a:pt x="9762" y="57551"/>
                </a:lnTo>
                <a:lnTo>
                  <a:pt x="8282" y="62176"/>
                </a:lnTo>
                <a:lnTo>
                  <a:pt x="6342" y="66213"/>
                </a:lnTo>
                <a:lnTo>
                  <a:pt x="4097" y="69856"/>
                </a:lnTo>
                <a:lnTo>
                  <a:pt x="2600" y="74190"/>
                </a:lnTo>
                <a:lnTo>
                  <a:pt x="1601" y="78985"/>
                </a:lnTo>
                <a:lnTo>
                  <a:pt x="936" y="84086"/>
                </a:lnTo>
                <a:lnTo>
                  <a:pt x="492" y="88439"/>
                </a:lnTo>
                <a:lnTo>
                  <a:pt x="197" y="92294"/>
                </a:lnTo>
                <a:lnTo>
                  <a:pt x="0" y="95816"/>
                </a:lnTo>
                <a:lnTo>
                  <a:pt x="821" y="100069"/>
                </a:lnTo>
                <a:lnTo>
                  <a:pt x="2321" y="104810"/>
                </a:lnTo>
                <a:lnTo>
                  <a:pt x="4272" y="109875"/>
                </a:lnTo>
                <a:lnTo>
                  <a:pt x="5575" y="115157"/>
                </a:lnTo>
                <a:lnTo>
                  <a:pt x="6442" y="120583"/>
                </a:lnTo>
                <a:lnTo>
                  <a:pt x="7020" y="126106"/>
                </a:lnTo>
                <a:lnTo>
                  <a:pt x="8359" y="130740"/>
                </a:lnTo>
                <a:lnTo>
                  <a:pt x="10203" y="134782"/>
                </a:lnTo>
                <a:lnTo>
                  <a:pt x="12386" y="138429"/>
                </a:lnTo>
                <a:lnTo>
                  <a:pt x="13840" y="141813"/>
                </a:lnTo>
                <a:lnTo>
                  <a:pt x="14811" y="145021"/>
                </a:lnTo>
                <a:lnTo>
                  <a:pt x="15456" y="148113"/>
                </a:lnTo>
                <a:lnTo>
                  <a:pt x="16841" y="151126"/>
                </a:lnTo>
                <a:lnTo>
                  <a:pt x="18715" y="154088"/>
                </a:lnTo>
                <a:lnTo>
                  <a:pt x="20918" y="157014"/>
                </a:lnTo>
                <a:lnTo>
                  <a:pt x="23339" y="159918"/>
                </a:lnTo>
                <a:lnTo>
                  <a:pt x="25904" y="162807"/>
                </a:lnTo>
                <a:lnTo>
                  <a:pt x="28568" y="165685"/>
                </a:lnTo>
                <a:lnTo>
                  <a:pt x="32249" y="167603"/>
                </a:lnTo>
                <a:lnTo>
                  <a:pt x="36608" y="168882"/>
                </a:lnTo>
                <a:lnTo>
                  <a:pt x="41418" y="169735"/>
                </a:lnTo>
                <a:lnTo>
                  <a:pt x="45578" y="170303"/>
                </a:lnTo>
                <a:lnTo>
                  <a:pt x="49304" y="170683"/>
                </a:lnTo>
                <a:lnTo>
                  <a:pt x="52740" y="170936"/>
                </a:lnTo>
                <a:lnTo>
                  <a:pt x="55983" y="171104"/>
                </a:lnTo>
                <a:lnTo>
                  <a:pt x="62127" y="171291"/>
                </a:lnTo>
                <a:lnTo>
                  <a:pt x="75492" y="171396"/>
                </a:lnTo>
                <a:lnTo>
                  <a:pt x="79724" y="170458"/>
                </a:lnTo>
                <a:lnTo>
                  <a:pt x="83498" y="168881"/>
                </a:lnTo>
                <a:lnTo>
                  <a:pt x="86966" y="166877"/>
                </a:lnTo>
                <a:lnTo>
                  <a:pt x="90231" y="165541"/>
                </a:lnTo>
                <a:lnTo>
                  <a:pt x="93360" y="164650"/>
                </a:lnTo>
                <a:lnTo>
                  <a:pt x="96398" y="164056"/>
                </a:lnTo>
                <a:lnTo>
                  <a:pt x="100329" y="162707"/>
                </a:lnTo>
                <a:lnTo>
                  <a:pt x="104854" y="160856"/>
                </a:lnTo>
                <a:lnTo>
                  <a:pt x="109776" y="158669"/>
                </a:lnTo>
                <a:lnTo>
                  <a:pt x="114010" y="155306"/>
                </a:lnTo>
                <a:lnTo>
                  <a:pt x="117785" y="151159"/>
                </a:lnTo>
                <a:lnTo>
                  <a:pt x="121254" y="146490"/>
                </a:lnTo>
                <a:lnTo>
                  <a:pt x="124519" y="142425"/>
                </a:lnTo>
                <a:lnTo>
                  <a:pt x="127649" y="138761"/>
                </a:lnTo>
                <a:lnTo>
                  <a:pt x="130687" y="135367"/>
                </a:lnTo>
                <a:lnTo>
                  <a:pt x="132713" y="131199"/>
                </a:lnTo>
                <a:lnTo>
                  <a:pt x="134064" y="126515"/>
                </a:lnTo>
                <a:lnTo>
                  <a:pt x="134964" y="121488"/>
                </a:lnTo>
                <a:lnTo>
                  <a:pt x="136517" y="116231"/>
                </a:lnTo>
                <a:lnTo>
                  <a:pt x="138505" y="110822"/>
                </a:lnTo>
                <a:lnTo>
                  <a:pt x="140782" y="105311"/>
                </a:lnTo>
                <a:lnTo>
                  <a:pt x="142300" y="99731"/>
                </a:lnTo>
                <a:lnTo>
                  <a:pt x="143313" y="94107"/>
                </a:lnTo>
                <a:lnTo>
                  <a:pt x="143988" y="88452"/>
                </a:lnTo>
                <a:lnTo>
                  <a:pt x="145390" y="83730"/>
                </a:lnTo>
                <a:lnTo>
                  <a:pt x="147278" y="79630"/>
                </a:lnTo>
                <a:lnTo>
                  <a:pt x="149488" y="75943"/>
                </a:lnTo>
                <a:lnTo>
                  <a:pt x="150963" y="71581"/>
                </a:lnTo>
                <a:lnTo>
                  <a:pt x="151946" y="66767"/>
                </a:lnTo>
                <a:lnTo>
                  <a:pt x="152600" y="61653"/>
                </a:lnTo>
                <a:lnTo>
                  <a:pt x="152084" y="56339"/>
                </a:lnTo>
                <a:lnTo>
                  <a:pt x="150788" y="50891"/>
                </a:lnTo>
                <a:lnTo>
                  <a:pt x="148971" y="45354"/>
                </a:lnTo>
                <a:lnTo>
                  <a:pt x="147760" y="40711"/>
                </a:lnTo>
                <a:lnTo>
                  <a:pt x="146952" y="36662"/>
                </a:lnTo>
                <a:lnTo>
                  <a:pt x="146414" y="33011"/>
                </a:lnTo>
                <a:lnTo>
                  <a:pt x="145103" y="29624"/>
                </a:lnTo>
                <a:lnTo>
                  <a:pt x="143276" y="26414"/>
                </a:lnTo>
                <a:lnTo>
                  <a:pt x="141106" y="23321"/>
                </a:lnTo>
                <a:lnTo>
                  <a:pt x="138707" y="20307"/>
                </a:lnTo>
                <a:lnTo>
                  <a:pt x="136154" y="17345"/>
                </a:lnTo>
                <a:lnTo>
                  <a:pt x="133500" y="14418"/>
                </a:lnTo>
                <a:lnTo>
                  <a:pt x="129826" y="12466"/>
                </a:lnTo>
                <a:lnTo>
                  <a:pt x="125472" y="11165"/>
                </a:lnTo>
                <a:lnTo>
                  <a:pt x="120664" y="10298"/>
                </a:lnTo>
                <a:lnTo>
                  <a:pt x="116506" y="9719"/>
                </a:lnTo>
                <a:lnTo>
                  <a:pt x="112781" y="9334"/>
                </a:lnTo>
                <a:lnTo>
                  <a:pt x="109346" y="9077"/>
                </a:lnTo>
                <a:lnTo>
                  <a:pt x="105151" y="8906"/>
                </a:lnTo>
                <a:lnTo>
                  <a:pt x="91097" y="8664"/>
                </a:lnTo>
                <a:lnTo>
                  <a:pt x="58061" y="8567"/>
                </a:lnTo>
                <a:lnTo>
                  <a:pt x="54768" y="9518"/>
                </a:lnTo>
                <a:lnTo>
                  <a:pt x="51620" y="11105"/>
                </a:lnTo>
                <a:lnTo>
                  <a:pt x="48569" y="13115"/>
                </a:lnTo>
                <a:lnTo>
                  <a:pt x="45583" y="14455"/>
                </a:lnTo>
                <a:lnTo>
                  <a:pt x="42640" y="15349"/>
                </a:lnTo>
                <a:lnTo>
                  <a:pt x="33895" y="1713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724"/>
          <p:cNvSpPr/>
          <p:nvPr/>
        </p:nvSpPr>
        <p:spPr>
          <a:xfrm>
            <a:off x="7032307" y="3694748"/>
            <a:ext cx="188561" cy="377142"/>
          </a:xfrm>
          <a:custGeom>
            <a:avLst/>
            <a:gdLst/>
            <a:ahLst/>
            <a:cxnLst/>
            <a:rect l="0" t="0" r="0" b="0"/>
            <a:pathLst>
              <a:path w="188561" h="377142">
                <a:moveTo>
                  <a:pt x="120015" y="8572"/>
                </a:moveTo>
                <a:lnTo>
                  <a:pt x="120015" y="104"/>
                </a:lnTo>
                <a:lnTo>
                  <a:pt x="114124" y="20"/>
                </a:lnTo>
                <a:lnTo>
                  <a:pt x="99615" y="0"/>
                </a:lnTo>
                <a:lnTo>
                  <a:pt x="95938" y="952"/>
                </a:lnTo>
                <a:lnTo>
                  <a:pt x="91582" y="2539"/>
                </a:lnTo>
                <a:lnTo>
                  <a:pt x="86772" y="4550"/>
                </a:lnTo>
                <a:lnTo>
                  <a:pt x="82613" y="6843"/>
                </a:lnTo>
                <a:lnTo>
                  <a:pt x="78888" y="9324"/>
                </a:lnTo>
                <a:lnTo>
                  <a:pt x="75452" y="11931"/>
                </a:lnTo>
                <a:lnTo>
                  <a:pt x="72209" y="13669"/>
                </a:lnTo>
                <a:lnTo>
                  <a:pt x="69095" y="14827"/>
                </a:lnTo>
                <a:lnTo>
                  <a:pt x="66065" y="15599"/>
                </a:lnTo>
                <a:lnTo>
                  <a:pt x="62141" y="18019"/>
                </a:lnTo>
                <a:lnTo>
                  <a:pt x="57620" y="21537"/>
                </a:lnTo>
                <a:lnTo>
                  <a:pt x="52700" y="25788"/>
                </a:lnTo>
                <a:lnTo>
                  <a:pt x="48469" y="29574"/>
                </a:lnTo>
                <a:lnTo>
                  <a:pt x="41227" y="36321"/>
                </a:lnTo>
                <a:lnTo>
                  <a:pt x="38914" y="40406"/>
                </a:lnTo>
                <a:lnTo>
                  <a:pt x="36346" y="50025"/>
                </a:lnTo>
                <a:lnTo>
                  <a:pt x="32664" y="58110"/>
                </a:lnTo>
                <a:lnTo>
                  <a:pt x="30348" y="61600"/>
                </a:lnTo>
                <a:lnTo>
                  <a:pt x="27776" y="70557"/>
                </a:lnTo>
                <a:lnTo>
                  <a:pt x="26633" y="80888"/>
                </a:lnTo>
                <a:lnTo>
                  <a:pt x="26124" y="91830"/>
                </a:lnTo>
                <a:lnTo>
                  <a:pt x="25838" y="108700"/>
                </a:lnTo>
                <a:lnTo>
                  <a:pt x="25754" y="121212"/>
                </a:lnTo>
                <a:lnTo>
                  <a:pt x="26694" y="124623"/>
                </a:lnTo>
                <a:lnTo>
                  <a:pt x="30279" y="130952"/>
                </a:lnTo>
                <a:lnTo>
                  <a:pt x="32568" y="133021"/>
                </a:lnTo>
                <a:lnTo>
                  <a:pt x="35048" y="134401"/>
                </a:lnTo>
                <a:lnTo>
                  <a:pt x="37652" y="135320"/>
                </a:lnTo>
                <a:lnTo>
                  <a:pt x="43087" y="138882"/>
                </a:lnTo>
                <a:lnTo>
                  <a:pt x="45870" y="141165"/>
                </a:lnTo>
                <a:lnTo>
                  <a:pt x="48677" y="142687"/>
                </a:lnTo>
                <a:lnTo>
                  <a:pt x="54337" y="144378"/>
                </a:lnTo>
                <a:lnTo>
                  <a:pt x="60027" y="145130"/>
                </a:lnTo>
                <a:lnTo>
                  <a:pt x="62878" y="145331"/>
                </a:lnTo>
                <a:lnTo>
                  <a:pt x="65731" y="144512"/>
                </a:lnTo>
                <a:lnTo>
                  <a:pt x="71442" y="141062"/>
                </a:lnTo>
                <a:lnTo>
                  <a:pt x="75250" y="138809"/>
                </a:lnTo>
                <a:lnTo>
                  <a:pt x="79694" y="136354"/>
                </a:lnTo>
                <a:lnTo>
                  <a:pt x="84563" y="133765"/>
                </a:lnTo>
                <a:lnTo>
                  <a:pt x="88759" y="131086"/>
                </a:lnTo>
                <a:lnTo>
                  <a:pt x="92510" y="128348"/>
                </a:lnTo>
                <a:lnTo>
                  <a:pt x="95964" y="125570"/>
                </a:lnTo>
                <a:lnTo>
                  <a:pt x="99218" y="121813"/>
                </a:lnTo>
                <a:lnTo>
                  <a:pt x="102341" y="117403"/>
                </a:lnTo>
                <a:lnTo>
                  <a:pt x="105375" y="112559"/>
                </a:lnTo>
                <a:lnTo>
                  <a:pt x="108350" y="107424"/>
                </a:lnTo>
                <a:lnTo>
                  <a:pt x="114195" y="96639"/>
                </a:lnTo>
                <a:lnTo>
                  <a:pt x="119968" y="88035"/>
                </a:lnTo>
                <a:lnTo>
                  <a:pt x="125709" y="80084"/>
                </a:lnTo>
                <a:lnTo>
                  <a:pt x="131436" y="70200"/>
                </a:lnTo>
                <a:lnTo>
                  <a:pt x="134616" y="59457"/>
                </a:lnTo>
                <a:lnTo>
                  <a:pt x="136029" y="49285"/>
                </a:lnTo>
                <a:lnTo>
                  <a:pt x="136658" y="41589"/>
                </a:lnTo>
                <a:lnTo>
                  <a:pt x="136937" y="32453"/>
                </a:lnTo>
                <a:lnTo>
                  <a:pt x="137160" y="357"/>
                </a:lnTo>
                <a:lnTo>
                  <a:pt x="137160" y="13"/>
                </a:lnTo>
                <a:lnTo>
                  <a:pt x="137160" y="4554"/>
                </a:lnTo>
                <a:lnTo>
                  <a:pt x="138113" y="6846"/>
                </a:lnTo>
                <a:lnTo>
                  <a:pt x="144004" y="14622"/>
                </a:lnTo>
                <a:lnTo>
                  <a:pt x="149091" y="20150"/>
                </a:lnTo>
                <a:lnTo>
                  <a:pt x="150830" y="23911"/>
                </a:lnTo>
                <a:lnTo>
                  <a:pt x="152760" y="33169"/>
                </a:lnTo>
                <a:lnTo>
                  <a:pt x="156159" y="43634"/>
                </a:lnTo>
                <a:lnTo>
                  <a:pt x="158399" y="49091"/>
                </a:lnTo>
                <a:lnTo>
                  <a:pt x="159891" y="55587"/>
                </a:lnTo>
                <a:lnTo>
                  <a:pt x="160888" y="62776"/>
                </a:lnTo>
                <a:lnTo>
                  <a:pt x="161550" y="70425"/>
                </a:lnTo>
                <a:lnTo>
                  <a:pt x="162946" y="77430"/>
                </a:lnTo>
                <a:lnTo>
                  <a:pt x="164828" y="84005"/>
                </a:lnTo>
                <a:lnTo>
                  <a:pt x="174692" y="112795"/>
                </a:lnTo>
                <a:lnTo>
                  <a:pt x="176470" y="119964"/>
                </a:lnTo>
                <a:lnTo>
                  <a:pt x="177654" y="126648"/>
                </a:lnTo>
                <a:lnTo>
                  <a:pt x="178443" y="133009"/>
                </a:lnTo>
                <a:lnTo>
                  <a:pt x="179922" y="140108"/>
                </a:lnTo>
                <a:lnTo>
                  <a:pt x="181861" y="147697"/>
                </a:lnTo>
                <a:lnTo>
                  <a:pt x="184106" y="155615"/>
                </a:lnTo>
                <a:lnTo>
                  <a:pt x="185602" y="163750"/>
                </a:lnTo>
                <a:lnTo>
                  <a:pt x="186600" y="172032"/>
                </a:lnTo>
                <a:lnTo>
                  <a:pt x="187265" y="180410"/>
                </a:lnTo>
                <a:lnTo>
                  <a:pt x="187708" y="188853"/>
                </a:lnTo>
                <a:lnTo>
                  <a:pt x="188201" y="205854"/>
                </a:lnTo>
                <a:lnTo>
                  <a:pt x="188560" y="252633"/>
                </a:lnTo>
                <a:lnTo>
                  <a:pt x="187619" y="259862"/>
                </a:lnTo>
                <a:lnTo>
                  <a:pt x="186039" y="267539"/>
                </a:lnTo>
                <a:lnTo>
                  <a:pt x="184034" y="275514"/>
                </a:lnTo>
                <a:lnTo>
                  <a:pt x="181744" y="282735"/>
                </a:lnTo>
                <a:lnTo>
                  <a:pt x="179265" y="289455"/>
                </a:lnTo>
                <a:lnTo>
                  <a:pt x="176660" y="295840"/>
                </a:lnTo>
                <a:lnTo>
                  <a:pt x="174924" y="302001"/>
                </a:lnTo>
                <a:lnTo>
                  <a:pt x="173766" y="308014"/>
                </a:lnTo>
                <a:lnTo>
                  <a:pt x="172994" y="313927"/>
                </a:lnTo>
                <a:lnTo>
                  <a:pt x="170575" y="319774"/>
                </a:lnTo>
                <a:lnTo>
                  <a:pt x="167056" y="325578"/>
                </a:lnTo>
                <a:lnTo>
                  <a:pt x="162806" y="331351"/>
                </a:lnTo>
                <a:lnTo>
                  <a:pt x="159019" y="337106"/>
                </a:lnTo>
                <a:lnTo>
                  <a:pt x="155544" y="342847"/>
                </a:lnTo>
                <a:lnTo>
                  <a:pt x="152273" y="348580"/>
                </a:lnTo>
                <a:lnTo>
                  <a:pt x="149140" y="353353"/>
                </a:lnTo>
                <a:lnTo>
                  <a:pt x="146099" y="357489"/>
                </a:lnTo>
                <a:lnTo>
                  <a:pt x="143120" y="361198"/>
                </a:lnTo>
                <a:lnTo>
                  <a:pt x="139228" y="364623"/>
                </a:lnTo>
                <a:lnTo>
                  <a:pt x="134729" y="367859"/>
                </a:lnTo>
                <a:lnTo>
                  <a:pt x="129824" y="370969"/>
                </a:lnTo>
                <a:lnTo>
                  <a:pt x="124649" y="373042"/>
                </a:lnTo>
                <a:lnTo>
                  <a:pt x="119295" y="374425"/>
                </a:lnTo>
                <a:lnTo>
                  <a:pt x="113820" y="375346"/>
                </a:lnTo>
                <a:lnTo>
                  <a:pt x="108265" y="375960"/>
                </a:lnTo>
                <a:lnTo>
                  <a:pt x="102657" y="376370"/>
                </a:lnTo>
                <a:lnTo>
                  <a:pt x="97013" y="376643"/>
                </a:lnTo>
                <a:lnTo>
                  <a:pt x="85662" y="376946"/>
                </a:lnTo>
                <a:lnTo>
                  <a:pt x="67404" y="377141"/>
                </a:lnTo>
                <a:lnTo>
                  <a:pt x="63033" y="376205"/>
                </a:lnTo>
                <a:lnTo>
                  <a:pt x="58215" y="374628"/>
                </a:lnTo>
                <a:lnTo>
                  <a:pt x="53098" y="372624"/>
                </a:lnTo>
                <a:lnTo>
                  <a:pt x="47780" y="371288"/>
                </a:lnTo>
                <a:lnTo>
                  <a:pt x="42331" y="370398"/>
                </a:lnTo>
                <a:lnTo>
                  <a:pt x="36794" y="369804"/>
                </a:lnTo>
                <a:lnTo>
                  <a:pt x="32149" y="368456"/>
                </a:lnTo>
                <a:lnTo>
                  <a:pt x="28100" y="366604"/>
                </a:lnTo>
                <a:lnTo>
                  <a:pt x="24449" y="364418"/>
                </a:lnTo>
                <a:lnTo>
                  <a:pt x="21062" y="362007"/>
                </a:lnTo>
                <a:lnTo>
                  <a:pt x="17851" y="359448"/>
                </a:lnTo>
                <a:lnTo>
                  <a:pt x="14758" y="356789"/>
                </a:lnTo>
                <a:lnTo>
                  <a:pt x="11744" y="354064"/>
                </a:lnTo>
                <a:lnTo>
                  <a:pt x="5854" y="348496"/>
                </a:lnTo>
                <a:lnTo>
                  <a:pt x="3903" y="345678"/>
                </a:lnTo>
                <a:lnTo>
                  <a:pt x="1734" y="340007"/>
                </a:lnTo>
                <a:lnTo>
                  <a:pt x="771" y="334311"/>
                </a:lnTo>
                <a:lnTo>
                  <a:pt x="0" y="32575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725"/>
          <p:cNvSpPr/>
          <p:nvPr/>
        </p:nvSpPr>
        <p:spPr>
          <a:xfrm>
            <a:off x="7487003" y="3574732"/>
            <a:ext cx="16762" cy="282894"/>
          </a:xfrm>
          <a:custGeom>
            <a:avLst/>
            <a:gdLst/>
            <a:ahLst/>
            <a:cxnLst/>
            <a:rect l="0" t="0" r="0" b="0"/>
            <a:pathLst>
              <a:path w="16762" h="282894">
                <a:moveTo>
                  <a:pt x="8219" y="0"/>
                </a:moveTo>
                <a:lnTo>
                  <a:pt x="8219" y="4551"/>
                </a:lnTo>
                <a:lnTo>
                  <a:pt x="9172" y="6844"/>
                </a:lnTo>
                <a:lnTo>
                  <a:pt x="10759" y="9325"/>
                </a:lnTo>
                <a:lnTo>
                  <a:pt x="12770" y="11932"/>
                </a:lnTo>
                <a:lnTo>
                  <a:pt x="14111" y="14622"/>
                </a:lnTo>
                <a:lnTo>
                  <a:pt x="15004" y="17368"/>
                </a:lnTo>
                <a:lnTo>
                  <a:pt x="15600" y="20151"/>
                </a:lnTo>
                <a:lnTo>
                  <a:pt x="15997" y="23912"/>
                </a:lnTo>
                <a:lnTo>
                  <a:pt x="16262" y="28324"/>
                </a:lnTo>
                <a:lnTo>
                  <a:pt x="16556" y="38306"/>
                </a:lnTo>
                <a:lnTo>
                  <a:pt x="16761" y="65875"/>
                </a:lnTo>
                <a:lnTo>
                  <a:pt x="15818" y="72492"/>
                </a:lnTo>
                <a:lnTo>
                  <a:pt x="14238" y="79760"/>
                </a:lnTo>
                <a:lnTo>
                  <a:pt x="12232" y="87463"/>
                </a:lnTo>
                <a:lnTo>
                  <a:pt x="10895" y="95457"/>
                </a:lnTo>
                <a:lnTo>
                  <a:pt x="10002" y="103643"/>
                </a:lnTo>
                <a:lnTo>
                  <a:pt x="9408" y="111958"/>
                </a:lnTo>
                <a:lnTo>
                  <a:pt x="9012" y="120359"/>
                </a:lnTo>
                <a:lnTo>
                  <a:pt x="8572" y="137313"/>
                </a:lnTo>
                <a:lnTo>
                  <a:pt x="8228" y="202385"/>
                </a:lnTo>
                <a:lnTo>
                  <a:pt x="7273" y="208266"/>
                </a:lnTo>
                <a:lnTo>
                  <a:pt x="5683" y="214092"/>
                </a:lnTo>
                <a:lnTo>
                  <a:pt x="3671" y="219880"/>
                </a:lnTo>
                <a:lnTo>
                  <a:pt x="2329" y="225644"/>
                </a:lnTo>
                <a:lnTo>
                  <a:pt x="1436" y="231392"/>
                </a:lnTo>
                <a:lnTo>
                  <a:pt x="839" y="237129"/>
                </a:lnTo>
                <a:lnTo>
                  <a:pt x="442" y="241906"/>
                </a:lnTo>
                <a:lnTo>
                  <a:pt x="0" y="249754"/>
                </a:lnTo>
                <a:lnTo>
                  <a:pt x="835" y="253180"/>
                </a:lnTo>
                <a:lnTo>
                  <a:pt x="2344" y="256417"/>
                </a:lnTo>
                <a:lnTo>
                  <a:pt x="4302" y="259527"/>
                </a:lnTo>
                <a:lnTo>
                  <a:pt x="5608" y="262553"/>
                </a:lnTo>
                <a:lnTo>
                  <a:pt x="6479" y="265523"/>
                </a:lnTo>
                <a:lnTo>
                  <a:pt x="7059" y="268455"/>
                </a:lnTo>
                <a:lnTo>
                  <a:pt x="7446" y="271363"/>
                </a:lnTo>
                <a:lnTo>
                  <a:pt x="7875" y="277133"/>
                </a:lnTo>
                <a:lnTo>
                  <a:pt x="8219" y="28289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726"/>
          <p:cNvSpPr/>
          <p:nvPr/>
        </p:nvSpPr>
        <p:spPr>
          <a:xfrm>
            <a:off x="7615250" y="3557587"/>
            <a:ext cx="231442" cy="274181"/>
          </a:xfrm>
          <a:custGeom>
            <a:avLst/>
            <a:gdLst/>
            <a:ahLst/>
            <a:cxnLst/>
            <a:rect l="0" t="0" r="0" b="0"/>
            <a:pathLst>
              <a:path w="231442" h="274181">
                <a:moveTo>
                  <a:pt x="85712" y="17145"/>
                </a:moveTo>
                <a:lnTo>
                  <a:pt x="77493" y="17145"/>
                </a:lnTo>
                <a:lnTo>
                  <a:pt x="70366" y="23989"/>
                </a:lnTo>
                <a:lnTo>
                  <a:pt x="65239" y="29077"/>
                </a:lnTo>
                <a:lnTo>
                  <a:pt x="61586" y="31767"/>
                </a:lnTo>
                <a:lnTo>
                  <a:pt x="57246" y="34513"/>
                </a:lnTo>
                <a:lnTo>
                  <a:pt x="52447" y="37296"/>
                </a:lnTo>
                <a:lnTo>
                  <a:pt x="48295" y="41057"/>
                </a:lnTo>
                <a:lnTo>
                  <a:pt x="44575" y="45469"/>
                </a:lnTo>
                <a:lnTo>
                  <a:pt x="41143" y="50315"/>
                </a:lnTo>
                <a:lnTo>
                  <a:pt x="37902" y="55451"/>
                </a:lnTo>
                <a:lnTo>
                  <a:pt x="34788" y="60780"/>
                </a:lnTo>
                <a:lnTo>
                  <a:pt x="31761" y="66237"/>
                </a:lnTo>
                <a:lnTo>
                  <a:pt x="25856" y="77381"/>
                </a:lnTo>
                <a:lnTo>
                  <a:pt x="5711" y="117171"/>
                </a:lnTo>
                <a:lnTo>
                  <a:pt x="3803" y="122882"/>
                </a:lnTo>
                <a:lnTo>
                  <a:pt x="2531" y="128594"/>
                </a:lnTo>
                <a:lnTo>
                  <a:pt x="1683" y="134307"/>
                </a:lnTo>
                <a:lnTo>
                  <a:pt x="1118" y="140020"/>
                </a:lnTo>
                <a:lnTo>
                  <a:pt x="741" y="145735"/>
                </a:lnTo>
                <a:lnTo>
                  <a:pt x="489" y="151449"/>
                </a:lnTo>
                <a:lnTo>
                  <a:pt x="210" y="162878"/>
                </a:lnTo>
                <a:lnTo>
                  <a:pt x="0" y="202883"/>
                </a:lnTo>
                <a:lnTo>
                  <a:pt x="948" y="207645"/>
                </a:lnTo>
                <a:lnTo>
                  <a:pt x="4542" y="215477"/>
                </a:lnTo>
                <a:lnTo>
                  <a:pt x="9314" y="222133"/>
                </a:lnTo>
                <a:lnTo>
                  <a:pt x="14610" y="229218"/>
                </a:lnTo>
                <a:lnTo>
                  <a:pt x="17356" y="233774"/>
                </a:lnTo>
                <a:lnTo>
                  <a:pt x="20138" y="238717"/>
                </a:lnTo>
                <a:lnTo>
                  <a:pt x="23899" y="242965"/>
                </a:lnTo>
                <a:lnTo>
                  <a:pt x="28311" y="246749"/>
                </a:lnTo>
                <a:lnTo>
                  <a:pt x="33157" y="250225"/>
                </a:lnTo>
                <a:lnTo>
                  <a:pt x="37341" y="252542"/>
                </a:lnTo>
                <a:lnTo>
                  <a:pt x="44529" y="255116"/>
                </a:lnTo>
                <a:lnTo>
                  <a:pt x="48731" y="256754"/>
                </a:lnTo>
                <a:lnTo>
                  <a:pt x="53439" y="258800"/>
                </a:lnTo>
                <a:lnTo>
                  <a:pt x="58481" y="261116"/>
                </a:lnTo>
                <a:lnTo>
                  <a:pt x="62796" y="263612"/>
                </a:lnTo>
                <a:lnTo>
                  <a:pt x="66625" y="266229"/>
                </a:lnTo>
                <a:lnTo>
                  <a:pt x="70130" y="268926"/>
                </a:lnTo>
                <a:lnTo>
                  <a:pt x="76564" y="271923"/>
                </a:lnTo>
                <a:lnTo>
                  <a:pt x="83551" y="273255"/>
                </a:lnTo>
                <a:lnTo>
                  <a:pt x="88082" y="273610"/>
                </a:lnTo>
                <a:lnTo>
                  <a:pt x="93006" y="273846"/>
                </a:lnTo>
                <a:lnTo>
                  <a:pt x="103559" y="274110"/>
                </a:lnTo>
                <a:lnTo>
                  <a:pt x="109041" y="274180"/>
                </a:lnTo>
                <a:lnTo>
                  <a:pt x="113647" y="273274"/>
                </a:lnTo>
                <a:lnTo>
                  <a:pt x="117670" y="271718"/>
                </a:lnTo>
                <a:lnTo>
                  <a:pt x="124681" y="267448"/>
                </a:lnTo>
                <a:lnTo>
                  <a:pt x="130971" y="262376"/>
                </a:lnTo>
                <a:lnTo>
                  <a:pt x="134935" y="259690"/>
                </a:lnTo>
                <a:lnTo>
                  <a:pt x="139482" y="256947"/>
                </a:lnTo>
                <a:lnTo>
                  <a:pt x="144419" y="254165"/>
                </a:lnTo>
                <a:lnTo>
                  <a:pt x="154985" y="248535"/>
                </a:lnTo>
                <a:lnTo>
                  <a:pt x="160469" y="245700"/>
                </a:lnTo>
                <a:lnTo>
                  <a:pt x="165077" y="242858"/>
                </a:lnTo>
                <a:lnTo>
                  <a:pt x="169102" y="240010"/>
                </a:lnTo>
                <a:lnTo>
                  <a:pt x="172738" y="237159"/>
                </a:lnTo>
                <a:lnTo>
                  <a:pt x="177067" y="234306"/>
                </a:lnTo>
                <a:lnTo>
                  <a:pt x="181858" y="231452"/>
                </a:lnTo>
                <a:lnTo>
                  <a:pt x="186957" y="228596"/>
                </a:lnTo>
                <a:lnTo>
                  <a:pt x="191309" y="224787"/>
                </a:lnTo>
                <a:lnTo>
                  <a:pt x="195162" y="220344"/>
                </a:lnTo>
                <a:lnTo>
                  <a:pt x="198684" y="215476"/>
                </a:lnTo>
                <a:lnTo>
                  <a:pt x="201984" y="210325"/>
                </a:lnTo>
                <a:lnTo>
                  <a:pt x="205136" y="204987"/>
                </a:lnTo>
                <a:lnTo>
                  <a:pt x="208191" y="199523"/>
                </a:lnTo>
                <a:lnTo>
                  <a:pt x="214125" y="188372"/>
                </a:lnTo>
                <a:lnTo>
                  <a:pt x="217040" y="182731"/>
                </a:lnTo>
                <a:lnTo>
                  <a:pt x="219936" y="178018"/>
                </a:lnTo>
                <a:lnTo>
                  <a:pt x="225695" y="170242"/>
                </a:lnTo>
                <a:lnTo>
                  <a:pt x="227611" y="165882"/>
                </a:lnTo>
                <a:lnTo>
                  <a:pt x="228889" y="161071"/>
                </a:lnTo>
                <a:lnTo>
                  <a:pt x="229741" y="155958"/>
                </a:lnTo>
                <a:lnTo>
                  <a:pt x="230688" y="147737"/>
                </a:lnTo>
                <a:lnTo>
                  <a:pt x="231108" y="139956"/>
                </a:lnTo>
                <a:lnTo>
                  <a:pt x="231345" y="125818"/>
                </a:lnTo>
                <a:lnTo>
                  <a:pt x="231441" y="92747"/>
                </a:lnTo>
                <a:lnTo>
                  <a:pt x="230490" y="88501"/>
                </a:lnTo>
                <a:lnTo>
                  <a:pt x="228903" y="83766"/>
                </a:lnTo>
                <a:lnTo>
                  <a:pt x="226893" y="78704"/>
                </a:lnTo>
                <a:lnTo>
                  <a:pt x="222119" y="70539"/>
                </a:lnTo>
                <a:lnTo>
                  <a:pt x="216823" y="63736"/>
                </a:lnTo>
                <a:lnTo>
                  <a:pt x="211293" y="57537"/>
                </a:lnTo>
                <a:lnTo>
                  <a:pt x="205661" y="51607"/>
                </a:lnTo>
                <a:lnTo>
                  <a:pt x="202826" y="48692"/>
                </a:lnTo>
                <a:lnTo>
                  <a:pt x="199031" y="45796"/>
                </a:lnTo>
                <a:lnTo>
                  <a:pt x="194595" y="42914"/>
                </a:lnTo>
                <a:lnTo>
                  <a:pt x="189733" y="40039"/>
                </a:lnTo>
                <a:lnTo>
                  <a:pt x="184587" y="37170"/>
                </a:lnTo>
                <a:lnTo>
                  <a:pt x="173790" y="31443"/>
                </a:lnTo>
                <a:lnTo>
                  <a:pt x="168243" y="29534"/>
                </a:lnTo>
                <a:lnTo>
                  <a:pt x="162640" y="28262"/>
                </a:lnTo>
                <a:lnTo>
                  <a:pt x="157000" y="27414"/>
                </a:lnTo>
                <a:lnTo>
                  <a:pt x="151335" y="25896"/>
                </a:lnTo>
                <a:lnTo>
                  <a:pt x="145653" y="23931"/>
                </a:lnTo>
                <a:lnTo>
                  <a:pt x="139961" y="21669"/>
                </a:lnTo>
                <a:lnTo>
                  <a:pt x="134260" y="20162"/>
                </a:lnTo>
                <a:lnTo>
                  <a:pt x="128555" y="19156"/>
                </a:lnTo>
                <a:lnTo>
                  <a:pt x="122847" y="18486"/>
                </a:lnTo>
                <a:lnTo>
                  <a:pt x="118088" y="17086"/>
                </a:lnTo>
                <a:lnTo>
                  <a:pt x="113964" y="15201"/>
                </a:lnTo>
                <a:lnTo>
                  <a:pt x="110262" y="12991"/>
                </a:lnTo>
                <a:lnTo>
                  <a:pt x="105888" y="11519"/>
                </a:lnTo>
                <a:lnTo>
                  <a:pt x="101068" y="10537"/>
                </a:lnTo>
                <a:lnTo>
                  <a:pt x="95949" y="9882"/>
                </a:lnTo>
                <a:lnTo>
                  <a:pt x="91585" y="8493"/>
                </a:lnTo>
                <a:lnTo>
                  <a:pt x="87722" y="6615"/>
                </a:lnTo>
                <a:lnTo>
                  <a:pt x="84195" y="4410"/>
                </a:lnTo>
                <a:lnTo>
                  <a:pt x="79938" y="2940"/>
                </a:lnTo>
                <a:lnTo>
                  <a:pt x="75196" y="1960"/>
                </a:lnTo>
                <a:lnTo>
                  <a:pt x="70128" y="1307"/>
                </a:lnTo>
                <a:lnTo>
                  <a:pt x="65798" y="871"/>
                </a:lnTo>
                <a:lnTo>
                  <a:pt x="61958" y="581"/>
                </a:lnTo>
                <a:lnTo>
                  <a:pt x="55152" y="258"/>
                </a:lnTo>
                <a:lnTo>
                  <a:pt x="48953" y="115"/>
                </a:lnTo>
                <a:lnTo>
                  <a:pt x="2570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1" name="Group 160"/>
          <p:cNvGrpSpPr/>
          <p:nvPr/>
        </p:nvGrpSpPr>
        <p:grpSpPr>
          <a:xfrm>
            <a:off x="184071" y="5049320"/>
            <a:ext cx="581739" cy="282741"/>
            <a:chOff x="184071" y="5049320"/>
            <a:chExt cx="581739" cy="282741"/>
          </a:xfrm>
        </p:grpSpPr>
        <p:sp>
          <p:nvSpPr>
            <p:cNvPr id="159" name="SMARTPenAnnotation727"/>
            <p:cNvSpPr/>
            <p:nvPr/>
          </p:nvSpPr>
          <p:spPr>
            <a:xfrm>
              <a:off x="184071" y="5049320"/>
              <a:ext cx="315992" cy="282741"/>
            </a:xfrm>
            <a:custGeom>
              <a:avLst/>
              <a:gdLst/>
              <a:ahLst/>
              <a:cxnLst/>
              <a:rect l="0" t="0" r="0" b="0"/>
              <a:pathLst>
                <a:path w="315992" h="282741">
                  <a:moveTo>
                    <a:pt x="7381" y="197050"/>
                  </a:moveTo>
                  <a:lnTo>
                    <a:pt x="0" y="197050"/>
                  </a:lnTo>
                  <a:lnTo>
                    <a:pt x="35997" y="197050"/>
                  </a:lnTo>
                  <a:lnTo>
                    <a:pt x="38841" y="196097"/>
                  </a:lnTo>
                  <a:lnTo>
                    <a:pt x="47394" y="191158"/>
                  </a:lnTo>
                  <a:lnTo>
                    <a:pt x="56913" y="188319"/>
                  </a:lnTo>
                  <a:lnTo>
                    <a:pt x="66225" y="184279"/>
                  </a:lnTo>
                  <a:lnTo>
                    <a:pt x="76714" y="179309"/>
                  </a:lnTo>
                  <a:lnTo>
                    <a:pt x="82178" y="176650"/>
                  </a:lnTo>
                  <a:lnTo>
                    <a:pt x="88678" y="174877"/>
                  </a:lnTo>
                  <a:lnTo>
                    <a:pt x="95869" y="173696"/>
                  </a:lnTo>
                  <a:lnTo>
                    <a:pt x="103521" y="172908"/>
                  </a:lnTo>
                  <a:lnTo>
                    <a:pt x="110527" y="171430"/>
                  </a:lnTo>
                  <a:lnTo>
                    <a:pt x="117102" y="169492"/>
                  </a:lnTo>
                  <a:lnTo>
                    <a:pt x="123391" y="167248"/>
                  </a:lnTo>
                  <a:lnTo>
                    <a:pt x="132918" y="162215"/>
                  </a:lnTo>
                  <a:lnTo>
                    <a:pt x="141280" y="156802"/>
                  </a:lnTo>
                  <a:lnTo>
                    <a:pt x="146177" y="154025"/>
                  </a:lnTo>
                  <a:lnTo>
                    <a:pt x="156698" y="148400"/>
                  </a:lnTo>
                  <a:lnTo>
                    <a:pt x="167724" y="142725"/>
                  </a:lnTo>
                  <a:lnTo>
                    <a:pt x="176435" y="137028"/>
                  </a:lnTo>
                  <a:lnTo>
                    <a:pt x="184433" y="130368"/>
                  </a:lnTo>
                  <a:lnTo>
                    <a:pt x="189233" y="125926"/>
                  </a:lnTo>
                  <a:lnTo>
                    <a:pt x="194338" y="121058"/>
                  </a:lnTo>
                  <a:lnTo>
                    <a:pt x="199647" y="116861"/>
                  </a:lnTo>
                  <a:lnTo>
                    <a:pt x="205091" y="113111"/>
                  </a:lnTo>
                  <a:lnTo>
                    <a:pt x="210625" y="109658"/>
                  </a:lnTo>
                  <a:lnTo>
                    <a:pt x="219314" y="103282"/>
                  </a:lnTo>
                  <a:lnTo>
                    <a:pt x="222965" y="100247"/>
                  </a:lnTo>
                  <a:lnTo>
                    <a:pt x="229561" y="91796"/>
                  </a:lnTo>
                  <a:lnTo>
                    <a:pt x="232653" y="86876"/>
                  </a:lnTo>
                  <a:lnTo>
                    <a:pt x="238629" y="78868"/>
                  </a:lnTo>
                  <a:lnTo>
                    <a:pt x="244461" y="71182"/>
                  </a:lnTo>
                  <a:lnTo>
                    <a:pt x="247349" y="66465"/>
                  </a:lnTo>
                  <a:lnTo>
                    <a:pt x="250227" y="61416"/>
                  </a:lnTo>
                  <a:lnTo>
                    <a:pt x="253425" y="53266"/>
                  </a:lnTo>
                  <a:lnTo>
                    <a:pt x="254278" y="49759"/>
                  </a:lnTo>
                  <a:lnTo>
                    <a:pt x="257765" y="43322"/>
                  </a:lnTo>
                  <a:lnTo>
                    <a:pt x="260029" y="40272"/>
                  </a:lnTo>
                  <a:lnTo>
                    <a:pt x="262544" y="34343"/>
                  </a:lnTo>
                  <a:lnTo>
                    <a:pt x="263215" y="31429"/>
                  </a:lnTo>
                  <a:lnTo>
                    <a:pt x="262709" y="28533"/>
                  </a:lnTo>
                  <a:lnTo>
                    <a:pt x="258400" y="19907"/>
                  </a:lnTo>
                  <a:lnTo>
                    <a:pt x="257057" y="14180"/>
                  </a:lnTo>
                  <a:lnTo>
                    <a:pt x="255747" y="12271"/>
                  </a:lnTo>
                  <a:lnTo>
                    <a:pt x="253921" y="10999"/>
                  </a:lnTo>
                  <a:lnTo>
                    <a:pt x="251751" y="10151"/>
                  </a:lnTo>
                  <a:lnTo>
                    <a:pt x="250304" y="8633"/>
                  </a:lnTo>
                  <a:lnTo>
                    <a:pt x="249340" y="6669"/>
                  </a:lnTo>
                  <a:lnTo>
                    <a:pt x="248697" y="4406"/>
                  </a:lnTo>
                  <a:lnTo>
                    <a:pt x="247316" y="2899"/>
                  </a:lnTo>
                  <a:lnTo>
                    <a:pt x="245442" y="1893"/>
                  </a:lnTo>
                  <a:lnTo>
                    <a:pt x="240821" y="776"/>
                  </a:lnTo>
                  <a:lnTo>
                    <a:pt x="231844" y="0"/>
                  </a:lnTo>
                  <a:lnTo>
                    <a:pt x="228427" y="2475"/>
                  </a:lnTo>
                  <a:lnTo>
                    <a:pt x="226183" y="4468"/>
                  </a:lnTo>
                  <a:lnTo>
                    <a:pt x="223734" y="5797"/>
                  </a:lnTo>
                  <a:lnTo>
                    <a:pt x="215736" y="8619"/>
                  </a:lnTo>
                  <a:lnTo>
                    <a:pt x="207334" y="15065"/>
                  </a:lnTo>
                  <a:lnTo>
                    <a:pt x="198812" y="23007"/>
                  </a:lnTo>
                  <a:lnTo>
                    <a:pt x="193109" y="28575"/>
                  </a:lnTo>
                  <a:lnTo>
                    <a:pt x="187399" y="36765"/>
                  </a:lnTo>
                  <a:lnTo>
                    <a:pt x="184543" y="41616"/>
                  </a:lnTo>
                  <a:lnTo>
                    <a:pt x="181370" y="49545"/>
                  </a:lnTo>
                  <a:lnTo>
                    <a:pt x="179007" y="57197"/>
                  </a:lnTo>
                  <a:lnTo>
                    <a:pt x="177043" y="61904"/>
                  </a:lnTo>
                  <a:lnTo>
                    <a:pt x="174782" y="66948"/>
                  </a:lnTo>
                  <a:lnTo>
                    <a:pt x="172269" y="75092"/>
                  </a:lnTo>
                  <a:lnTo>
                    <a:pt x="170199" y="82839"/>
                  </a:lnTo>
                  <a:lnTo>
                    <a:pt x="168314" y="87572"/>
                  </a:lnTo>
                  <a:lnTo>
                    <a:pt x="166105" y="92632"/>
                  </a:lnTo>
                  <a:lnTo>
                    <a:pt x="161110" y="100794"/>
                  </a:lnTo>
                  <a:lnTo>
                    <a:pt x="158444" y="104304"/>
                  </a:lnTo>
                  <a:lnTo>
                    <a:pt x="156667" y="108550"/>
                  </a:lnTo>
                  <a:lnTo>
                    <a:pt x="155483" y="113285"/>
                  </a:lnTo>
                  <a:lnTo>
                    <a:pt x="154693" y="118346"/>
                  </a:lnTo>
                  <a:lnTo>
                    <a:pt x="154166" y="123626"/>
                  </a:lnTo>
                  <a:lnTo>
                    <a:pt x="153815" y="129050"/>
                  </a:lnTo>
                  <a:lnTo>
                    <a:pt x="153581" y="134572"/>
                  </a:lnTo>
                  <a:lnTo>
                    <a:pt x="153321" y="145787"/>
                  </a:lnTo>
                  <a:lnTo>
                    <a:pt x="153126" y="178249"/>
                  </a:lnTo>
                  <a:lnTo>
                    <a:pt x="154074" y="183564"/>
                  </a:lnTo>
                  <a:lnTo>
                    <a:pt x="155659" y="189011"/>
                  </a:lnTo>
                  <a:lnTo>
                    <a:pt x="157668" y="194549"/>
                  </a:lnTo>
                  <a:lnTo>
                    <a:pt x="162440" y="203240"/>
                  </a:lnTo>
                  <a:lnTo>
                    <a:pt x="166784" y="210279"/>
                  </a:lnTo>
                  <a:lnTo>
                    <a:pt x="170181" y="220549"/>
                  </a:lnTo>
                  <a:lnTo>
                    <a:pt x="172112" y="225098"/>
                  </a:lnTo>
                  <a:lnTo>
                    <a:pt x="174352" y="230036"/>
                  </a:lnTo>
                  <a:lnTo>
                    <a:pt x="176840" y="238063"/>
                  </a:lnTo>
                  <a:lnTo>
                    <a:pt x="177504" y="241537"/>
                  </a:lnTo>
                  <a:lnTo>
                    <a:pt x="180781" y="247937"/>
                  </a:lnTo>
                  <a:lnTo>
                    <a:pt x="185413" y="253956"/>
                  </a:lnTo>
                  <a:lnTo>
                    <a:pt x="190646" y="259807"/>
                  </a:lnTo>
                  <a:lnTo>
                    <a:pt x="192423" y="262700"/>
                  </a:lnTo>
                  <a:lnTo>
                    <a:pt x="194397" y="268455"/>
                  </a:lnTo>
                  <a:lnTo>
                    <a:pt x="195876" y="270371"/>
                  </a:lnTo>
                  <a:lnTo>
                    <a:pt x="197814" y="271648"/>
                  </a:lnTo>
                  <a:lnTo>
                    <a:pt x="200059" y="272500"/>
                  </a:lnTo>
                  <a:lnTo>
                    <a:pt x="207769" y="278248"/>
                  </a:lnTo>
                  <a:lnTo>
                    <a:pt x="210505" y="279757"/>
                  </a:lnTo>
                  <a:lnTo>
                    <a:pt x="216086" y="281434"/>
                  </a:lnTo>
                  <a:lnTo>
                    <a:pt x="224583" y="282377"/>
                  </a:lnTo>
                  <a:lnTo>
                    <a:pt x="233133" y="282657"/>
                  </a:lnTo>
                  <a:lnTo>
                    <a:pt x="241699" y="282740"/>
                  </a:lnTo>
                  <a:lnTo>
                    <a:pt x="249952" y="280219"/>
                  </a:lnTo>
                  <a:lnTo>
                    <a:pt x="259018" y="276876"/>
                  </a:lnTo>
                  <a:lnTo>
                    <a:pt x="266222" y="275391"/>
                  </a:lnTo>
                  <a:lnTo>
                    <a:pt x="272599" y="272190"/>
                  </a:lnTo>
                  <a:lnTo>
                    <a:pt x="281544" y="265034"/>
                  </a:lnTo>
                  <a:lnTo>
                    <a:pt x="288299" y="259650"/>
                  </a:lnTo>
                  <a:lnTo>
                    <a:pt x="297651" y="254082"/>
                  </a:lnTo>
                  <a:lnTo>
                    <a:pt x="305617" y="250973"/>
                  </a:lnTo>
                  <a:lnTo>
                    <a:pt x="315991" y="24848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SMARTPenAnnotation728"/>
            <p:cNvSpPr/>
            <p:nvPr/>
          </p:nvSpPr>
          <p:spPr>
            <a:xfrm>
              <a:off x="500062" y="5152106"/>
              <a:ext cx="265748" cy="154271"/>
            </a:xfrm>
            <a:custGeom>
              <a:avLst/>
              <a:gdLst/>
              <a:ahLst/>
              <a:cxnLst/>
              <a:rect l="0" t="0" r="0" b="0"/>
              <a:pathLst>
                <a:path w="265748" h="154271">
                  <a:moveTo>
                    <a:pt x="0" y="25684"/>
                  </a:moveTo>
                  <a:lnTo>
                    <a:pt x="0" y="18302"/>
                  </a:lnTo>
                  <a:lnTo>
                    <a:pt x="952" y="17905"/>
                  </a:lnTo>
                  <a:lnTo>
                    <a:pt x="7381" y="17216"/>
                  </a:lnTo>
                  <a:lnTo>
                    <a:pt x="12770" y="12591"/>
                  </a:lnTo>
                  <a:lnTo>
                    <a:pt x="15181" y="11240"/>
                  </a:lnTo>
                  <a:lnTo>
                    <a:pt x="23125" y="8387"/>
                  </a:lnTo>
                  <a:lnTo>
                    <a:pt x="28693" y="4343"/>
                  </a:lnTo>
                  <a:lnTo>
                    <a:pt x="32463" y="2885"/>
                  </a:lnTo>
                  <a:lnTo>
                    <a:pt x="36882" y="1911"/>
                  </a:lnTo>
                  <a:lnTo>
                    <a:pt x="41733" y="1263"/>
                  </a:lnTo>
                  <a:lnTo>
                    <a:pt x="49663" y="543"/>
                  </a:lnTo>
                  <a:lnTo>
                    <a:pt x="56362" y="222"/>
                  </a:lnTo>
                  <a:lnTo>
                    <a:pt x="66783" y="0"/>
                  </a:lnTo>
                  <a:lnTo>
                    <a:pt x="70321" y="2521"/>
                  </a:lnTo>
                  <a:lnTo>
                    <a:pt x="75069" y="6817"/>
                  </a:lnTo>
                  <a:lnTo>
                    <a:pt x="80354" y="11901"/>
                  </a:lnTo>
                  <a:lnTo>
                    <a:pt x="82144" y="14590"/>
                  </a:lnTo>
                  <a:lnTo>
                    <a:pt x="83338" y="17336"/>
                  </a:lnTo>
                  <a:lnTo>
                    <a:pt x="84134" y="20118"/>
                  </a:lnTo>
                  <a:lnTo>
                    <a:pt x="84664" y="22926"/>
                  </a:lnTo>
                  <a:lnTo>
                    <a:pt x="85018" y="25750"/>
                  </a:lnTo>
                  <a:lnTo>
                    <a:pt x="85253" y="28585"/>
                  </a:lnTo>
                  <a:lnTo>
                    <a:pt x="85411" y="32381"/>
                  </a:lnTo>
                  <a:lnTo>
                    <a:pt x="85632" y="45871"/>
                  </a:lnTo>
                  <a:lnTo>
                    <a:pt x="85713" y="67030"/>
                  </a:lnTo>
                  <a:lnTo>
                    <a:pt x="84764" y="72298"/>
                  </a:lnTo>
                  <a:lnTo>
                    <a:pt x="83179" y="77715"/>
                  </a:lnTo>
                  <a:lnTo>
                    <a:pt x="81170" y="83231"/>
                  </a:lnTo>
                  <a:lnTo>
                    <a:pt x="79831" y="88814"/>
                  </a:lnTo>
                  <a:lnTo>
                    <a:pt x="78938" y="94440"/>
                  </a:lnTo>
                  <a:lnTo>
                    <a:pt x="78343" y="100097"/>
                  </a:lnTo>
                  <a:lnTo>
                    <a:pt x="77946" y="104820"/>
                  </a:lnTo>
                  <a:lnTo>
                    <a:pt x="77681" y="108921"/>
                  </a:lnTo>
                  <a:lnTo>
                    <a:pt x="77505" y="112608"/>
                  </a:lnTo>
                  <a:lnTo>
                    <a:pt x="76435" y="116970"/>
                  </a:lnTo>
                  <a:lnTo>
                    <a:pt x="74769" y="121784"/>
                  </a:lnTo>
                  <a:lnTo>
                    <a:pt x="72706" y="126898"/>
                  </a:lnTo>
                  <a:lnTo>
                    <a:pt x="71331" y="131260"/>
                  </a:lnTo>
                  <a:lnTo>
                    <a:pt x="70414" y="135120"/>
                  </a:lnTo>
                  <a:lnTo>
                    <a:pt x="69802" y="138647"/>
                  </a:lnTo>
                  <a:lnTo>
                    <a:pt x="68442" y="141950"/>
                  </a:lnTo>
                  <a:lnTo>
                    <a:pt x="66583" y="145104"/>
                  </a:lnTo>
                  <a:lnTo>
                    <a:pt x="60392" y="153735"/>
                  </a:lnTo>
                  <a:lnTo>
                    <a:pt x="62719" y="154033"/>
                  </a:lnTo>
                  <a:lnTo>
                    <a:pt x="68550" y="154270"/>
                  </a:lnTo>
                  <a:lnTo>
                    <a:pt x="68577" y="142339"/>
                  </a:lnTo>
                  <a:lnTo>
                    <a:pt x="69531" y="138697"/>
                  </a:lnTo>
                  <a:lnTo>
                    <a:pt x="71119" y="134363"/>
                  </a:lnTo>
                  <a:lnTo>
                    <a:pt x="73130" y="129569"/>
                  </a:lnTo>
                  <a:lnTo>
                    <a:pt x="74471" y="124468"/>
                  </a:lnTo>
                  <a:lnTo>
                    <a:pt x="75365" y="119162"/>
                  </a:lnTo>
                  <a:lnTo>
                    <a:pt x="75960" y="113720"/>
                  </a:lnTo>
                  <a:lnTo>
                    <a:pt x="77310" y="108187"/>
                  </a:lnTo>
                  <a:lnTo>
                    <a:pt x="79163" y="102594"/>
                  </a:lnTo>
                  <a:lnTo>
                    <a:pt x="81350" y="96960"/>
                  </a:lnTo>
                  <a:lnTo>
                    <a:pt x="83761" y="91299"/>
                  </a:lnTo>
                  <a:lnTo>
                    <a:pt x="88980" y="79928"/>
                  </a:lnTo>
                  <a:lnTo>
                    <a:pt x="90752" y="75182"/>
                  </a:lnTo>
                  <a:lnTo>
                    <a:pt x="91934" y="71065"/>
                  </a:lnTo>
                  <a:lnTo>
                    <a:pt x="92722" y="67368"/>
                  </a:lnTo>
                  <a:lnTo>
                    <a:pt x="95152" y="62998"/>
                  </a:lnTo>
                  <a:lnTo>
                    <a:pt x="98677" y="58180"/>
                  </a:lnTo>
                  <a:lnTo>
                    <a:pt x="102932" y="53063"/>
                  </a:lnTo>
                  <a:lnTo>
                    <a:pt x="105769" y="47746"/>
                  </a:lnTo>
                  <a:lnTo>
                    <a:pt x="107660" y="42297"/>
                  </a:lnTo>
                  <a:lnTo>
                    <a:pt x="108921" y="36759"/>
                  </a:lnTo>
                  <a:lnTo>
                    <a:pt x="111666" y="32115"/>
                  </a:lnTo>
                  <a:lnTo>
                    <a:pt x="115402" y="28066"/>
                  </a:lnTo>
                  <a:lnTo>
                    <a:pt x="119797" y="24415"/>
                  </a:lnTo>
                  <a:lnTo>
                    <a:pt x="122727" y="21027"/>
                  </a:lnTo>
                  <a:lnTo>
                    <a:pt x="124680" y="17817"/>
                  </a:lnTo>
                  <a:lnTo>
                    <a:pt x="127816" y="10371"/>
                  </a:lnTo>
                  <a:lnTo>
                    <a:pt x="130784" y="6813"/>
                  </a:lnTo>
                  <a:lnTo>
                    <a:pt x="132910" y="4531"/>
                  </a:lnTo>
                  <a:lnTo>
                    <a:pt x="135279" y="3009"/>
                  </a:lnTo>
                  <a:lnTo>
                    <a:pt x="140451" y="1318"/>
                  </a:lnTo>
                  <a:lnTo>
                    <a:pt x="148465" y="567"/>
                  </a:lnTo>
                  <a:lnTo>
                    <a:pt x="157424" y="233"/>
                  </a:lnTo>
                  <a:lnTo>
                    <a:pt x="164581" y="85"/>
                  </a:lnTo>
                  <a:lnTo>
                    <a:pt x="166871" y="998"/>
                  </a:lnTo>
                  <a:lnTo>
                    <a:pt x="168397" y="2559"/>
                  </a:lnTo>
                  <a:lnTo>
                    <a:pt x="169415" y="4552"/>
                  </a:lnTo>
                  <a:lnTo>
                    <a:pt x="173086" y="9307"/>
                  </a:lnTo>
                  <a:lnTo>
                    <a:pt x="175398" y="11908"/>
                  </a:lnTo>
                  <a:lnTo>
                    <a:pt x="180507" y="17339"/>
                  </a:lnTo>
                  <a:lnTo>
                    <a:pt x="183203" y="20121"/>
                  </a:lnTo>
                  <a:lnTo>
                    <a:pt x="185000" y="23880"/>
                  </a:lnTo>
                  <a:lnTo>
                    <a:pt x="186199" y="28291"/>
                  </a:lnTo>
                  <a:lnTo>
                    <a:pt x="186997" y="33137"/>
                  </a:lnTo>
                  <a:lnTo>
                    <a:pt x="188482" y="38273"/>
                  </a:lnTo>
                  <a:lnTo>
                    <a:pt x="190425" y="43602"/>
                  </a:lnTo>
                  <a:lnTo>
                    <a:pt x="192672" y="49059"/>
                  </a:lnTo>
                  <a:lnTo>
                    <a:pt x="194171" y="53649"/>
                  </a:lnTo>
                  <a:lnTo>
                    <a:pt x="195170" y="57662"/>
                  </a:lnTo>
                  <a:lnTo>
                    <a:pt x="195836" y="61290"/>
                  </a:lnTo>
                  <a:lnTo>
                    <a:pt x="196279" y="65614"/>
                  </a:lnTo>
                  <a:lnTo>
                    <a:pt x="196576" y="70401"/>
                  </a:lnTo>
                  <a:lnTo>
                    <a:pt x="196904" y="80800"/>
                  </a:lnTo>
                  <a:lnTo>
                    <a:pt x="197144" y="108447"/>
                  </a:lnTo>
                  <a:lnTo>
                    <a:pt x="197167" y="153871"/>
                  </a:lnTo>
                  <a:lnTo>
                    <a:pt x="201718" y="154153"/>
                  </a:lnTo>
                  <a:lnTo>
                    <a:pt x="204011" y="153240"/>
                  </a:lnTo>
                  <a:lnTo>
                    <a:pt x="209099" y="149685"/>
                  </a:lnTo>
                  <a:lnTo>
                    <a:pt x="210837" y="147404"/>
                  </a:lnTo>
                  <a:lnTo>
                    <a:pt x="211995" y="144931"/>
                  </a:lnTo>
                  <a:lnTo>
                    <a:pt x="212768" y="142329"/>
                  </a:lnTo>
                  <a:lnTo>
                    <a:pt x="215188" y="138690"/>
                  </a:lnTo>
                  <a:lnTo>
                    <a:pt x="218706" y="134359"/>
                  </a:lnTo>
                  <a:lnTo>
                    <a:pt x="222956" y="129566"/>
                  </a:lnTo>
                  <a:lnTo>
                    <a:pt x="226743" y="123514"/>
                  </a:lnTo>
                  <a:lnTo>
                    <a:pt x="230219" y="116622"/>
                  </a:lnTo>
                  <a:lnTo>
                    <a:pt x="233489" y="109168"/>
                  </a:lnTo>
                  <a:lnTo>
                    <a:pt x="237575" y="102296"/>
                  </a:lnTo>
                  <a:lnTo>
                    <a:pt x="242203" y="95808"/>
                  </a:lnTo>
                  <a:lnTo>
                    <a:pt x="247194" y="89578"/>
                  </a:lnTo>
                  <a:lnTo>
                    <a:pt x="251473" y="83520"/>
                  </a:lnTo>
                  <a:lnTo>
                    <a:pt x="255279" y="77576"/>
                  </a:lnTo>
                  <a:lnTo>
                    <a:pt x="265747" y="599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Change of base formula</a:t>
            </a:r>
            <a:endParaRPr lang="en-US" dirty="0"/>
          </a:p>
        </p:txBody>
      </p:sp>
      <p:sp>
        <p:nvSpPr>
          <p:cNvPr id="102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Let x, a, and b be positive numbers..</a:t>
            </a:r>
          </a:p>
          <a:p>
            <a:r>
              <a:rPr lang="en-US" smtClean="0"/>
              <a:t>..where a≠ 1 and b≠ 1.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428875" y="2971800"/>
          <a:ext cx="2459038" cy="1352550"/>
        </p:xfrm>
        <a:graphic>
          <a:graphicData uri="http://schemas.openxmlformats.org/presentationml/2006/ole">
            <p:oleObj spid="_x0000_s1026" name="Equation" r:id="rId4" imgW="761760" imgH="419040" progId="Equation.3">
              <p:embed/>
            </p:oleObj>
          </a:graphicData>
        </a:graphic>
      </p:graphicFrame>
      <p:sp>
        <p:nvSpPr>
          <p:cNvPr id="39" name="SMARTPenAnnotation607"/>
          <p:cNvSpPr/>
          <p:nvPr/>
        </p:nvSpPr>
        <p:spPr>
          <a:xfrm>
            <a:off x="5729288" y="3146107"/>
            <a:ext cx="42863" cy="377191"/>
          </a:xfrm>
          <a:custGeom>
            <a:avLst/>
            <a:gdLst/>
            <a:ahLst/>
            <a:cxnLst/>
            <a:rect l="0" t="0" r="0" b="0"/>
            <a:pathLst>
              <a:path w="42863" h="377191">
                <a:moveTo>
                  <a:pt x="8571" y="0"/>
                </a:moveTo>
                <a:lnTo>
                  <a:pt x="30" y="0"/>
                </a:lnTo>
                <a:lnTo>
                  <a:pt x="0" y="20151"/>
                </a:lnTo>
                <a:lnTo>
                  <a:pt x="952" y="22959"/>
                </a:lnTo>
                <a:lnTo>
                  <a:pt x="2539" y="25784"/>
                </a:lnTo>
                <a:lnTo>
                  <a:pt x="4550" y="28619"/>
                </a:lnTo>
                <a:lnTo>
                  <a:pt x="5891" y="32415"/>
                </a:lnTo>
                <a:lnTo>
                  <a:pt x="6784" y="36850"/>
                </a:lnTo>
                <a:lnTo>
                  <a:pt x="7777" y="46858"/>
                </a:lnTo>
                <a:lnTo>
                  <a:pt x="8218" y="57656"/>
                </a:lnTo>
                <a:lnTo>
                  <a:pt x="8467" y="74445"/>
                </a:lnTo>
                <a:lnTo>
                  <a:pt x="8541" y="91484"/>
                </a:lnTo>
                <a:lnTo>
                  <a:pt x="9503" y="98137"/>
                </a:lnTo>
                <a:lnTo>
                  <a:pt x="11098" y="105430"/>
                </a:lnTo>
                <a:lnTo>
                  <a:pt x="13113" y="113149"/>
                </a:lnTo>
                <a:lnTo>
                  <a:pt x="14457" y="120200"/>
                </a:lnTo>
                <a:lnTo>
                  <a:pt x="15352" y="126806"/>
                </a:lnTo>
                <a:lnTo>
                  <a:pt x="15950" y="133115"/>
                </a:lnTo>
                <a:lnTo>
                  <a:pt x="16348" y="140178"/>
                </a:lnTo>
                <a:lnTo>
                  <a:pt x="16790" y="155647"/>
                </a:lnTo>
                <a:lnTo>
                  <a:pt x="17134" y="224112"/>
                </a:lnTo>
                <a:lnTo>
                  <a:pt x="16186" y="231323"/>
                </a:lnTo>
                <a:lnTo>
                  <a:pt x="14600" y="238035"/>
                </a:lnTo>
                <a:lnTo>
                  <a:pt x="12590" y="244415"/>
                </a:lnTo>
                <a:lnTo>
                  <a:pt x="14108" y="251526"/>
                </a:lnTo>
                <a:lnTo>
                  <a:pt x="17978" y="259124"/>
                </a:lnTo>
                <a:lnTo>
                  <a:pt x="23415" y="267047"/>
                </a:lnTo>
                <a:lnTo>
                  <a:pt x="27040" y="274234"/>
                </a:lnTo>
                <a:lnTo>
                  <a:pt x="29456" y="280930"/>
                </a:lnTo>
                <a:lnTo>
                  <a:pt x="31067" y="287300"/>
                </a:lnTo>
                <a:lnTo>
                  <a:pt x="32141" y="293450"/>
                </a:lnTo>
                <a:lnTo>
                  <a:pt x="32857" y="299456"/>
                </a:lnTo>
                <a:lnTo>
                  <a:pt x="33653" y="310257"/>
                </a:lnTo>
                <a:lnTo>
                  <a:pt x="34007" y="318232"/>
                </a:lnTo>
                <a:lnTo>
                  <a:pt x="34205" y="332627"/>
                </a:lnTo>
                <a:lnTo>
                  <a:pt x="34282" y="353930"/>
                </a:lnTo>
                <a:lnTo>
                  <a:pt x="35236" y="356921"/>
                </a:lnTo>
                <a:lnTo>
                  <a:pt x="36825" y="359867"/>
                </a:lnTo>
                <a:lnTo>
                  <a:pt x="41670" y="366889"/>
                </a:lnTo>
                <a:lnTo>
                  <a:pt x="42332" y="370389"/>
                </a:lnTo>
                <a:lnTo>
                  <a:pt x="42862" y="37719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08"/>
          <p:cNvSpPr/>
          <p:nvPr/>
        </p:nvSpPr>
        <p:spPr>
          <a:xfrm>
            <a:off x="5816353" y="3291840"/>
            <a:ext cx="296887" cy="222851"/>
          </a:xfrm>
          <a:custGeom>
            <a:avLst/>
            <a:gdLst/>
            <a:ahLst/>
            <a:cxnLst/>
            <a:rect l="0" t="0" r="0" b="0"/>
            <a:pathLst>
              <a:path w="296887" h="222851">
                <a:moveTo>
                  <a:pt x="127247" y="8572"/>
                </a:moveTo>
                <a:lnTo>
                  <a:pt x="119866" y="1191"/>
                </a:lnTo>
                <a:lnTo>
                  <a:pt x="116664" y="529"/>
                </a:lnTo>
                <a:lnTo>
                  <a:pt x="109506" y="157"/>
                </a:lnTo>
                <a:lnTo>
                  <a:pt x="101627" y="20"/>
                </a:lnTo>
                <a:lnTo>
                  <a:pt x="85970" y="0"/>
                </a:lnTo>
                <a:lnTo>
                  <a:pt x="82549" y="2540"/>
                </a:lnTo>
                <a:lnTo>
                  <a:pt x="75268" y="9325"/>
                </a:lnTo>
                <a:lnTo>
                  <a:pt x="68902" y="14622"/>
                </a:lnTo>
                <a:lnTo>
                  <a:pt x="59723" y="20151"/>
                </a:lnTo>
                <a:lnTo>
                  <a:pt x="51834" y="25783"/>
                </a:lnTo>
                <a:lnTo>
                  <a:pt x="45152" y="31462"/>
                </a:lnTo>
                <a:lnTo>
                  <a:pt x="39008" y="37160"/>
                </a:lnTo>
                <a:lnTo>
                  <a:pt x="30194" y="45724"/>
                </a:lnTo>
                <a:lnTo>
                  <a:pt x="21549" y="54294"/>
                </a:lnTo>
                <a:lnTo>
                  <a:pt x="18682" y="58103"/>
                </a:lnTo>
                <a:lnTo>
                  <a:pt x="15818" y="62547"/>
                </a:lnTo>
                <a:lnTo>
                  <a:pt x="12955" y="67416"/>
                </a:lnTo>
                <a:lnTo>
                  <a:pt x="11047" y="72566"/>
                </a:lnTo>
                <a:lnTo>
                  <a:pt x="9775" y="77905"/>
                </a:lnTo>
                <a:lnTo>
                  <a:pt x="8928" y="83369"/>
                </a:lnTo>
                <a:lnTo>
                  <a:pt x="7410" y="88917"/>
                </a:lnTo>
                <a:lnTo>
                  <a:pt x="5445" y="94520"/>
                </a:lnTo>
                <a:lnTo>
                  <a:pt x="3183" y="100161"/>
                </a:lnTo>
                <a:lnTo>
                  <a:pt x="1675" y="105826"/>
                </a:lnTo>
                <a:lnTo>
                  <a:pt x="670" y="111508"/>
                </a:lnTo>
                <a:lnTo>
                  <a:pt x="0" y="117201"/>
                </a:lnTo>
                <a:lnTo>
                  <a:pt x="2410" y="121949"/>
                </a:lnTo>
                <a:lnTo>
                  <a:pt x="6875" y="126067"/>
                </a:lnTo>
                <a:lnTo>
                  <a:pt x="12709" y="129764"/>
                </a:lnTo>
                <a:lnTo>
                  <a:pt x="16598" y="134134"/>
                </a:lnTo>
                <a:lnTo>
                  <a:pt x="19191" y="138953"/>
                </a:lnTo>
                <a:lnTo>
                  <a:pt x="20920" y="144070"/>
                </a:lnTo>
                <a:lnTo>
                  <a:pt x="22072" y="149387"/>
                </a:lnTo>
                <a:lnTo>
                  <a:pt x="22840" y="154836"/>
                </a:lnTo>
                <a:lnTo>
                  <a:pt x="23352" y="160374"/>
                </a:lnTo>
                <a:lnTo>
                  <a:pt x="23694" y="165018"/>
                </a:lnTo>
                <a:lnTo>
                  <a:pt x="23921" y="169067"/>
                </a:lnTo>
                <a:lnTo>
                  <a:pt x="24073" y="172719"/>
                </a:lnTo>
                <a:lnTo>
                  <a:pt x="25127" y="177058"/>
                </a:lnTo>
                <a:lnTo>
                  <a:pt x="26782" y="181856"/>
                </a:lnTo>
                <a:lnTo>
                  <a:pt x="28837" y="186960"/>
                </a:lnTo>
                <a:lnTo>
                  <a:pt x="31161" y="191315"/>
                </a:lnTo>
                <a:lnTo>
                  <a:pt x="33662" y="195170"/>
                </a:lnTo>
                <a:lnTo>
                  <a:pt x="38981" y="201995"/>
                </a:lnTo>
                <a:lnTo>
                  <a:pt x="44519" y="208202"/>
                </a:lnTo>
                <a:lnTo>
                  <a:pt x="47330" y="210239"/>
                </a:lnTo>
                <a:lnTo>
                  <a:pt x="55837" y="214058"/>
                </a:lnTo>
                <a:lnTo>
                  <a:pt x="61537" y="218327"/>
                </a:lnTo>
                <a:lnTo>
                  <a:pt x="65342" y="219846"/>
                </a:lnTo>
                <a:lnTo>
                  <a:pt x="69785" y="220859"/>
                </a:lnTo>
                <a:lnTo>
                  <a:pt x="74651" y="221534"/>
                </a:lnTo>
                <a:lnTo>
                  <a:pt x="79801" y="221984"/>
                </a:lnTo>
                <a:lnTo>
                  <a:pt x="85139" y="222285"/>
                </a:lnTo>
                <a:lnTo>
                  <a:pt x="96149" y="222618"/>
                </a:lnTo>
                <a:lnTo>
                  <a:pt x="124433" y="222850"/>
                </a:lnTo>
                <a:lnTo>
                  <a:pt x="131086" y="221909"/>
                </a:lnTo>
                <a:lnTo>
                  <a:pt x="138379" y="220329"/>
                </a:lnTo>
                <a:lnTo>
                  <a:pt x="146098" y="218324"/>
                </a:lnTo>
                <a:lnTo>
                  <a:pt x="154102" y="216986"/>
                </a:lnTo>
                <a:lnTo>
                  <a:pt x="162295" y="216095"/>
                </a:lnTo>
                <a:lnTo>
                  <a:pt x="170615" y="215500"/>
                </a:lnTo>
                <a:lnTo>
                  <a:pt x="178066" y="214152"/>
                </a:lnTo>
                <a:lnTo>
                  <a:pt x="184939" y="212300"/>
                </a:lnTo>
                <a:lnTo>
                  <a:pt x="191426" y="210114"/>
                </a:lnTo>
                <a:lnTo>
                  <a:pt x="197655" y="208656"/>
                </a:lnTo>
                <a:lnTo>
                  <a:pt x="203713" y="207683"/>
                </a:lnTo>
                <a:lnTo>
                  <a:pt x="209657" y="207035"/>
                </a:lnTo>
                <a:lnTo>
                  <a:pt x="215524" y="205651"/>
                </a:lnTo>
                <a:lnTo>
                  <a:pt x="221341" y="203776"/>
                </a:lnTo>
                <a:lnTo>
                  <a:pt x="227124" y="201573"/>
                </a:lnTo>
                <a:lnTo>
                  <a:pt x="232884" y="199152"/>
                </a:lnTo>
                <a:lnTo>
                  <a:pt x="238629" y="196585"/>
                </a:lnTo>
                <a:lnTo>
                  <a:pt x="244364" y="193922"/>
                </a:lnTo>
                <a:lnTo>
                  <a:pt x="253276" y="188422"/>
                </a:lnTo>
                <a:lnTo>
                  <a:pt x="261365" y="182803"/>
                </a:lnTo>
                <a:lnTo>
                  <a:pt x="266188" y="179971"/>
                </a:lnTo>
                <a:lnTo>
                  <a:pt x="271310" y="177131"/>
                </a:lnTo>
                <a:lnTo>
                  <a:pt x="279540" y="171435"/>
                </a:lnTo>
                <a:lnTo>
                  <a:pt x="283068" y="168582"/>
                </a:lnTo>
                <a:lnTo>
                  <a:pt x="286372" y="164775"/>
                </a:lnTo>
                <a:lnTo>
                  <a:pt x="289528" y="160333"/>
                </a:lnTo>
                <a:lnTo>
                  <a:pt x="292584" y="155466"/>
                </a:lnTo>
                <a:lnTo>
                  <a:pt x="294622" y="151269"/>
                </a:lnTo>
                <a:lnTo>
                  <a:pt x="295980" y="147518"/>
                </a:lnTo>
                <a:lnTo>
                  <a:pt x="296886" y="144065"/>
                </a:lnTo>
                <a:lnTo>
                  <a:pt x="295584" y="140811"/>
                </a:lnTo>
                <a:lnTo>
                  <a:pt x="292812" y="137689"/>
                </a:lnTo>
                <a:lnTo>
                  <a:pt x="289058" y="134655"/>
                </a:lnTo>
                <a:lnTo>
                  <a:pt x="286556" y="130727"/>
                </a:lnTo>
                <a:lnTo>
                  <a:pt x="284888" y="126204"/>
                </a:lnTo>
                <a:lnTo>
                  <a:pt x="283776" y="121283"/>
                </a:lnTo>
                <a:lnTo>
                  <a:pt x="283034" y="116098"/>
                </a:lnTo>
                <a:lnTo>
                  <a:pt x="282541" y="110736"/>
                </a:lnTo>
                <a:lnTo>
                  <a:pt x="281991" y="100651"/>
                </a:lnTo>
                <a:lnTo>
                  <a:pt x="281747" y="92994"/>
                </a:lnTo>
                <a:lnTo>
                  <a:pt x="280729" y="88666"/>
                </a:lnTo>
                <a:lnTo>
                  <a:pt x="279098" y="83875"/>
                </a:lnTo>
                <a:lnTo>
                  <a:pt x="277059" y="78777"/>
                </a:lnTo>
                <a:lnTo>
                  <a:pt x="274746" y="74425"/>
                </a:lnTo>
                <a:lnTo>
                  <a:pt x="272252" y="70572"/>
                </a:lnTo>
                <a:lnTo>
                  <a:pt x="266941" y="63750"/>
                </a:lnTo>
                <a:lnTo>
                  <a:pt x="261405" y="57543"/>
                </a:lnTo>
                <a:lnTo>
                  <a:pt x="255770" y="51610"/>
                </a:lnTo>
                <a:lnTo>
                  <a:pt x="244392" y="40039"/>
                </a:lnTo>
                <a:lnTo>
                  <a:pt x="236143" y="34305"/>
                </a:lnTo>
                <a:lnTo>
                  <a:pt x="231277" y="31442"/>
                </a:lnTo>
                <a:lnTo>
                  <a:pt x="226128" y="28582"/>
                </a:lnTo>
                <a:lnTo>
                  <a:pt x="215326" y="22863"/>
                </a:lnTo>
                <a:lnTo>
                  <a:pt x="206716" y="19686"/>
                </a:lnTo>
                <a:lnTo>
                  <a:pt x="198761" y="18274"/>
                </a:lnTo>
                <a:lnTo>
                  <a:pt x="193973" y="17898"/>
                </a:lnTo>
                <a:lnTo>
                  <a:pt x="188876" y="17647"/>
                </a:lnTo>
                <a:lnTo>
                  <a:pt x="178133" y="17368"/>
                </a:lnTo>
                <a:lnTo>
                  <a:pt x="155713" y="17189"/>
                </a:lnTo>
                <a:lnTo>
                  <a:pt x="150034" y="18127"/>
                </a:lnTo>
                <a:lnTo>
                  <a:pt x="144344" y="19704"/>
                </a:lnTo>
                <a:lnTo>
                  <a:pt x="138644" y="21708"/>
                </a:lnTo>
                <a:lnTo>
                  <a:pt x="129772" y="23935"/>
                </a:lnTo>
                <a:lnTo>
                  <a:pt x="120866" y="25365"/>
                </a:lnTo>
                <a:lnTo>
                  <a:pt x="117108" y="25560"/>
                </a:lnTo>
                <a:lnTo>
                  <a:pt x="110101" y="2571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09"/>
          <p:cNvSpPr/>
          <p:nvPr/>
        </p:nvSpPr>
        <p:spPr>
          <a:xfrm>
            <a:off x="6133891" y="3274726"/>
            <a:ext cx="306904" cy="488554"/>
          </a:xfrm>
          <a:custGeom>
            <a:avLst/>
            <a:gdLst/>
            <a:ahLst/>
            <a:cxnLst/>
            <a:rect l="0" t="0" r="0" b="0"/>
            <a:pathLst>
              <a:path w="306904" h="488554">
                <a:moveTo>
                  <a:pt x="195471" y="8541"/>
                </a:moveTo>
                <a:lnTo>
                  <a:pt x="187252" y="8541"/>
                </a:lnTo>
                <a:lnTo>
                  <a:pt x="179549" y="1160"/>
                </a:lnTo>
                <a:lnTo>
                  <a:pt x="176330" y="498"/>
                </a:lnTo>
                <a:lnTo>
                  <a:pt x="169162" y="126"/>
                </a:lnTo>
                <a:lnTo>
                  <a:pt x="161006" y="15"/>
                </a:lnTo>
                <a:lnTo>
                  <a:pt x="158207" y="0"/>
                </a:lnTo>
                <a:lnTo>
                  <a:pt x="150016" y="2522"/>
                </a:lnTo>
                <a:lnTo>
                  <a:pt x="145166" y="4529"/>
                </a:lnTo>
                <a:lnTo>
                  <a:pt x="140027" y="5866"/>
                </a:lnTo>
                <a:lnTo>
                  <a:pt x="134695" y="6758"/>
                </a:lnTo>
                <a:lnTo>
                  <a:pt x="129237" y="7352"/>
                </a:lnTo>
                <a:lnTo>
                  <a:pt x="123692" y="8701"/>
                </a:lnTo>
                <a:lnTo>
                  <a:pt x="118091" y="10552"/>
                </a:lnTo>
                <a:lnTo>
                  <a:pt x="112452" y="12740"/>
                </a:lnTo>
                <a:lnTo>
                  <a:pt x="106788" y="15150"/>
                </a:lnTo>
                <a:lnTo>
                  <a:pt x="95414" y="20368"/>
                </a:lnTo>
                <a:lnTo>
                  <a:pt x="78300" y="28661"/>
                </a:lnTo>
                <a:lnTo>
                  <a:pt x="69417" y="34311"/>
                </a:lnTo>
                <a:lnTo>
                  <a:pt x="61343" y="40949"/>
                </a:lnTo>
                <a:lnTo>
                  <a:pt x="56522" y="45386"/>
                </a:lnTo>
                <a:lnTo>
                  <a:pt x="43176" y="58193"/>
                </a:lnTo>
                <a:lnTo>
                  <a:pt x="36345" y="65851"/>
                </a:lnTo>
                <a:lnTo>
                  <a:pt x="27144" y="80873"/>
                </a:lnTo>
                <a:lnTo>
                  <a:pt x="21281" y="91806"/>
                </a:lnTo>
                <a:lnTo>
                  <a:pt x="12626" y="108672"/>
                </a:lnTo>
                <a:lnTo>
                  <a:pt x="4029" y="121183"/>
                </a:lnTo>
                <a:lnTo>
                  <a:pt x="2120" y="125545"/>
                </a:lnTo>
                <a:lnTo>
                  <a:pt x="0" y="135473"/>
                </a:lnTo>
                <a:lnTo>
                  <a:pt x="3245" y="140788"/>
                </a:lnTo>
                <a:lnTo>
                  <a:pt x="9217" y="146235"/>
                </a:lnTo>
                <a:lnTo>
                  <a:pt x="17010" y="151772"/>
                </a:lnTo>
                <a:lnTo>
                  <a:pt x="22204" y="157368"/>
                </a:lnTo>
                <a:lnTo>
                  <a:pt x="25667" y="163004"/>
                </a:lnTo>
                <a:lnTo>
                  <a:pt x="30468" y="173394"/>
                </a:lnTo>
                <a:lnTo>
                  <a:pt x="38525" y="184598"/>
                </a:lnTo>
                <a:lnTo>
                  <a:pt x="46946" y="193951"/>
                </a:lnTo>
                <a:lnTo>
                  <a:pt x="52625" y="199848"/>
                </a:lnTo>
                <a:lnTo>
                  <a:pt x="55473" y="201801"/>
                </a:lnTo>
                <a:lnTo>
                  <a:pt x="74294" y="209745"/>
                </a:lnTo>
                <a:lnTo>
                  <a:pt x="79444" y="210305"/>
                </a:lnTo>
                <a:lnTo>
                  <a:pt x="84782" y="209725"/>
                </a:lnTo>
                <a:lnTo>
                  <a:pt x="90246" y="208386"/>
                </a:lnTo>
                <a:lnTo>
                  <a:pt x="98857" y="206899"/>
                </a:lnTo>
                <a:lnTo>
                  <a:pt x="107764" y="205285"/>
                </a:lnTo>
                <a:lnTo>
                  <a:pt x="114140" y="203521"/>
                </a:lnTo>
                <a:lnTo>
                  <a:pt x="121248" y="201393"/>
                </a:lnTo>
                <a:lnTo>
                  <a:pt x="127891" y="199022"/>
                </a:lnTo>
                <a:lnTo>
                  <a:pt x="134226" y="196488"/>
                </a:lnTo>
                <a:lnTo>
                  <a:pt x="140353" y="193847"/>
                </a:lnTo>
                <a:lnTo>
                  <a:pt x="146343" y="190181"/>
                </a:lnTo>
                <a:lnTo>
                  <a:pt x="152242" y="185832"/>
                </a:lnTo>
                <a:lnTo>
                  <a:pt x="158079" y="181027"/>
                </a:lnTo>
                <a:lnTo>
                  <a:pt x="163876" y="176872"/>
                </a:lnTo>
                <a:lnTo>
                  <a:pt x="169645" y="173149"/>
                </a:lnTo>
                <a:lnTo>
                  <a:pt x="175396" y="169715"/>
                </a:lnTo>
                <a:lnTo>
                  <a:pt x="178278" y="165520"/>
                </a:lnTo>
                <a:lnTo>
                  <a:pt x="179246" y="160819"/>
                </a:lnTo>
                <a:lnTo>
                  <a:pt x="178940" y="155780"/>
                </a:lnTo>
                <a:lnTo>
                  <a:pt x="180640" y="150515"/>
                </a:lnTo>
                <a:lnTo>
                  <a:pt x="187609" y="139586"/>
                </a:lnTo>
                <a:lnTo>
                  <a:pt x="194517" y="128378"/>
                </a:lnTo>
                <a:lnTo>
                  <a:pt x="203761" y="113898"/>
                </a:lnTo>
                <a:lnTo>
                  <a:pt x="212532" y="101036"/>
                </a:lnTo>
                <a:lnTo>
                  <a:pt x="218294" y="90607"/>
                </a:lnTo>
                <a:lnTo>
                  <a:pt x="224030" y="79623"/>
                </a:lnTo>
                <a:lnTo>
                  <a:pt x="227214" y="70930"/>
                </a:lnTo>
                <a:lnTo>
                  <a:pt x="229007" y="60682"/>
                </a:lnTo>
                <a:lnTo>
                  <a:pt x="229258" y="57589"/>
                </a:lnTo>
                <a:lnTo>
                  <a:pt x="226997" y="49073"/>
                </a:lnTo>
                <a:lnTo>
                  <a:pt x="223770" y="39890"/>
                </a:lnTo>
                <a:lnTo>
                  <a:pt x="222336" y="32634"/>
                </a:lnTo>
                <a:lnTo>
                  <a:pt x="219158" y="26234"/>
                </a:lnTo>
                <a:lnTo>
                  <a:pt x="212626" y="17128"/>
                </a:lnTo>
                <a:lnTo>
                  <a:pt x="212616" y="37265"/>
                </a:lnTo>
                <a:lnTo>
                  <a:pt x="217167" y="50284"/>
                </a:lnTo>
                <a:lnTo>
                  <a:pt x="224548" y="61655"/>
                </a:lnTo>
                <a:lnTo>
                  <a:pt x="232768" y="75608"/>
                </a:lnTo>
                <a:lnTo>
                  <a:pt x="235860" y="88831"/>
                </a:lnTo>
                <a:lnTo>
                  <a:pt x="236684" y="96358"/>
                </a:lnTo>
                <a:lnTo>
                  <a:pt x="239139" y="103280"/>
                </a:lnTo>
                <a:lnTo>
                  <a:pt x="246947" y="116053"/>
                </a:lnTo>
                <a:lnTo>
                  <a:pt x="253601" y="123078"/>
                </a:lnTo>
                <a:lnTo>
                  <a:pt x="261847" y="130619"/>
                </a:lnTo>
                <a:lnTo>
                  <a:pt x="271154" y="138504"/>
                </a:lnTo>
                <a:lnTo>
                  <a:pt x="278311" y="146618"/>
                </a:lnTo>
                <a:lnTo>
                  <a:pt x="284035" y="154885"/>
                </a:lnTo>
                <a:lnTo>
                  <a:pt x="288804" y="163254"/>
                </a:lnTo>
                <a:lnTo>
                  <a:pt x="291983" y="172643"/>
                </a:lnTo>
                <a:lnTo>
                  <a:pt x="294102" y="182712"/>
                </a:lnTo>
                <a:lnTo>
                  <a:pt x="295515" y="193235"/>
                </a:lnTo>
                <a:lnTo>
                  <a:pt x="297410" y="203108"/>
                </a:lnTo>
                <a:lnTo>
                  <a:pt x="299625" y="212547"/>
                </a:lnTo>
                <a:lnTo>
                  <a:pt x="302055" y="221698"/>
                </a:lnTo>
                <a:lnTo>
                  <a:pt x="303674" y="230656"/>
                </a:lnTo>
                <a:lnTo>
                  <a:pt x="304754" y="239485"/>
                </a:lnTo>
                <a:lnTo>
                  <a:pt x="305474" y="248229"/>
                </a:lnTo>
                <a:lnTo>
                  <a:pt x="305954" y="256915"/>
                </a:lnTo>
                <a:lnTo>
                  <a:pt x="306487" y="274187"/>
                </a:lnTo>
                <a:lnTo>
                  <a:pt x="306897" y="350908"/>
                </a:lnTo>
                <a:lnTo>
                  <a:pt x="306903" y="359658"/>
                </a:lnTo>
                <a:lnTo>
                  <a:pt x="305953" y="368349"/>
                </a:lnTo>
                <a:lnTo>
                  <a:pt x="304369" y="377001"/>
                </a:lnTo>
                <a:lnTo>
                  <a:pt x="302359" y="385626"/>
                </a:lnTo>
                <a:lnTo>
                  <a:pt x="297587" y="400289"/>
                </a:lnTo>
                <a:lnTo>
                  <a:pt x="292291" y="413157"/>
                </a:lnTo>
                <a:lnTo>
                  <a:pt x="286762" y="425225"/>
                </a:lnTo>
                <a:lnTo>
                  <a:pt x="278295" y="442730"/>
                </a:lnTo>
                <a:lnTo>
                  <a:pt x="270064" y="454244"/>
                </a:lnTo>
                <a:lnTo>
                  <a:pt x="261008" y="464759"/>
                </a:lnTo>
                <a:lnTo>
                  <a:pt x="253809" y="472607"/>
                </a:lnTo>
                <a:lnTo>
                  <a:pt x="244400" y="482381"/>
                </a:lnTo>
                <a:lnTo>
                  <a:pt x="240473" y="484454"/>
                </a:lnTo>
                <a:lnTo>
                  <a:pt x="231029" y="486758"/>
                </a:lnTo>
                <a:lnTo>
                  <a:pt x="223022" y="487782"/>
                </a:lnTo>
                <a:lnTo>
                  <a:pt x="216288" y="488237"/>
                </a:lnTo>
                <a:lnTo>
                  <a:pt x="207142" y="488493"/>
                </a:lnTo>
                <a:lnTo>
                  <a:pt x="201294" y="488553"/>
                </a:lnTo>
                <a:lnTo>
                  <a:pt x="192979" y="486040"/>
                </a:lnTo>
                <a:lnTo>
                  <a:pt x="181220" y="481216"/>
                </a:lnTo>
                <a:lnTo>
                  <a:pt x="174633" y="480380"/>
                </a:lnTo>
                <a:lnTo>
                  <a:pt x="172054" y="479311"/>
                </a:lnTo>
                <a:lnTo>
                  <a:pt x="163874" y="474207"/>
                </a:lnTo>
                <a:lnTo>
                  <a:pt x="155116" y="471999"/>
                </a:lnTo>
                <a:lnTo>
                  <a:pt x="152609" y="47145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10"/>
          <p:cNvSpPr/>
          <p:nvPr/>
        </p:nvSpPr>
        <p:spPr>
          <a:xfrm>
            <a:off x="6543675" y="3437687"/>
            <a:ext cx="167455" cy="162764"/>
          </a:xfrm>
          <a:custGeom>
            <a:avLst/>
            <a:gdLst/>
            <a:ahLst/>
            <a:cxnLst/>
            <a:rect l="0" t="0" r="0" b="0"/>
            <a:pathLst>
              <a:path w="167455" h="162764">
                <a:moveTo>
                  <a:pt x="0" y="34175"/>
                </a:moveTo>
                <a:lnTo>
                  <a:pt x="0" y="25707"/>
                </a:lnTo>
                <a:lnTo>
                  <a:pt x="7380" y="18231"/>
                </a:lnTo>
                <a:lnTo>
                  <a:pt x="9683" y="16878"/>
                </a:lnTo>
                <a:lnTo>
                  <a:pt x="17321" y="12835"/>
                </a:lnTo>
                <a:lnTo>
                  <a:pt x="21072" y="11376"/>
                </a:lnTo>
                <a:lnTo>
                  <a:pt x="24526" y="10403"/>
                </a:lnTo>
                <a:lnTo>
                  <a:pt x="27780" y="9755"/>
                </a:lnTo>
                <a:lnTo>
                  <a:pt x="30903" y="8370"/>
                </a:lnTo>
                <a:lnTo>
                  <a:pt x="33936" y="6494"/>
                </a:lnTo>
                <a:lnTo>
                  <a:pt x="36912" y="4291"/>
                </a:lnTo>
                <a:lnTo>
                  <a:pt x="40800" y="2822"/>
                </a:lnTo>
                <a:lnTo>
                  <a:pt x="45298" y="1844"/>
                </a:lnTo>
                <a:lnTo>
                  <a:pt x="50201" y="1191"/>
                </a:lnTo>
                <a:lnTo>
                  <a:pt x="55374" y="755"/>
                </a:lnTo>
                <a:lnTo>
                  <a:pt x="60729" y="465"/>
                </a:lnTo>
                <a:lnTo>
                  <a:pt x="74826" y="57"/>
                </a:lnTo>
                <a:lnTo>
                  <a:pt x="78459" y="0"/>
                </a:lnTo>
                <a:lnTo>
                  <a:pt x="81833" y="914"/>
                </a:lnTo>
                <a:lnTo>
                  <a:pt x="85035" y="2476"/>
                </a:lnTo>
                <a:lnTo>
                  <a:pt x="92467" y="7276"/>
                </a:lnTo>
                <a:lnTo>
                  <a:pt x="96024" y="10473"/>
                </a:lnTo>
                <a:lnTo>
                  <a:pt x="98306" y="12658"/>
                </a:lnTo>
                <a:lnTo>
                  <a:pt x="99827" y="15068"/>
                </a:lnTo>
                <a:lnTo>
                  <a:pt x="100841" y="17627"/>
                </a:lnTo>
                <a:lnTo>
                  <a:pt x="101517" y="20286"/>
                </a:lnTo>
                <a:lnTo>
                  <a:pt x="101968" y="23011"/>
                </a:lnTo>
                <a:lnTo>
                  <a:pt x="102269" y="25780"/>
                </a:lnTo>
                <a:lnTo>
                  <a:pt x="102468" y="28578"/>
                </a:lnTo>
                <a:lnTo>
                  <a:pt x="101650" y="31396"/>
                </a:lnTo>
                <a:lnTo>
                  <a:pt x="100152" y="34228"/>
                </a:lnTo>
                <a:lnTo>
                  <a:pt x="98200" y="37068"/>
                </a:lnTo>
                <a:lnTo>
                  <a:pt x="96899" y="39913"/>
                </a:lnTo>
                <a:lnTo>
                  <a:pt x="96032" y="42763"/>
                </a:lnTo>
                <a:lnTo>
                  <a:pt x="95453" y="45615"/>
                </a:lnTo>
                <a:lnTo>
                  <a:pt x="94115" y="48469"/>
                </a:lnTo>
                <a:lnTo>
                  <a:pt x="92271" y="51325"/>
                </a:lnTo>
                <a:lnTo>
                  <a:pt x="90089" y="54181"/>
                </a:lnTo>
                <a:lnTo>
                  <a:pt x="87682" y="56085"/>
                </a:lnTo>
                <a:lnTo>
                  <a:pt x="85125" y="57354"/>
                </a:lnTo>
                <a:lnTo>
                  <a:pt x="82467" y="58200"/>
                </a:lnTo>
                <a:lnTo>
                  <a:pt x="80695" y="59717"/>
                </a:lnTo>
                <a:lnTo>
                  <a:pt x="79514" y="61680"/>
                </a:lnTo>
                <a:lnTo>
                  <a:pt x="77164" y="68430"/>
                </a:lnTo>
                <a:lnTo>
                  <a:pt x="77156" y="68455"/>
                </a:lnTo>
                <a:lnTo>
                  <a:pt x="77153" y="63911"/>
                </a:lnTo>
                <a:lnTo>
                  <a:pt x="78106" y="62572"/>
                </a:lnTo>
                <a:lnTo>
                  <a:pt x="79693" y="61679"/>
                </a:lnTo>
                <a:lnTo>
                  <a:pt x="81704" y="61083"/>
                </a:lnTo>
                <a:lnTo>
                  <a:pt x="84949" y="60687"/>
                </a:lnTo>
                <a:lnTo>
                  <a:pt x="89017" y="60422"/>
                </a:lnTo>
                <a:lnTo>
                  <a:pt x="97666" y="60128"/>
                </a:lnTo>
                <a:lnTo>
                  <a:pt x="108842" y="59962"/>
                </a:lnTo>
                <a:lnTo>
                  <a:pt x="118542" y="59924"/>
                </a:lnTo>
                <a:lnTo>
                  <a:pt x="123795" y="60866"/>
                </a:lnTo>
                <a:lnTo>
                  <a:pt x="129202" y="62447"/>
                </a:lnTo>
                <a:lnTo>
                  <a:pt x="134712" y="64453"/>
                </a:lnTo>
                <a:lnTo>
                  <a:pt x="139338" y="66743"/>
                </a:lnTo>
                <a:lnTo>
                  <a:pt x="143374" y="69222"/>
                </a:lnTo>
                <a:lnTo>
                  <a:pt x="147018" y="71827"/>
                </a:lnTo>
                <a:lnTo>
                  <a:pt x="150399" y="74516"/>
                </a:lnTo>
                <a:lnTo>
                  <a:pt x="153606" y="77262"/>
                </a:lnTo>
                <a:lnTo>
                  <a:pt x="156696" y="80045"/>
                </a:lnTo>
                <a:lnTo>
                  <a:pt x="158756" y="82852"/>
                </a:lnTo>
                <a:lnTo>
                  <a:pt x="160130" y="85677"/>
                </a:lnTo>
                <a:lnTo>
                  <a:pt x="161045" y="88512"/>
                </a:lnTo>
                <a:lnTo>
                  <a:pt x="162609" y="91354"/>
                </a:lnTo>
                <a:lnTo>
                  <a:pt x="164603" y="94202"/>
                </a:lnTo>
                <a:lnTo>
                  <a:pt x="166885" y="97053"/>
                </a:lnTo>
                <a:lnTo>
                  <a:pt x="167454" y="99906"/>
                </a:lnTo>
                <a:lnTo>
                  <a:pt x="166882" y="102761"/>
                </a:lnTo>
                <a:lnTo>
                  <a:pt x="163704" y="109425"/>
                </a:lnTo>
                <a:lnTo>
                  <a:pt x="159117" y="118737"/>
                </a:lnTo>
                <a:lnTo>
                  <a:pt x="157513" y="122935"/>
                </a:lnTo>
                <a:lnTo>
                  <a:pt x="156443" y="126686"/>
                </a:lnTo>
                <a:lnTo>
                  <a:pt x="155730" y="130139"/>
                </a:lnTo>
                <a:lnTo>
                  <a:pt x="153350" y="133393"/>
                </a:lnTo>
                <a:lnTo>
                  <a:pt x="149858" y="136516"/>
                </a:lnTo>
                <a:lnTo>
                  <a:pt x="145625" y="139550"/>
                </a:lnTo>
                <a:lnTo>
                  <a:pt x="141851" y="142525"/>
                </a:lnTo>
                <a:lnTo>
                  <a:pt x="138383" y="145461"/>
                </a:lnTo>
                <a:lnTo>
                  <a:pt x="135118" y="148370"/>
                </a:lnTo>
                <a:lnTo>
                  <a:pt x="131036" y="150311"/>
                </a:lnTo>
                <a:lnTo>
                  <a:pt x="126410" y="151603"/>
                </a:lnTo>
                <a:lnTo>
                  <a:pt x="121421" y="152466"/>
                </a:lnTo>
                <a:lnTo>
                  <a:pt x="116189" y="153993"/>
                </a:lnTo>
                <a:lnTo>
                  <a:pt x="110797" y="155964"/>
                </a:lnTo>
                <a:lnTo>
                  <a:pt x="105297" y="158230"/>
                </a:lnTo>
                <a:lnTo>
                  <a:pt x="100678" y="159741"/>
                </a:lnTo>
                <a:lnTo>
                  <a:pt x="96646" y="160748"/>
                </a:lnTo>
                <a:lnTo>
                  <a:pt x="93005" y="161420"/>
                </a:lnTo>
                <a:lnTo>
                  <a:pt x="89626" y="161867"/>
                </a:lnTo>
                <a:lnTo>
                  <a:pt x="86421" y="162166"/>
                </a:lnTo>
                <a:lnTo>
                  <a:pt x="83331" y="162364"/>
                </a:lnTo>
                <a:lnTo>
                  <a:pt x="80319" y="162497"/>
                </a:lnTo>
                <a:lnTo>
                  <a:pt x="74431" y="162645"/>
                </a:lnTo>
                <a:lnTo>
                  <a:pt x="51434" y="16276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11"/>
          <p:cNvSpPr/>
          <p:nvPr/>
        </p:nvSpPr>
        <p:spPr>
          <a:xfrm>
            <a:off x="6843712" y="3146107"/>
            <a:ext cx="94298" cy="368619"/>
          </a:xfrm>
          <a:custGeom>
            <a:avLst/>
            <a:gdLst/>
            <a:ahLst/>
            <a:cxnLst/>
            <a:rect l="0" t="0" r="0" b="0"/>
            <a:pathLst>
              <a:path w="94298" h="368619">
                <a:moveTo>
                  <a:pt x="0" y="0"/>
                </a:moveTo>
                <a:lnTo>
                  <a:pt x="0" y="22981"/>
                </a:lnTo>
                <a:lnTo>
                  <a:pt x="2540" y="32122"/>
                </a:lnTo>
                <a:lnTo>
                  <a:pt x="4551" y="38559"/>
                </a:lnTo>
                <a:lnTo>
                  <a:pt x="6844" y="44756"/>
                </a:lnTo>
                <a:lnTo>
                  <a:pt x="9326" y="50793"/>
                </a:lnTo>
                <a:lnTo>
                  <a:pt x="11932" y="56722"/>
                </a:lnTo>
                <a:lnTo>
                  <a:pt x="13670" y="62579"/>
                </a:lnTo>
                <a:lnTo>
                  <a:pt x="14829" y="68390"/>
                </a:lnTo>
                <a:lnTo>
                  <a:pt x="15601" y="74168"/>
                </a:lnTo>
                <a:lnTo>
                  <a:pt x="17068" y="80878"/>
                </a:lnTo>
                <a:lnTo>
                  <a:pt x="18999" y="88209"/>
                </a:lnTo>
                <a:lnTo>
                  <a:pt x="21238" y="95953"/>
                </a:lnTo>
                <a:lnTo>
                  <a:pt x="22731" y="103974"/>
                </a:lnTo>
                <a:lnTo>
                  <a:pt x="23726" y="112179"/>
                </a:lnTo>
                <a:lnTo>
                  <a:pt x="24391" y="120506"/>
                </a:lnTo>
                <a:lnTo>
                  <a:pt x="24833" y="129867"/>
                </a:lnTo>
                <a:lnTo>
                  <a:pt x="25325" y="150429"/>
                </a:lnTo>
                <a:lnTo>
                  <a:pt x="26408" y="160293"/>
                </a:lnTo>
                <a:lnTo>
                  <a:pt x="28083" y="169727"/>
                </a:lnTo>
                <a:lnTo>
                  <a:pt x="30152" y="178874"/>
                </a:lnTo>
                <a:lnTo>
                  <a:pt x="31531" y="188782"/>
                </a:lnTo>
                <a:lnTo>
                  <a:pt x="32451" y="199197"/>
                </a:lnTo>
                <a:lnTo>
                  <a:pt x="33064" y="209951"/>
                </a:lnTo>
                <a:lnTo>
                  <a:pt x="34425" y="219977"/>
                </a:lnTo>
                <a:lnTo>
                  <a:pt x="36285" y="229519"/>
                </a:lnTo>
                <a:lnTo>
                  <a:pt x="38478" y="238738"/>
                </a:lnTo>
                <a:lnTo>
                  <a:pt x="42797" y="247741"/>
                </a:lnTo>
                <a:lnTo>
                  <a:pt x="48533" y="256601"/>
                </a:lnTo>
                <a:lnTo>
                  <a:pt x="55216" y="265365"/>
                </a:lnTo>
                <a:lnTo>
                  <a:pt x="60623" y="273112"/>
                </a:lnTo>
                <a:lnTo>
                  <a:pt x="65181" y="280183"/>
                </a:lnTo>
                <a:lnTo>
                  <a:pt x="69171" y="286801"/>
                </a:lnTo>
                <a:lnTo>
                  <a:pt x="71831" y="294071"/>
                </a:lnTo>
                <a:lnTo>
                  <a:pt x="73605" y="301775"/>
                </a:lnTo>
                <a:lnTo>
                  <a:pt x="74788" y="309768"/>
                </a:lnTo>
                <a:lnTo>
                  <a:pt x="76529" y="316049"/>
                </a:lnTo>
                <a:lnTo>
                  <a:pt x="78642" y="321190"/>
                </a:lnTo>
                <a:lnTo>
                  <a:pt x="81003" y="325569"/>
                </a:lnTo>
                <a:lnTo>
                  <a:pt x="83627" y="335515"/>
                </a:lnTo>
                <a:lnTo>
                  <a:pt x="84792" y="345333"/>
                </a:lnTo>
                <a:lnTo>
                  <a:pt x="85310" y="352871"/>
                </a:lnTo>
                <a:lnTo>
                  <a:pt x="86402" y="355263"/>
                </a:lnTo>
                <a:lnTo>
                  <a:pt x="88081" y="356857"/>
                </a:lnTo>
                <a:lnTo>
                  <a:pt x="90153" y="357919"/>
                </a:lnTo>
                <a:lnTo>
                  <a:pt x="91535" y="359580"/>
                </a:lnTo>
                <a:lnTo>
                  <a:pt x="92456" y="361640"/>
                </a:lnTo>
                <a:lnTo>
                  <a:pt x="94297" y="3686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12"/>
          <p:cNvSpPr/>
          <p:nvPr/>
        </p:nvSpPr>
        <p:spPr>
          <a:xfrm>
            <a:off x="6955155" y="3146152"/>
            <a:ext cx="300038" cy="351428"/>
          </a:xfrm>
          <a:custGeom>
            <a:avLst/>
            <a:gdLst/>
            <a:ahLst/>
            <a:cxnLst/>
            <a:rect l="0" t="0" r="0" b="0"/>
            <a:pathLst>
              <a:path w="300038" h="351428">
                <a:moveTo>
                  <a:pt x="0" y="77108"/>
                </a:moveTo>
                <a:lnTo>
                  <a:pt x="0" y="55869"/>
                </a:lnTo>
                <a:lnTo>
                  <a:pt x="952" y="53424"/>
                </a:lnTo>
                <a:lnTo>
                  <a:pt x="6844" y="44479"/>
                </a:lnTo>
                <a:lnTo>
                  <a:pt x="11931" y="35301"/>
                </a:lnTo>
                <a:lnTo>
                  <a:pt x="17368" y="27412"/>
                </a:lnTo>
                <a:lnTo>
                  <a:pt x="20151" y="23974"/>
                </a:lnTo>
                <a:lnTo>
                  <a:pt x="28323" y="17615"/>
                </a:lnTo>
                <a:lnTo>
                  <a:pt x="37353" y="11614"/>
                </a:lnTo>
                <a:lnTo>
                  <a:pt x="44541" y="5772"/>
                </a:lnTo>
                <a:lnTo>
                  <a:pt x="48744" y="3833"/>
                </a:lnTo>
                <a:lnTo>
                  <a:pt x="53451" y="2540"/>
                </a:lnTo>
                <a:lnTo>
                  <a:pt x="58494" y="1679"/>
                </a:lnTo>
                <a:lnTo>
                  <a:pt x="63760" y="1104"/>
                </a:lnTo>
                <a:lnTo>
                  <a:pt x="69177" y="721"/>
                </a:lnTo>
                <a:lnTo>
                  <a:pt x="74693" y="466"/>
                </a:lnTo>
                <a:lnTo>
                  <a:pt x="85902" y="182"/>
                </a:lnTo>
                <a:lnTo>
                  <a:pt x="108620" y="0"/>
                </a:lnTo>
                <a:lnTo>
                  <a:pt x="114323" y="937"/>
                </a:lnTo>
                <a:lnTo>
                  <a:pt x="120030" y="2515"/>
                </a:lnTo>
                <a:lnTo>
                  <a:pt x="125740" y="4519"/>
                </a:lnTo>
                <a:lnTo>
                  <a:pt x="131451" y="5855"/>
                </a:lnTo>
                <a:lnTo>
                  <a:pt x="137164" y="6746"/>
                </a:lnTo>
                <a:lnTo>
                  <a:pt x="142878" y="7340"/>
                </a:lnTo>
                <a:lnTo>
                  <a:pt x="147639" y="9641"/>
                </a:lnTo>
                <a:lnTo>
                  <a:pt x="151766" y="13080"/>
                </a:lnTo>
                <a:lnTo>
                  <a:pt x="158892" y="21028"/>
                </a:lnTo>
                <a:lnTo>
                  <a:pt x="168258" y="31811"/>
                </a:lnTo>
                <a:lnTo>
                  <a:pt x="174158" y="41418"/>
                </a:lnTo>
                <a:lnTo>
                  <a:pt x="177416" y="49498"/>
                </a:lnTo>
                <a:lnTo>
                  <a:pt x="178863" y="57217"/>
                </a:lnTo>
                <a:lnTo>
                  <a:pt x="179507" y="66997"/>
                </a:lnTo>
                <a:lnTo>
                  <a:pt x="179793" y="77694"/>
                </a:lnTo>
                <a:lnTo>
                  <a:pt x="179869" y="83214"/>
                </a:lnTo>
                <a:lnTo>
                  <a:pt x="178968" y="89751"/>
                </a:lnTo>
                <a:lnTo>
                  <a:pt x="177415" y="96966"/>
                </a:lnTo>
                <a:lnTo>
                  <a:pt x="175426" y="104634"/>
                </a:lnTo>
                <a:lnTo>
                  <a:pt x="173148" y="111651"/>
                </a:lnTo>
                <a:lnTo>
                  <a:pt x="170677" y="118234"/>
                </a:lnTo>
                <a:lnTo>
                  <a:pt x="168077" y="124528"/>
                </a:lnTo>
                <a:lnTo>
                  <a:pt x="165391" y="130628"/>
                </a:lnTo>
                <a:lnTo>
                  <a:pt x="159867" y="142487"/>
                </a:lnTo>
                <a:lnTo>
                  <a:pt x="142861" y="177090"/>
                </a:lnTo>
                <a:lnTo>
                  <a:pt x="139056" y="182815"/>
                </a:lnTo>
                <a:lnTo>
                  <a:pt x="134613" y="188537"/>
                </a:lnTo>
                <a:lnTo>
                  <a:pt x="129748" y="194256"/>
                </a:lnTo>
                <a:lnTo>
                  <a:pt x="125551" y="199974"/>
                </a:lnTo>
                <a:lnTo>
                  <a:pt x="121800" y="205691"/>
                </a:lnTo>
                <a:lnTo>
                  <a:pt x="118348" y="211407"/>
                </a:lnTo>
                <a:lnTo>
                  <a:pt x="115093" y="217123"/>
                </a:lnTo>
                <a:lnTo>
                  <a:pt x="108937" y="228554"/>
                </a:lnTo>
                <a:lnTo>
                  <a:pt x="100117" y="245700"/>
                </a:lnTo>
                <a:lnTo>
                  <a:pt x="94344" y="254590"/>
                </a:lnTo>
                <a:lnTo>
                  <a:pt x="91470" y="258294"/>
                </a:lnTo>
                <a:lnTo>
                  <a:pt x="91460" y="262668"/>
                </a:lnTo>
                <a:lnTo>
                  <a:pt x="93358" y="267490"/>
                </a:lnTo>
                <a:lnTo>
                  <a:pt x="96529" y="272609"/>
                </a:lnTo>
                <a:lnTo>
                  <a:pt x="97690" y="276974"/>
                </a:lnTo>
                <a:lnTo>
                  <a:pt x="97512" y="280837"/>
                </a:lnTo>
                <a:lnTo>
                  <a:pt x="96440" y="284365"/>
                </a:lnTo>
                <a:lnTo>
                  <a:pt x="92710" y="290825"/>
                </a:lnTo>
                <a:lnTo>
                  <a:pt x="90381" y="293881"/>
                </a:lnTo>
                <a:lnTo>
                  <a:pt x="87794" y="299816"/>
                </a:lnTo>
                <a:lnTo>
                  <a:pt x="87105" y="302732"/>
                </a:lnTo>
                <a:lnTo>
                  <a:pt x="85692" y="304677"/>
                </a:lnTo>
                <a:lnTo>
                  <a:pt x="83798" y="305973"/>
                </a:lnTo>
                <a:lnTo>
                  <a:pt x="81582" y="306837"/>
                </a:lnTo>
                <a:lnTo>
                  <a:pt x="80106" y="308365"/>
                </a:lnTo>
                <a:lnTo>
                  <a:pt x="79121" y="310337"/>
                </a:lnTo>
                <a:lnTo>
                  <a:pt x="78465" y="312604"/>
                </a:lnTo>
                <a:lnTo>
                  <a:pt x="77075" y="314115"/>
                </a:lnTo>
                <a:lnTo>
                  <a:pt x="75196" y="315123"/>
                </a:lnTo>
                <a:lnTo>
                  <a:pt x="72990" y="315794"/>
                </a:lnTo>
                <a:lnTo>
                  <a:pt x="72473" y="317195"/>
                </a:lnTo>
                <a:lnTo>
                  <a:pt x="73081" y="319081"/>
                </a:lnTo>
                <a:lnTo>
                  <a:pt x="76914" y="325322"/>
                </a:lnTo>
                <a:lnTo>
                  <a:pt x="84512" y="333057"/>
                </a:lnTo>
                <a:lnTo>
                  <a:pt x="87725" y="333738"/>
                </a:lnTo>
                <a:lnTo>
                  <a:pt x="93000" y="334175"/>
                </a:lnTo>
                <a:lnTo>
                  <a:pt x="100885" y="340153"/>
                </a:lnTo>
                <a:lnTo>
                  <a:pt x="106115" y="341654"/>
                </a:lnTo>
                <a:lnTo>
                  <a:pt x="114154" y="342321"/>
                </a:lnTo>
                <a:lnTo>
                  <a:pt x="124078" y="342618"/>
                </a:lnTo>
                <a:lnTo>
                  <a:pt x="160669" y="342849"/>
                </a:lnTo>
                <a:lnTo>
                  <a:pt x="277059" y="342855"/>
                </a:lnTo>
                <a:lnTo>
                  <a:pt x="279004" y="343808"/>
                </a:lnTo>
                <a:lnTo>
                  <a:pt x="280300" y="345395"/>
                </a:lnTo>
                <a:lnTo>
                  <a:pt x="281164" y="347406"/>
                </a:lnTo>
                <a:lnTo>
                  <a:pt x="283645" y="348747"/>
                </a:lnTo>
                <a:lnTo>
                  <a:pt x="291482" y="350236"/>
                </a:lnTo>
                <a:lnTo>
                  <a:pt x="300037" y="35142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13"/>
          <p:cNvSpPr/>
          <p:nvPr/>
        </p:nvSpPr>
        <p:spPr>
          <a:xfrm>
            <a:off x="7272337" y="3317557"/>
            <a:ext cx="214314" cy="8573"/>
          </a:xfrm>
          <a:custGeom>
            <a:avLst/>
            <a:gdLst/>
            <a:ahLst/>
            <a:cxnLst/>
            <a:rect l="0" t="0" r="0" b="0"/>
            <a:pathLst>
              <a:path w="214314" h="8573">
                <a:moveTo>
                  <a:pt x="0" y="0"/>
                </a:moveTo>
                <a:lnTo>
                  <a:pt x="8541" y="0"/>
                </a:lnTo>
                <a:lnTo>
                  <a:pt x="15950" y="7381"/>
                </a:lnTo>
                <a:lnTo>
                  <a:pt x="18254" y="7778"/>
                </a:lnTo>
                <a:lnTo>
                  <a:pt x="21695" y="8043"/>
                </a:lnTo>
                <a:lnTo>
                  <a:pt x="29645" y="8338"/>
                </a:lnTo>
                <a:lnTo>
                  <a:pt x="39476" y="8503"/>
                </a:lnTo>
                <a:lnTo>
                  <a:pt x="104353" y="8572"/>
                </a:lnTo>
                <a:lnTo>
                  <a:pt x="111478" y="7619"/>
                </a:lnTo>
                <a:lnTo>
                  <a:pt x="118134" y="6032"/>
                </a:lnTo>
                <a:lnTo>
                  <a:pt x="124476" y="4022"/>
                </a:lnTo>
                <a:lnTo>
                  <a:pt x="130609" y="2681"/>
                </a:lnTo>
                <a:lnTo>
                  <a:pt x="136603" y="1788"/>
                </a:lnTo>
                <a:lnTo>
                  <a:pt x="142504" y="1192"/>
                </a:lnTo>
                <a:lnTo>
                  <a:pt x="148342" y="795"/>
                </a:lnTo>
                <a:lnTo>
                  <a:pt x="154140" y="530"/>
                </a:lnTo>
                <a:lnTo>
                  <a:pt x="165662" y="235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14"/>
          <p:cNvSpPr/>
          <p:nvPr/>
        </p:nvSpPr>
        <p:spPr>
          <a:xfrm>
            <a:off x="7272337" y="3420427"/>
            <a:ext cx="248604" cy="8469"/>
          </a:xfrm>
          <a:custGeom>
            <a:avLst/>
            <a:gdLst/>
            <a:ahLst/>
            <a:cxnLst/>
            <a:rect l="0" t="0" r="0" b="0"/>
            <a:pathLst>
              <a:path w="248604" h="8469">
                <a:moveTo>
                  <a:pt x="0" y="0"/>
                </a:moveTo>
                <a:lnTo>
                  <a:pt x="20473" y="0"/>
                </a:lnTo>
                <a:lnTo>
                  <a:pt x="26984" y="952"/>
                </a:lnTo>
                <a:lnTo>
                  <a:pt x="55091" y="5892"/>
                </a:lnTo>
                <a:lnTo>
                  <a:pt x="61492" y="6785"/>
                </a:lnTo>
                <a:lnTo>
                  <a:pt x="66713" y="7381"/>
                </a:lnTo>
                <a:lnTo>
                  <a:pt x="71145" y="7778"/>
                </a:lnTo>
                <a:lnTo>
                  <a:pt x="75053" y="8043"/>
                </a:lnTo>
                <a:lnTo>
                  <a:pt x="78610" y="8220"/>
                </a:lnTo>
                <a:lnTo>
                  <a:pt x="87643" y="8416"/>
                </a:lnTo>
                <a:lnTo>
                  <a:pt x="92719" y="8468"/>
                </a:lnTo>
                <a:lnTo>
                  <a:pt x="95150" y="7550"/>
                </a:lnTo>
                <a:lnTo>
                  <a:pt x="95818" y="5986"/>
                </a:lnTo>
                <a:lnTo>
                  <a:pt x="95311" y="3991"/>
                </a:lnTo>
                <a:lnTo>
                  <a:pt x="96879" y="2660"/>
                </a:lnTo>
                <a:lnTo>
                  <a:pt x="99829" y="1774"/>
                </a:lnTo>
                <a:lnTo>
                  <a:pt x="103700" y="1183"/>
                </a:lnTo>
                <a:lnTo>
                  <a:pt x="109138" y="788"/>
                </a:lnTo>
                <a:lnTo>
                  <a:pt x="115622" y="526"/>
                </a:lnTo>
                <a:lnTo>
                  <a:pt x="135858" y="156"/>
                </a:lnTo>
                <a:lnTo>
                  <a:pt x="24860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15"/>
          <p:cNvSpPr/>
          <p:nvPr/>
        </p:nvSpPr>
        <p:spPr>
          <a:xfrm>
            <a:off x="7752397" y="3086100"/>
            <a:ext cx="42863" cy="411480"/>
          </a:xfrm>
          <a:custGeom>
            <a:avLst/>
            <a:gdLst/>
            <a:ahLst/>
            <a:cxnLst/>
            <a:rect l="0" t="0" r="0" b="0"/>
            <a:pathLst>
              <a:path w="42863" h="411480">
                <a:moveTo>
                  <a:pt x="0" y="0"/>
                </a:moveTo>
                <a:lnTo>
                  <a:pt x="0" y="205744"/>
                </a:lnTo>
                <a:lnTo>
                  <a:pt x="953" y="213362"/>
                </a:lnTo>
                <a:lnTo>
                  <a:pt x="2540" y="220347"/>
                </a:lnTo>
                <a:lnTo>
                  <a:pt x="4551" y="226907"/>
                </a:lnTo>
                <a:lnTo>
                  <a:pt x="5892" y="234139"/>
                </a:lnTo>
                <a:lnTo>
                  <a:pt x="6785" y="241817"/>
                </a:lnTo>
                <a:lnTo>
                  <a:pt x="7381" y="249794"/>
                </a:lnTo>
                <a:lnTo>
                  <a:pt x="7778" y="257969"/>
                </a:lnTo>
                <a:lnTo>
                  <a:pt x="8219" y="274673"/>
                </a:lnTo>
                <a:lnTo>
                  <a:pt x="8542" y="313854"/>
                </a:lnTo>
                <a:lnTo>
                  <a:pt x="11409" y="319726"/>
                </a:lnTo>
                <a:lnTo>
                  <a:pt x="16179" y="325546"/>
                </a:lnTo>
                <a:lnTo>
                  <a:pt x="22216" y="331330"/>
                </a:lnTo>
                <a:lnTo>
                  <a:pt x="26241" y="337092"/>
                </a:lnTo>
                <a:lnTo>
                  <a:pt x="28924" y="342837"/>
                </a:lnTo>
                <a:lnTo>
                  <a:pt x="30713" y="348574"/>
                </a:lnTo>
                <a:lnTo>
                  <a:pt x="31905" y="354302"/>
                </a:lnTo>
                <a:lnTo>
                  <a:pt x="33230" y="365747"/>
                </a:lnTo>
                <a:lnTo>
                  <a:pt x="34536" y="370514"/>
                </a:lnTo>
                <a:lnTo>
                  <a:pt x="36360" y="374644"/>
                </a:lnTo>
                <a:lnTo>
                  <a:pt x="38527" y="378350"/>
                </a:lnTo>
                <a:lnTo>
                  <a:pt x="39973" y="381773"/>
                </a:lnTo>
                <a:lnTo>
                  <a:pt x="40935" y="385008"/>
                </a:lnTo>
                <a:lnTo>
                  <a:pt x="42006" y="391142"/>
                </a:lnTo>
                <a:lnTo>
                  <a:pt x="42693" y="402841"/>
                </a:lnTo>
                <a:lnTo>
                  <a:pt x="42862" y="41147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16"/>
          <p:cNvSpPr/>
          <p:nvPr/>
        </p:nvSpPr>
        <p:spPr>
          <a:xfrm>
            <a:off x="7880998" y="3240907"/>
            <a:ext cx="205650" cy="222339"/>
          </a:xfrm>
          <a:custGeom>
            <a:avLst/>
            <a:gdLst/>
            <a:ahLst/>
            <a:cxnLst/>
            <a:rect l="0" t="0" r="0" b="0"/>
            <a:pathLst>
              <a:path w="205650" h="222339">
                <a:moveTo>
                  <a:pt x="77139" y="16643"/>
                </a:moveTo>
                <a:lnTo>
                  <a:pt x="68920" y="8423"/>
                </a:lnTo>
                <a:lnTo>
                  <a:pt x="62745" y="8140"/>
                </a:lnTo>
                <a:lnTo>
                  <a:pt x="57998" y="8084"/>
                </a:lnTo>
                <a:lnTo>
                  <a:pt x="48170" y="8073"/>
                </a:lnTo>
                <a:lnTo>
                  <a:pt x="45443" y="9024"/>
                </a:lnTo>
                <a:lnTo>
                  <a:pt x="39875" y="12622"/>
                </a:lnTo>
                <a:lnTo>
                  <a:pt x="34225" y="17396"/>
                </a:lnTo>
                <a:lnTo>
                  <a:pt x="28539" y="22693"/>
                </a:lnTo>
                <a:lnTo>
                  <a:pt x="22835" y="28222"/>
                </a:lnTo>
                <a:lnTo>
                  <a:pt x="19982" y="31982"/>
                </a:lnTo>
                <a:lnTo>
                  <a:pt x="17127" y="36394"/>
                </a:lnTo>
                <a:lnTo>
                  <a:pt x="14271" y="41240"/>
                </a:lnTo>
                <a:lnTo>
                  <a:pt x="11415" y="45423"/>
                </a:lnTo>
                <a:lnTo>
                  <a:pt x="8558" y="49165"/>
                </a:lnTo>
                <a:lnTo>
                  <a:pt x="5702" y="52612"/>
                </a:lnTo>
                <a:lnTo>
                  <a:pt x="3797" y="56814"/>
                </a:lnTo>
                <a:lnTo>
                  <a:pt x="2527" y="61521"/>
                </a:lnTo>
                <a:lnTo>
                  <a:pt x="1680" y="66564"/>
                </a:lnTo>
                <a:lnTo>
                  <a:pt x="1116" y="71831"/>
                </a:lnTo>
                <a:lnTo>
                  <a:pt x="739" y="77248"/>
                </a:lnTo>
                <a:lnTo>
                  <a:pt x="488" y="82763"/>
                </a:lnTo>
                <a:lnTo>
                  <a:pt x="210" y="93972"/>
                </a:lnTo>
                <a:lnTo>
                  <a:pt x="0" y="133811"/>
                </a:lnTo>
                <a:lnTo>
                  <a:pt x="948" y="139522"/>
                </a:lnTo>
                <a:lnTo>
                  <a:pt x="2533" y="145235"/>
                </a:lnTo>
                <a:lnTo>
                  <a:pt x="4542" y="150948"/>
                </a:lnTo>
                <a:lnTo>
                  <a:pt x="6833" y="156662"/>
                </a:lnTo>
                <a:lnTo>
                  <a:pt x="9314" y="162376"/>
                </a:lnTo>
                <a:lnTo>
                  <a:pt x="11919" y="168091"/>
                </a:lnTo>
                <a:lnTo>
                  <a:pt x="16514" y="173806"/>
                </a:lnTo>
                <a:lnTo>
                  <a:pt x="22435" y="179521"/>
                </a:lnTo>
                <a:lnTo>
                  <a:pt x="29240" y="185235"/>
                </a:lnTo>
                <a:lnTo>
                  <a:pt x="34728" y="189998"/>
                </a:lnTo>
                <a:lnTo>
                  <a:pt x="43367" y="197829"/>
                </a:lnTo>
                <a:lnTo>
                  <a:pt x="50382" y="204485"/>
                </a:lnTo>
                <a:lnTo>
                  <a:pt x="62647" y="216519"/>
                </a:lnTo>
                <a:lnTo>
                  <a:pt x="65572" y="218474"/>
                </a:lnTo>
                <a:lnTo>
                  <a:pt x="71363" y="220645"/>
                </a:lnTo>
                <a:lnTo>
                  <a:pt x="77112" y="221611"/>
                </a:lnTo>
                <a:lnTo>
                  <a:pt x="79979" y="221868"/>
                </a:lnTo>
                <a:lnTo>
                  <a:pt x="83794" y="222039"/>
                </a:lnTo>
                <a:lnTo>
                  <a:pt x="93114" y="222230"/>
                </a:lnTo>
                <a:lnTo>
                  <a:pt x="109073" y="222338"/>
                </a:lnTo>
                <a:lnTo>
                  <a:pt x="113667" y="221400"/>
                </a:lnTo>
                <a:lnTo>
                  <a:pt x="117684" y="219823"/>
                </a:lnTo>
                <a:lnTo>
                  <a:pt x="121315" y="217819"/>
                </a:lnTo>
                <a:lnTo>
                  <a:pt x="130427" y="213052"/>
                </a:lnTo>
                <a:lnTo>
                  <a:pt x="135525" y="210447"/>
                </a:lnTo>
                <a:lnTo>
                  <a:pt x="140828" y="206805"/>
                </a:lnTo>
                <a:lnTo>
                  <a:pt x="146268" y="202473"/>
                </a:lnTo>
                <a:lnTo>
                  <a:pt x="151801" y="197680"/>
                </a:lnTo>
                <a:lnTo>
                  <a:pt x="154537" y="193531"/>
                </a:lnTo>
                <a:lnTo>
                  <a:pt x="155407" y="189813"/>
                </a:lnTo>
                <a:lnTo>
                  <a:pt x="155036" y="186383"/>
                </a:lnTo>
                <a:lnTo>
                  <a:pt x="155740" y="182190"/>
                </a:lnTo>
                <a:lnTo>
                  <a:pt x="157162" y="177490"/>
                </a:lnTo>
                <a:lnTo>
                  <a:pt x="159062" y="172452"/>
                </a:lnTo>
                <a:lnTo>
                  <a:pt x="162235" y="167188"/>
                </a:lnTo>
                <a:lnTo>
                  <a:pt x="166254" y="161774"/>
                </a:lnTo>
                <a:lnTo>
                  <a:pt x="170839" y="156259"/>
                </a:lnTo>
                <a:lnTo>
                  <a:pt x="174849" y="150678"/>
                </a:lnTo>
                <a:lnTo>
                  <a:pt x="178474" y="145052"/>
                </a:lnTo>
                <a:lnTo>
                  <a:pt x="181843" y="139396"/>
                </a:lnTo>
                <a:lnTo>
                  <a:pt x="185994" y="133721"/>
                </a:lnTo>
                <a:lnTo>
                  <a:pt x="190667" y="128032"/>
                </a:lnTo>
                <a:lnTo>
                  <a:pt x="195687" y="122335"/>
                </a:lnTo>
                <a:lnTo>
                  <a:pt x="199033" y="116632"/>
                </a:lnTo>
                <a:lnTo>
                  <a:pt x="201265" y="110924"/>
                </a:lnTo>
                <a:lnTo>
                  <a:pt x="202751" y="105215"/>
                </a:lnTo>
                <a:lnTo>
                  <a:pt x="203744" y="99503"/>
                </a:lnTo>
                <a:lnTo>
                  <a:pt x="204405" y="93791"/>
                </a:lnTo>
                <a:lnTo>
                  <a:pt x="204845" y="88077"/>
                </a:lnTo>
                <a:lnTo>
                  <a:pt x="205140" y="82363"/>
                </a:lnTo>
                <a:lnTo>
                  <a:pt x="205466" y="70934"/>
                </a:lnTo>
                <a:lnTo>
                  <a:pt x="205649" y="53790"/>
                </a:lnTo>
                <a:lnTo>
                  <a:pt x="204722" y="49027"/>
                </a:lnTo>
                <a:lnTo>
                  <a:pt x="203152" y="44900"/>
                </a:lnTo>
                <a:lnTo>
                  <a:pt x="201152" y="41196"/>
                </a:lnTo>
                <a:lnTo>
                  <a:pt x="197915" y="37774"/>
                </a:lnTo>
                <a:lnTo>
                  <a:pt x="193851" y="34540"/>
                </a:lnTo>
                <a:lnTo>
                  <a:pt x="189237" y="31432"/>
                </a:lnTo>
                <a:lnTo>
                  <a:pt x="184256" y="28407"/>
                </a:lnTo>
                <a:lnTo>
                  <a:pt x="179030" y="25438"/>
                </a:lnTo>
                <a:lnTo>
                  <a:pt x="173642" y="22506"/>
                </a:lnTo>
                <a:lnTo>
                  <a:pt x="169097" y="19599"/>
                </a:lnTo>
                <a:lnTo>
                  <a:pt x="165114" y="16709"/>
                </a:lnTo>
                <a:lnTo>
                  <a:pt x="161507" y="13829"/>
                </a:lnTo>
                <a:lnTo>
                  <a:pt x="156244" y="10957"/>
                </a:lnTo>
                <a:lnTo>
                  <a:pt x="149879" y="8090"/>
                </a:lnTo>
                <a:lnTo>
                  <a:pt x="142776" y="5226"/>
                </a:lnTo>
                <a:lnTo>
                  <a:pt x="137090" y="3316"/>
                </a:lnTo>
                <a:lnTo>
                  <a:pt x="132346" y="2043"/>
                </a:lnTo>
                <a:lnTo>
                  <a:pt x="128230" y="1195"/>
                </a:lnTo>
                <a:lnTo>
                  <a:pt x="123583" y="629"/>
                </a:lnTo>
                <a:lnTo>
                  <a:pt x="118579" y="252"/>
                </a:lnTo>
                <a:lnTo>
                  <a:pt x="113339" y="0"/>
                </a:lnTo>
                <a:lnTo>
                  <a:pt x="107939" y="786"/>
                </a:lnTo>
                <a:lnTo>
                  <a:pt x="102435" y="2261"/>
                </a:lnTo>
                <a:lnTo>
                  <a:pt x="96860" y="4197"/>
                </a:lnTo>
                <a:lnTo>
                  <a:pt x="91239" y="5488"/>
                </a:lnTo>
                <a:lnTo>
                  <a:pt x="85587" y="6349"/>
                </a:lnTo>
                <a:lnTo>
                  <a:pt x="79913" y="6923"/>
                </a:lnTo>
                <a:lnTo>
                  <a:pt x="75179" y="8258"/>
                </a:lnTo>
                <a:lnTo>
                  <a:pt x="71070" y="10100"/>
                </a:lnTo>
                <a:lnTo>
                  <a:pt x="67378" y="12281"/>
                </a:lnTo>
                <a:lnTo>
                  <a:pt x="63965" y="13735"/>
                </a:lnTo>
                <a:lnTo>
                  <a:pt x="57631" y="15350"/>
                </a:lnTo>
                <a:lnTo>
                  <a:pt x="51641" y="18608"/>
                </a:lnTo>
                <a:lnTo>
                  <a:pt x="42849" y="2521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17"/>
          <p:cNvSpPr/>
          <p:nvPr/>
        </p:nvSpPr>
        <p:spPr>
          <a:xfrm>
            <a:off x="8112442" y="3206124"/>
            <a:ext cx="256592" cy="480004"/>
          </a:xfrm>
          <a:custGeom>
            <a:avLst/>
            <a:gdLst/>
            <a:ahLst/>
            <a:cxnLst/>
            <a:rect l="0" t="0" r="0" b="0"/>
            <a:pathLst>
              <a:path w="256592" h="480004">
                <a:moveTo>
                  <a:pt x="154305" y="8563"/>
                </a:moveTo>
                <a:lnTo>
                  <a:pt x="146925" y="1182"/>
                </a:lnTo>
                <a:lnTo>
                  <a:pt x="143723" y="520"/>
                </a:lnTo>
                <a:lnTo>
                  <a:pt x="136565" y="147"/>
                </a:lnTo>
                <a:lnTo>
                  <a:pt x="128686" y="11"/>
                </a:lnTo>
                <a:lnTo>
                  <a:pt x="124504" y="0"/>
                </a:lnTo>
                <a:lnTo>
                  <a:pt x="122055" y="949"/>
                </a:lnTo>
                <a:lnTo>
                  <a:pt x="114058" y="6836"/>
                </a:lnTo>
                <a:lnTo>
                  <a:pt x="108477" y="11923"/>
                </a:lnTo>
                <a:lnTo>
                  <a:pt x="99981" y="20142"/>
                </a:lnTo>
                <a:lnTo>
                  <a:pt x="94284" y="28314"/>
                </a:lnTo>
                <a:lnTo>
                  <a:pt x="91431" y="33161"/>
                </a:lnTo>
                <a:lnTo>
                  <a:pt x="87624" y="37344"/>
                </a:lnTo>
                <a:lnTo>
                  <a:pt x="83181" y="41085"/>
                </a:lnTo>
                <a:lnTo>
                  <a:pt x="78314" y="44532"/>
                </a:lnTo>
                <a:lnTo>
                  <a:pt x="70367" y="55982"/>
                </a:lnTo>
                <a:lnTo>
                  <a:pt x="64611" y="69643"/>
                </a:lnTo>
                <a:lnTo>
                  <a:pt x="62055" y="82065"/>
                </a:lnTo>
                <a:lnTo>
                  <a:pt x="58377" y="93936"/>
                </a:lnTo>
                <a:lnTo>
                  <a:pt x="56064" y="99768"/>
                </a:lnTo>
                <a:lnTo>
                  <a:pt x="53492" y="113869"/>
                </a:lnTo>
                <a:lnTo>
                  <a:pt x="51396" y="128708"/>
                </a:lnTo>
                <a:lnTo>
                  <a:pt x="47291" y="141653"/>
                </a:lnTo>
                <a:lnTo>
                  <a:pt x="44831" y="153757"/>
                </a:lnTo>
                <a:lnTo>
                  <a:pt x="44175" y="159651"/>
                </a:lnTo>
                <a:lnTo>
                  <a:pt x="44690" y="164534"/>
                </a:lnTo>
                <a:lnTo>
                  <a:pt x="45986" y="168741"/>
                </a:lnTo>
                <a:lnTo>
                  <a:pt x="49965" y="175956"/>
                </a:lnTo>
                <a:lnTo>
                  <a:pt x="57561" y="185372"/>
                </a:lnTo>
                <a:lnTo>
                  <a:pt x="63048" y="191285"/>
                </a:lnTo>
                <a:lnTo>
                  <a:pt x="75475" y="204023"/>
                </a:lnTo>
                <a:lnTo>
                  <a:pt x="76987" y="204593"/>
                </a:lnTo>
                <a:lnTo>
                  <a:pt x="81206" y="205225"/>
                </a:lnTo>
                <a:lnTo>
                  <a:pt x="83664" y="204441"/>
                </a:lnTo>
                <a:lnTo>
                  <a:pt x="88938" y="201030"/>
                </a:lnTo>
                <a:lnTo>
                  <a:pt x="94456" y="196339"/>
                </a:lnTo>
                <a:lnTo>
                  <a:pt x="100083" y="191079"/>
                </a:lnTo>
                <a:lnTo>
                  <a:pt x="105758" y="185566"/>
                </a:lnTo>
                <a:lnTo>
                  <a:pt x="109558" y="182762"/>
                </a:lnTo>
                <a:lnTo>
                  <a:pt x="113997" y="179941"/>
                </a:lnTo>
                <a:lnTo>
                  <a:pt x="118860" y="177108"/>
                </a:lnTo>
                <a:lnTo>
                  <a:pt x="126804" y="168880"/>
                </a:lnTo>
                <a:lnTo>
                  <a:pt x="133510" y="159825"/>
                </a:lnTo>
                <a:lnTo>
                  <a:pt x="139665" y="152626"/>
                </a:lnTo>
                <a:lnTo>
                  <a:pt x="145577" y="143711"/>
                </a:lnTo>
                <a:lnTo>
                  <a:pt x="151378" y="134351"/>
                </a:lnTo>
                <a:lnTo>
                  <a:pt x="157132" y="127017"/>
                </a:lnTo>
                <a:lnTo>
                  <a:pt x="159046" y="122775"/>
                </a:lnTo>
                <a:lnTo>
                  <a:pt x="161743" y="108655"/>
                </a:lnTo>
                <a:lnTo>
                  <a:pt x="162542" y="97063"/>
                </a:lnTo>
                <a:lnTo>
                  <a:pt x="162778" y="82939"/>
                </a:lnTo>
                <a:lnTo>
                  <a:pt x="162877" y="34430"/>
                </a:lnTo>
                <a:lnTo>
                  <a:pt x="162877" y="38876"/>
                </a:lnTo>
                <a:lnTo>
                  <a:pt x="163830" y="40201"/>
                </a:lnTo>
                <a:lnTo>
                  <a:pt x="165417" y="41085"/>
                </a:lnTo>
                <a:lnTo>
                  <a:pt x="167429" y="41675"/>
                </a:lnTo>
                <a:lnTo>
                  <a:pt x="168769" y="43972"/>
                </a:lnTo>
                <a:lnTo>
                  <a:pt x="171608" y="55355"/>
                </a:lnTo>
                <a:lnTo>
                  <a:pt x="175649" y="62062"/>
                </a:lnTo>
                <a:lnTo>
                  <a:pt x="183278" y="71193"/>
                </a:lnTo>
                <a:lnTo>
                  <a:pt x="185049" y="76034"/>
                </a:lnTo>
                <a:lnTo>
                  <a:pt x="187019" y="89033"/>
                </a:lnTo>
                <a:lnTo>
                  <a:pt x="189450" y="95547"/>
                </a:lnTo>
                <a:lnTo>
                  <a:pt x="197230" y="107865"/>
                </a:lnTo>
                <a:lnTo>
                  <a:pt x="201959" y="119690"/>
                </a:lnTo>
                <a:lnTo>
                  <a:pt x="205012" y="132248"/>
                </a:lnTo>
                <a:lnTo>
                  <a:pt x="209544" y="147354"/>
                </a:lnTo>
                <a:lnTo>
                  <a:pt x="213038" y="155383"/>
                </a:lnTo>
                <a:lnTo>
                  <a:pt x="217273" y="163593"/>
                </a:lnTo>
                <a:lnTo>
                  <a:pt x="222001" y="171924"/>
                </a:lnTo>
                <a:lnTo>
                  <a:pt x="225154" y="180335"/>
                </a:lnTo>
                <a:lnTo>
                  <a:pt x="227255" y="188800"/>
                </a:lnTo>
                <a:lnTo>
                  <a:pt x="228656" y="197301"/>
                </a:lnTo>
                <a:lnTo>
                  <a:pt x="231495" y="205826"/>
                </a:lnTo>
                <a:lnTo>
                  <a:pt x="235293" y="214367"/>
                </a:lnTo>
                <a:lnTo>
                  <a:pt x="239730" y="222918"/>
                </a:lnTo>
                <a:lnTo>
                  <a:pt x="243639" y="231476"/>
                </a:lnTo>
                <a:lnTo>
                  <a:pt x="247199" y="240040"/>
                </a:lnTo>
                <a:lnTo>
                  <a:pt x="250525" y="248606"/>
                </a:lnTo>
                <a:lnTo>
                  <a:pt x="252741" y="257174"/>
                </a:lnTo>
                <a:lnTo>
                  <a:pt x="254219" y="265744"/>
                </a:lnTo>
                <a:lnTo>
                  <a:pt x="255205" y="274314"/>
                </a:lnTo>
                <a:lnTo>
                  <a:pt x="255861" y="282886"/>
                </a:lnTo>
                <a:lnTo>
                  <a:pt x="256299" y="291457"/>
                </a:lnTo>
                <a:lnTo>
                  <a:pt x="256591" y="300029"/>
                </a:lnTo>
                <a:lnTo>
                  <a:pt x="255834" y="308601"/>
                </a:lnTo>
                <a:lnTo>
                  <a:pt x="254375" y="317174"/>
                </a:lnTo>
                <a:lnTo>
                  <a:pt x="252452" y="325746"/>
                </a:lnTo>
                <a:lnTo>
                  <a:pt x="250216" y="334318"/>
                </a:lnTo>
                <a:lnTo>
                  <a:pt x="247773" y="342891"/>
                </a:lnTo>
                <a:lnTo>
                  <a:pt x="242519" y="360036"/>
                </a:lnTo>
                <a:lnTo>
                  <a:pt x="237009" y="377180"/>
                </a:lnTo>
                <a:lnTo>
                  <a:pt x="233254" y="384801"/>
                </a:lnTo>
                <a:lnTo>
                  <a:pt x="228844" y="391786"/>
                </a:lnTo>
                <a:lnTo>
                  <a:pt x="224001" y="398347"/>
                </a:lnTo>
                <a:lnTo>
                  <a:pt x="213538" y="413258"/>
                </a:lnTo>
                <a:lnTo>
                  <a:pt x="208082" y="421235"/>
                </a:lnTo>
                <a:lnTo>
                  <a:pt x="202539" y="427505"/>
                </a:lnTo>
                <a:lnTo>
                  <a:pt x="196939" y="432638"/>
                </a:lnTo>
                <a:lnTo>
                  <a:pt x="191300" y="437012"/>
                </a:lnTo>
                <a:lnTo>
                  <a:pt x="185635" y="441833"/>
                </a:lnTo>
                <a:lnTo>
                  <a:pt x="179954" y="446953"/>
                </a:lnTo>
                <a:lnTo>
                  <a:pt x="174262" y="452270"/>
                </a:lnTo>
                <a:lnTo>
                  <a:pt x="168563" y="456768"/>
                </a:lnTo>
                <a:lnTo>
                  <a:pt x="162858" y="460719"/>
                </a:lnTo>
                <a:lnTo>
                  <a:pt x="157150" y="464305"/>
                </a:lnTo>
                <a:lnTo>
                  <a:pt x="151439" y="467649"/>
                </a:lnTo>
                <a:lnTo>
                  <a:pt x="145726" y="470830"/>
                </a:lnTo>
                <a:lnTo>
                  <a:pt x="140013" y="473904"/>
                </a:lnTo>
                <a:lnTo>
                  <a:pt x="133348" y="475953"/>
                </a:lnTo>
                <a:lnTo>
                  <a:pt x="126045" y="477318"/>
                </a:lnTo>
                <a:lnTo>
                  <a:pt x="118321" y="478229"/>
                </a:lnTo>
                <a:lnTo>
                  <a:pt x="111266" y="478836"/>
                </a:lnTo>
                <a:lnTo>
                  <a:pt x="104657" y="479241"/>
                </a:lnTo>
                <a:lnTo>
                  <a:pt x="92234" y="479691"/>
                </a:lnTo>
                <a:lnTo>
                  <a:pt x="68737" y="479980"/>
                </a:lnTo>
                <a:lnTo>
                  <a:pt x="62970" y="480003"/>
                </a:lnTo>
                <a:lnTo>
                  <a:pt x="57220" y="479066"/>
                </a:lnTo>
                <a:lnTo>
                  <a:pt x="51482" y="477490"/>
                </a:lnTo>
                <a:lnTo>
                  <a:pt x="45751" y="475486"/>
                </a:lnTo>
                <a:lnTo>
                  <a:pt x="40978" y="474150"/>
                </a:lnTo>
                <a:lnTo>
                  <a:pt x="33135" y="472666"/>
                </a:lnTo>
                <a:lnTo>
                  <a:pt x="26474" y="469466"/>
                </a:lnTo>
                <a:lnTo>
                  <a:pt x="20339" y="464869"/>
                </a:lnTo>
                <a:lnTo>
                  <a:pt x="14437" y="459651"/>
                </a:lnTo>
                <a:lnTo>
                  <a:pt x="8639" y="454156"/>
                </a:lnTo>
                <a:lnTo>
                  <a:pt x="5759" y="451358"/>
                </a:lnTo>
                <a:lnTo>
                  <a:pt x="3840" y="447587"/>
                </a:lnTo>
                <a:lnTo>
                  <a:pt x="758" y="432927"/>
                </a:lnTo>
                <a:lnTo>
                  <a:pt x="0" y="42004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18"/>
          <p:cNvSpPr/>
          <p:nvPr/>
        </p:nvSpPr>
        <p:spPr>
          <a:xfrm>
            <a:off x="8532494" y="3077527"/>
            <a:ext cx="25719" cy="394336"/>
          </a:xfrm>
          <a:custGeom>
            <a:avLst/>
            <a:gdLst/>
            <a:ahLst/>
            <a:cxnLst/>
            <a:rect l="0" t="0" r="0" b="0"/>
            <a:pathLst>
              <a:path w="25719" h="394336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2540" y="8043"/>
                </a:lnTo>
                <a:lnTo>
                  <a:pt x="4552" y="8220"/>
                </a:lnTo>
                <a:lnTo>
                  <a:pt x="4939" y="10242"/>
                </a:lnTo>
                <a:lnTo>
                  <a:pt x="4246" y="13496"/>
                </a:lnTo>
                <a:lnTo>
                  <a:pt x="2831" y="17570"/>
                </a:lnTo>
                <a:lnTo>
                  <a:pt x="1888" y="22191"/>
                </a:lnTo>
                <a:lnTo>
                  <a:pt x="1258" y="27176"/>
                </a:lnTo>
                <a:lnTo>
                  <a:pt x="559" y="37796"/>
                </a:lnTo>
                <a:lnTo>
                  <a:pt x="250" y="48866"/>
                </a:lnTo>
                <a:lnTo>
                  <a:pt x="0" y="330120"/>
                </a:lnTo>
                <a:lnTo>
                  <a:pt x="1906" y="336285"/>
                </a:lnTo>
                <a:lnTo>
                  <a:pt x="5081" y="342300"/>
                </a:lnTo>
                <a:lnTo>
                  <a:pt x="9103" y="348215"/>
                </a:lnTo>
                <a:lnTo>
                  <a:pt x="11783" y="353111"/>
                </a:lnTo>
                <a:lnTo>
                  <a:pt x="13571" y="357327"/>
                </a:lnTo>
                <a:lnTo>
                  <a:pt x="14763" y="361091"/>
                </a:lnTo>
                <a:lnTo>
                  <a:pt x="15557" y="365505"/>
                </a:lnTo>
                <a:lnTo>
                  <a:pt x="16087" y="370352"/>
                </a:lnTo>
                <a:lnTo>
                  <a:pt x="16439" y="375489"/>
                </a:lnTo>
                <a:lnTo>
                  <a:pt x="17627" y="379866"/>
                </a:lnTo>
                <a:lnTo>
                  <a:pt x="19371" y="383737"/>
                </a:lnTo>
                <a:lnTo>
                  <a:pt x="25718" y="39433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19"/>
          <p:cNvSpPr/>
          <p:nvPr/>
        </p:nvSpPr>
        <p:spPr>
          <a:xfrm>
            <a:off x="8626792" y="3094790"/>
            <a:ext cx="351474" cy="272977"/>
          </a:xfrm>
          <a:custGeom>
            <a:avLst/>
            <a:gdLst/>
            <a:ahLst/>
            <a:cxnLst/>
            <a:rect l="0" t="0" r="0" b="0"/>
            <a:pathLst>
              <a:path w="351474" h="272977">
                <a:moveTo>
                  <a:pt x="0" y="68462"/>
                </a:moveTo>
                <a:lnTo>
                  <a:pt x="0" y="56531"/>
                </a:lnTo>
                <a:lnTo>
                  <a:pt x="952" y="53840"/>
                </a:lnTo>
                <a:lnTo>
                  <a:pt x="5891" y="45503"/>
                </a:lnTo>
                <a:lnTo>
                  <a:pt x="7382" y="39843"/>
                </a:lnTo>
                <a:lnTo>
                  <a:pt x="9684" y="37000"/>
                </a:lnTo>
                <a:lnTo>
                  <a:pt x="17321" y="31302"/>
                </a:lnTo>
                <a:lnTo>
                  <a:pt x="24526" y="25594"/>
                </a:lnTo>
                <a:lnTo>
                  <a:pt x="31856" y="19882"/>
                </a:lnTo>
                <a:lnTo>
                  <a:pt x="41464" y="14168"/>
                </a:lnTo>
                <a:lnTo>
                  <a:pt x="49543" y="10994"/>
                </a:lnTo>
                <a:lnTo>
                  <a:pt x="58214" y="8631"/>
                </a:lnTo>
                <a:lnTo>
                  <a:pt x="71593" y="4405"/>
                </a:lnTo>
                <a:lnTo>
                  <a:pt x="78209" y="2898"/>
                </a:lnTo>
                <a:lnTo>
                  <a:pt x="84525" y="1893"/>
                </a:lnTo>
                <a:lnTo>
                  <a:pt x="90639" y="1222"/>
                </a:lnTo>
                <a:lnTo>
                  <a:pt x="96622" y="775"/>
                </a:lnTo>
                <a:lnTo>
                  <a:pt x="102514" y="478"/>
                </a:lnTo>
                <a:lnTo>
                  <a:pt x="114142" y="147"/>
                </a:lnTo>
                <a:lnTo>
                  <a:pt x="125659" y="0"/>
                </a:lnTo>
                <a:lnTo>
                  <a:pt x="130446" y="913"/>
                </a:lnTo>
                <a:lnTo>
                  <a:pt x="138303" y="4468"/>
                </a:lnTo>
                <a:lnTo>
                  <a:pt x="163405" y="17255"/>
                </a:lnTo>
                <a:lnTo>
                  <a:pt x="173590" y="22843"/>
                </a:lnTo>
                <a:lnTo>
                  <a:pt x="181291" y="28502"/>
                </a:lnTo>
                <a:lnTo>
                  <a:pt x="183726" y="32297"/>
                </a:lnTo>
                <a:lnTo>
                  <a:pt x="185349" y="36732"/>
                </a:lnTo>
                <a:lnTo>
                  <a:pt x="186431" y="41594"/>
                </a:lnTo>
                <a:lnTo>
                  <a:pt x="187152" y="46740"/>
                </a:lnTo>
                <a:lnTo>
                  <a:pt x="187633" y="52076"/>
                </a:lnTo>
                <a:lnTo>
                  <a:pt x="187954" y="57538"/>
                </a:lnTo>
                <a:lnTo>
                  <a:pt x="188311" y="68687"/>
                </a:lnTo>
                <a:lnTo>
                  <a:pt x="188538" y="91366"/>
                </a:lnTo>
                <a:lnTo>
                  <a:pt x="187605" y="97067"/>
                </a:lnTo>
                <a:lnTo>
                  <a:pt x="186030" y="102772"/>
                </a:lnTo>
                <a:lnTo>
                  <a:pt x="184027" y="108480"/>
                </a:lnTo>
                <a:lnTo>
                  <a:pt x="181740" y="114191"/>
                </a:lnTo>
                <a:lnTo>
                  <a:pt x="179263" y="119903"/>
                </a:lnTo>
                <a:lnTo>
                  <a:pt x="176659" y="125616"/>
                </a:lnTo>
                <a:lnTo>
                  <a:pt x="173018" y="131330"/>
                </a:lnTo>
                <a:lnTo>
                  <a:pt x="168685" y="137044"/>
                </a:lnTo>
                <a:lnTo>
                  <a:pt x="163892" y="142758"/>
                </a:lnTo>
                <a:lnTo>
                  <a:pt x="159743" y="148473"/>
                </a:lnTo>
                <a:lnTo>
                  <a:pt x="156026" y="154188"/>
                </a:lnTo>
                <a:lnTo>
                  <a:pt x="152595" y="159902"/>
                </a:lnTo>
                <a:lnTo>
                  <a:pt x="149356" y="165617"/>
                </a:lnTo>
                <a:lnTo>
                  <a:pt x="143215" y="177047"/>
                </a:lnTo>
                <a:lnTo>
                  <a:pt x="140244" y="181810"/>
                </a:lnTo>
                <a:lnTo>
                  <a:pt x="134403" y="189641"/>
                </a:lnTo>
                <a:lnTo>
                  <a:pt x="126093" y="196297"/>
                </a:lnTo>
                <a:lnTo>
                  <a:pt x="121209" y="199405"/>
                </a:lnTo>
                <a:lnTo>
                  <a:pt x="117954" y="203383"/>
                </a:lnTo>
                <a:lnTo>
                  <a:pt x="115783" y="207939"/>
                </a:lnTo>
                <a:lnTo>
                  <a:pt x="114336" y="212882"/>
                </a:lnTo>
                <a:lnTo>
                  <a:pt x="110189" y="220914"/>
                </a:lnTo>
                <a:lnTo>
                  <a:pt x="105170" y="227658"/>
                </a:lnTo>
                <a:lnTo>
                  <a:pt x="99766" y="233831"/>
                </a:lnTo>
                <a:lnTo>
                  <a:pt x="97942" y="236811"/>
                </a:lnTo>
                <a:lnTo>
                  <a:pt x="95918" y="242661"/>
                </a:lnTo>
                <a:lnTo>
                  <a:pt x="94426" y="244602"/>
                </a:lnTo>
                <a:lnTo>
                  <a:pt x="92478" y="245896"/>
                </a:lnTo>
                <a:lnTo>
                  <a:pt x="90227" y="246759"/>
                </a:lnTo>
                <a:lnTo>
                  <a:pt x="88726" y="248287"/>
                </a:lnTo>
                <a:lnTo>
                  <a:pt x="87726" y="250258"/>
                </a:lnTo>
                <a:lnTo>
                  <a:pt x="87059" y="252524"/>
                </a:lnTo>
                <a:lnTo>
                  <a:pt x="87567" y="254035"/>
                </a:lnTo>
                <a:lnTo>
                  <a:pt x="88858" y="255042"/>
                </a:lnTo>
                <a:lnTo>
                  <a:pt x="90672" y="255714"/>
                </a:lnTo>
                <a:lnTo>
                  <a:pt x="91880" y="257114"/>
                </a:lnTo>
                <a:lnTo>
                  <a:pt x="92686" y="259000"/>
                </a:lnTo>
                <a:lnTo>
                  <a:pt x="93223" y="261210"/>
                </a:lnTo>
                <a:lnTo>
                  <a:pt x="94534" y="262683"/>
                </a:lnTo>
                <a:lnTo>
                  <a:pt x="96360" y="263665"/>
                </a:lnTo>
                <a:lnTo>
                  <a:pt x="100929" y="264756"/>
                </a:lnTo>
                <a:lnTo>
                  <a:pt x="106135" y="265242"/>
                </a:lnTo>
                <a:lnTo>
                  <a:pt x="108856" y="266323"/>
                </a:lnTo>
                <a:lnTo>
                  <a:pt x="117238" y="271444"/>
                </a:lnTo>
                <a:lnTo>
                  <a:pt x="122908" y="272976"/>
                </a:lnTo>
                <a:lnTo>
                  <a:pt x="131144" y="271117"/>
                </a:lnTo>
                <a:lnTo>
                  <a:pt x="141153" y="268069"/>
                </a:lnTo>
                <a:lnTo>
                  <a:pt x="151952" y="266714"/>
                </a:lnTo>
                <a:lnTo>
                  <a:pt x="157498" y="266352"/>
                </a:lnTo>
                <a:lnTo>
                  <a:pt x="163103" y="266111"/>
                </a:lnTo>
                <a:lnTo>
                  <a:pt x="168742" y="265951"/>
                </a:lnTo>
                <a:lnTo>
                  <a:pt x="174407" y="264891"/>
                </a:lnTo>
                <a:lnTo>
                  <a:pt x="180089" y="263232"/>
                </a:lnTo>
                <a:lnTo>
                  <a:pt x="185781" y="261174"/>
                </a:lnTo>
                <a:lnTo>
                  <a:pt x="192434" y="259802"/>
                </a:lnTo>
                <a:lnTo>
                  <a:pt x="199727" y="258887"/>
                </a:lnTo>
                <a:lnTo>
                  <a:pt x="207447" y="258277"/>
                </a:lnTo>
                <a:lnTo>
                  <a:pt x="214498" y="256918"/>
                </a:lnTo>
                <a:lnTo>
                  <a:pt x="221104" y="255059"/>
                </a:lnTo>
                <a:lnTo>
                  <a:pt x="227413" y="252868"/>
                </a:lnTo>
                <a:lnTo>
                  <a:pt x="234475" y="251407"/>
                </a:lnTo>
                <a:lnTo>
                  <a:pt x="242042" y="250433"/>
                </a:lnTo>
                <a:lnTo>
                  <a:pt x="249944" y="249783"/>
                </a:lnTo>
                <a:lnTo>
                  <a:pt x="257116" y="249350"/>
                </a:lnTo>
                <a:lnTo>
                  <a:pt x="270167" y="248869"/>
                </a:lnTo>
                <a:lnTo>
                  <a:pt x="288225" y="248598"/>
                </a:lnTo>
                <a:lnTo>
                  <a:pt x="337872" y="248486"/>
                </a:lnTo>
                <a:lnTo>
                  <a:pt x="340500" y="249438"/>
                </a:lnTo>
                <a:lnTo>
                  <a:pt x="351473" y="25705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20"/>
          <p:cNvSpPr/>
          <p:nvPr/>
        </p:nvSpPr>
        <p:spPr>
          <a:xfrm>
            <a:off x="7778115" y="3591877"/>
            <a:ext cx="1260158" cy="42864"/>
          </a:xfrm>
          <a:custGeom>
            <a:avLst/>
            <a:gdLst/>
            <a:ahLst/>
            <a:cxnLst/>
            <a:rect l="0" t="0" r="0" b="0"/>
            <a:pathLst>
              <a:path w="1260158" h="42864">
                <a:moveTo>
                  <a:pt x="0" y="42863"/>
                </a:moveTo>
                <a:lnTo>
                  <a:pt x="0" y="38312"/>
                </a:lnTo>
                <a:lnTo>
                  <a:pt x="952" y="36971"/>
                </a:lnTo>
                <a:lnTo>
                  <a:pt x="2540" y="36077"/>
                </a:lnTo>
                <a:lnTo>
                  <a:pt x="6844" y="35084"/>
                </a:lnTo>
                <a:lnTo>
                  <a:pt x="46084" y="34311"/>
                </a:lnTo>
                <a:lnTo>
                  <a:pt x="57312" y="34299"/>
                </a:lnTo>
                <a:lnTo>
                  <a:pt x="62973" y="35249"/>
                </a:lnTo>
                <a:lnTo>
                  <a:pt x="68652" y="36834"/>
                </a:lnTo>
                <a:lnTo>
                  <a:pt x="74342" y="38844"/>
                </a:lnTo>
                <a:lnTo>
                  <a:pt x="80041" y="40183"/>
                </a:lnTo>
                <a:lnTo>
                  <a:pt x="85746" y="41076"/>
                </a:lnTo>
                <a:lnTo>
                  <a:pt x="105416" y="42333"/>
                </a:lnTo>
                <a:lnTo>
                  <a:pt x="133112" y="42758"/>
                </a:lnTo>
                <a:lnTo>
                  <a:pt x="140176" y="41841"/>
                </a:lnTo>
                <a:lnTo>
                  <a:pt x="147743" y="40276"/>
                </a:lnTo>
                <a:lnTo>
                  <a:pt x="155645" y="38281"/>
                </a:lnTo>
                <a:lnTo>
                  <a:pt x="162818" y="36951"/>
                </a:lnTo>
                <a:lnTo>
                  <a:pt x="169506" y="36064"/>
                </a:lnTo>
                <a:lnTo>
                  <a:pt x="193099" y="34815"/>
                </a:lnTo>
                <a:lnTo>
                  <a:pt x="230653" y="34394"/>
                </a:lnTo>
                <a:lnTo>
                  <a:pt x="239494" y="33407"/>
                </a:lnTo>
                <a:lnTo>
                  <a:pt x="248245" y="31796"/>
                </a:lnTo>
                <a:lnTo>
                  <a:pt x="256937" y="29770"/>
                </a:lnTo>
                <a:lnTo>
                  <a:pt x="266542" y="28419"/>
                </a:lnTo>
                <a:lnTo>
                  <a:pt x="276753" y="27519"/>
                </a:lnTo>
                <a:lnTo>
                  <a:pt x="309330" y="26251"/>
                </a:lnTo>
                <a:lnTo>
                  <a:pt x="331790" y="25003"/>
                </a:lnTo>
                <a:lnTo>
                  <a:pt x="343113" y="23336"/>
                </a:lnTo>
                <a:lnTo>
                  <a:pt x="354472" y="21272"/>
                </a:lnTo>
                <a:lnTo>
                  <a:pt x="365854" y="19897"/>
                </a:lnTo>
                <a:lnTo>
                  <a:pt x="377253" y="18979"/>
                </a:lnTo>
                <a:lnTo>
                  <a:pt x="411499" y="17689"/>
                </a:lnTo>
                <a:lnTo>
                  <a:pt x="482601" y="17193"/>
                </a:lnTo>
                <a:lnTo>
                  <a:pt x="508812" y="16214"/>
                </a:lnTo>
                <a:lnTo>
                  <a:pt x="521136" y="14619"/>
                </a:lnTo>
                <a:lnTo>
                  <a:pt x="533160" y="12604"/>
                </a:lnTo>
                <a:lnTo>
                  <a:pt x="544987" y="11260"/>
                </a:lnTo>
                <a:lnTo>
                  <a:pt x="556683" y="10364"/>
                </a:lnTo>
                <a:lnTo>
                  <a:pt x="593886" y="9103"/>
                </a:lnTo>
                <a:lnTo>
                  <a:pt x="846184" y="8573"/>
                </a:lnTo>
                <a:lnTo>
                  <a:pt x="859397" y="7620"/>
                </a:lnTo>
                <a:lnTo>
                  <a:pt x="872016" y="6033"/>
                </a:lnTo>
                <a:lnTo>
                  <a:pt x="884239" y="4022"/>
                </a:lnTo>
                <a:lnTo>
                  <a:pt x="897150" y="2681"/>
                </a:lnTo>
                <a:lnTo>
                  <a:pt x="910520" y="1788"/>
                </a:lnTo>
                <a:lnTo>
                  <a:pt x="938075" y="795"/>
                </a:lnTo>
                <a:lnTo>
                  <a:pt x="992031" y="157"/>
                </a:lnTo>
                <a:lnTo>
                  <a:pt x="126015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21"/>
          <p:cNvSpPr/>
          <p:nvPr/>
        </p:nvSpPr>
        <p:spPr>
          <a:xfrm>
            <a:off x="7778219" y="3729037"/>
            <a:ext cx="34187" cy="360046"/>
          </a:xfrm>
          <a:custGeom>
            <a:avLst/>
            <a:gdLst/>
            <a:ahLst/>
            <a:cxnLst/>
            <a:rect l="0" t="0" r="0" b="0"/>
            <a:pathLst>
              <a:path w="34187" h="360046">
                <a:moveTo>
                  <a:pt x="8468" y="0"/>
                </a:moveTo>
                <a:lnTo>
                  <a:pt x="0" y="0"/>
                </a:lnTo>
                <a:lnTo>
                  <a:pt x="2482" y="2540"/>
                </a:lnTo>
                <a:lnTo>
                  <a:pt x="7286" y="7381"/>
                </a:lnTo>
                <a:lnTo>
                  <a:pt x="7942" y="10583"/>
                </a:lnTo>
                <a:lnTo>
                  <a:pt x="8118" y="12771"/>
                </a:lnTo>
                <a:lnTo>
                  <a:pt x="9187" y="15181"/>
                </a:lnTo>
                <a:lnTo>
                  <a:pt x="10852" y="17741"/>
                </a:lnTo>
                <a:lnTo>
                  <a:pt x="12915" y="20400"/>
                </a:lnTo>
                <a:lnTo>
                  <a:pt x="14290" y="23125"/>
                </a:lnTo>
                <a:lnTo>
                  <a:pt x="15207" y="25894"/>
                </a:lnTo>
                <a:lnTo>
                  <a:pt x="16226" y="32464"/>
                </a:lnTo>
                <a:lnTo>
                  <a:pt x="16678" y="41733"/>
                </a:lnTo>
                <a:lnTo>
                  <a:pt x="16933" y="57662"/>
                </a:lnTo>
                <a:lnTo>
                  <a:pt x="17038" y="108598"/>
                </a:lnTo>
                <a:lnTo>
                  <a:pt x="17991" y="115262"/>
                </a:lnTo>
                <a:lnTo>
                  <a:pt x="19580" y="122561"/>
                </a:lnTo>
                <a:lnTo>
                  <a:pt x="21591" y="130285"/>
                </a:lnTo>
                <a:lnTo>
                  <a:pt x="22931" y="138292"/>
                </a:lnTo>
                <a:lnTo>
                  <a:pt x="23826" y="146487"/>
                </a:lnTo>
                <a:lnTo>
                  <a:pt x="24421" y="154808"/>
                </a:lnTo>
                <a:lnTo>
                  <a:pt x="24819" y="162260"/>
                </a:lnTo>
                <a:lnTo>
                  <a:pt x="25260" y="175621"/>
                </a:lnTo>
                <a:lnTo>
                  <a:pt x="25566" y="214862"/>
                </a:lnTo>
                <a:lnTo>
                  <a:pt x="25613" y="336682"/>
                </a:lnTo>
                <a:lnTo>
                  <a:pt x="26566" y="339707"/>
                </a:lnTo>
                <a:lnTo>
                  <a:pt x="28154" y="342677"/>
                </a:lnTo>
                <a:lnTo>
                  <a:pt x="32994" y="349735"/>
                </a:lnTo>
                <a:lnTo>
                  <a:pt x="33656" y="353240"/>
                </a:lnTo>
                <a:lnTo>
                  <a:pt x="34186" y="3600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22"/>
          <p:cNvSpPr/>
          <p:nvPr/>
        </p:nvSpPr>
        <p:spPr>
          <a:xfrm>
            <a:off x="7959476" y="3823815"/>
            <a:ext cx="195326" cy="221062"/>
          </a:xfrm>
          <a:custGeom>
            <a:avLst/>
            <a:gdLst/>
            <a:ahLst/>
            <a:cxnLst/>
            <a:rect l="0" t="0" r="0" b="0"/>
            <a:pathLst>
              <a:path w="195326" h="221062">
                <a:moveTo>
                  <a:pt x="67241" y="16664"/>
                </a:moveTo>
                <a:lnTo>
                  <a:pt x="67241" y="9284"/>
                </a:lnTo>
                <a:lnTo>
                  <a:pt x="66289" y="8887"/>
                </a:lnTo>
                <a:lnTo>
                  <a:pt x="60456" y="8249"/>
                </a:lnTo>
                <a:lnTo>
                  <a:pt x="59860" y="8197"/>
                </a:lnTo>
                <a:lnTo>
                  <a:pt x="59463" y="9114"/>
                </a:lnTo>
                <a:lnTo>
                  <a:pt x="59022" y="12674"/>
                </a:lnTo>
                <a:lnTo>
                  <a:pt x="57952" y="14004"/>
                </a:lnTo>
                <a:lnTo>
                  <a:pt x="56285" y="14891"/>
                </a:lnTo>
                <a:lnTo>
                  <a:pt x="54222" y="15482"/>
                </a:lnTo>
                <a:lnTo>
                  <a:pt x="49390" y="18679"/>
                </a:lnTo>
                <a:lnTo>
                  <a:pt x="46768" y="20865"/>
                </a:lnTo>
                <a:lnTo>
                  <a:pt x="45019" y="24228"/>
                </a:lnTo>
                <a:lnTo>
                  <a:pt x="43854" y="28374"/>
                </a:lnTo>
                <a:lnTo>
                  <a:pt x="43078" y="33044"/>
                </a:lnTo>
                <a:lnTo>
                  <a:pt x="41607" y="37109"/>
                </a:lnTo>
                <a:lnTo>
                  <a:pt x="39675" y="40771"/>
                </a:lnTo>
                <a:lnTo>
                  <a:pt x="37433" y="44166"/>
                </a:lnTo>
                <a:lnTo>
                  <a:pt x="34987" y="48334"/>
                </a:lnTo>
                <a:lnTo>
                  <a:pt x="32404" y="53017"/>
                </a:lnTo>
                <a:lnTo>
                  <a:pt x="29728" y="58045"/>
                </a:lnTo>
                <a:lnTo>
                  <a:pt x="26993" y="64254"/>
                </a:lnTo>
                <a:lnTo>
                  <a:pt x="24216" y="71251"/>
                </a:lnTo>
                <a:lnTo>
                  <a:pt x="21413" y="78773"/>
                </a:lnTo>
                <a:lnTo>
                  <a:pt x="18592" y="84740"/>
                </a:lnTo>
                <a:lnTo>
                  <a:pt x="15758" y="89671"/>
                </a:lnTo>
                <a:lnTo>
                  <a:pt x="12917" y="93910"/>
                </a:lnTo>
                <a:lnTo>
                  <a:pt x="11023" y="98642"/>
                </a:lnTo>
                <a:lnTo>
                  <a:pt x="9760" y="103701"/>
                </a:lnTo>
                <a:lnTo>
                  <a:pt x="8919" y="108979"/>
                </a:lnTo>
                <a:lnTo>
                  <a:pt x="7404" y="114403"/>
                </a:lnTo>
                <a:lnTo>
                  <a:pt x="5442" y="119923"/>
                </a:lnTo>
                <a:lnTo>
                  <a:pt x="3182" y="125509"/>
                </a:lnTo>
                <a:lnTo>
                  <a:pt x="1675" y="132090"/>
                </a:lnTo>
                <a:lnTo>
                  <a:pt x="670" y="139335"/>
                </a:lnTo>
                <a:lnTo>
                  <a:pt x="0" y="147022"/>
                </a:lnTo>
                <a:lnTo>
                  <a:pt x="507" y="153100"/>
                </a:lnTo>
                <a:lnTo>
                  <a:pt x="1796" y="158104"/>
                </a:lnTo>
                <a:lnTo>
                  <a:pt x="3609" y="162392"/>
                </a:lnTo>
                <a:lnTo>
                  <a:pt x="4817" y="167156"/>
                </a:lnTo>
                <a:lnTo>
                  <a:pt x="5623" y="172237"/>
                </a:lnTo>
                <a:lnTo>
                  <a:pt x="6160" y="177530"/>
                </a:lnTo>
                <a:lnTo>
                  <a:pt x="7470" y="182011"/>
                </a:lnTo>
                <a:lnTo>
                  <a:pt x="9296" y="185950"/>
                </a:lnTo>
                <a:lnTo>
                  <a:pt x="11466" y="189529"/>
                </a:lnTo>
                <a:lnTo>
                  <a:pt x="16417" y="196046"/>
                </a:lnTo>
                <a:lnTo>
                  <a:pt x="21793" y="202117"/>
                </a:lnTo>
                <a:lnTo>
                  <a:pt x="27357" y="207990"/>
                </a:lnTo>
                <a:lnTo>
                  <a:pt x="30174" y="209938"/>
                </a:lnTo>
                <a:lnTo>
                  <a:pt x="35845" y="212101"/>
                </a:lnTo>
                <a:lnTo>
                  <a:pt x="39643" y="213631"/>
                </a:lnTo>
                <a:lnTo>
                  <a:pt x="44080" y="215603"/>
                </a:lnTo>
                <a:lnTo>
                  <a:pt x="48943" y="217870"/>
                </a:lnTo>
                <a:lnTo>
                  <a:pt x="54089" y="219382"/>
                </a:lnTo>
                <a:lnTo>
                  <a:pt x="59426" y="220389"/>
                </a:lnTo>
                <a:lnTo>
                  <a:pt x="64889" y="221061"/>
                </a:lnTo>
                <a:lnTo>
                  <a:pt x="69482" y="220557"/>
                </a:lnTo>
                <a:lnTo>
                  <a:pt x="73498" y="219268"/>
                </a:lnTo>
                <a:lnTo>
                  <a:pt x="77128" y="217456"/>
                </a:lnTo>
                <a:lnTo>
                  <a:pt x="81452" y="216248"/>
                </a:lnTo>
                <a:lnTo>
                  <a:pt x="86240" y="215443"/>
                </a:lnTo>
                <a:lnTo>
                  <a:pt x="91337" y="214906"/>
                </a:lnTo>
                <a:lnTo>
                  <a:pt x="96640" y="213595"/>
                </a:lnTo>
                <a:lnTo>
                  <a:pt x="102080" y="211769"/>
                </a:lnTo>
                <a:lnTo>
                  <a:pt x="107613" y="209600"/>
                </a:lnTo>
                <a:lnTo>
                  <a:pt x="113205" y="207200"/>
                </a:lnTo>
                <a:lnTo>
                  <a:pt x="124500" y="201995"/>
                </a:lnTo>
                <a:lnTo>
                  <a:pt x="130179" y="198320"/>
                </a:lnTo>
                <a:lnTo>
                  <a:pt x="135869" y="193966"/>
                </a:lnTo>
                <a:lnTo>
                  <a:pt x="141568" y="189158"/>
                </a:lnTo>
                <a:lnTo>
                  <a:pt x="146320" y="185000"/>
                </a:lnTo>
                <a:lnTo>
                  <a:pt x="154140" y="177841"/>
                </a:lnTo>
                <a:lnTo>
                  <a:pt x="157559" y="173645"/>
                </a:lnTo>
                <a:lnTo>
                  <a:pt x="160791" y="168943"/>
                </a:lnTo>
                <a:lnTo>
                  <a:pt x="163897" y="163904"/>
                </a:lnTo>
                <a:lnTo>
                  <a:pt x="166921" y="159591"/>
                </a:lnTo>
                <a:lnTo>
                  <a:pt x="169889" y="155764"/>
                </a:lnTo>
                <a:lnTo>
                  <a:pt x="172822" y="152260"/>
                </a:lnTo>
                <a:lnTo>
                  <a:pt x="175727" y="148019"/>
                </a:lnTo>
                <a:lnTo>
                  <a:pt x="178617" y="143287"/>
                </a:lnTo>
                <a:lnTo>
                  <a:pt x="181497" y="138227"/>
                </a:lnTo>
                <a:lnTo>
                  <a:pt x="187237" y="127525"/>
                </a:lnTo>
                <a:lnTo>
                  <a:pt x="190100" y="122004"/>
                </a:lnTo>
                <a:lnTo>
                  <a:pt x="192010" y="117371"/>
                </a:lnTo>
                <a:lnTo>
                  <a:pt x="193282" y="113330"/>
                </a:lnTo>
                <a:lnTo>
                  <a:pt x="194131" y="109683"/>
                </a:lnTo>
                <a:lnTo>
                  <a:pt x="194697" y="105347"/>
                </a:lnTo>
                <a:lnTo>
                  <a:pt x="195074" y="100551"/>
                </a:lnTo>
                <a:lnTo>
                  <a:pt x="195325" y="95449"/>
                </a:lnTo>
                <a:lnTo>
                  <a:pt x="194541" y="90142"/>
                </a:lnTo>
                <a:lnTo>
                  <a:pt x="193065" y="84700"/>
                </a:lnTo>
                <a:lnTo>
                  <a:pt x="191129" y="79166"/>
                </a:lnTo>
                <a:lnTo>
                  <a:pt x="188885" y="73573"/>
                </a:lnTo>
                <a:lnTo>
                  <a:pt x="186438" y="67938"/>
                </a:lnTo>
                <a:lnTo>
                  <a:pt x="183853" y="62277"/>
                </a:lnTo>
                <a:lnTo>
                  <a:pt x="181177" y="57550"/>
                </a:lnTo>
                <a:lnTo>
                  <a:pt x="178441" y="53447"/>
                </a:lnTo>
                <a:lnTo>
                  <a:pt x="175664" y="49759"/>
                </a:lnTo>
                <a:lnTo>
                  <a:pt x="172580" y="43121"/>
                </a:lnTo>
                <a:lnTo>
                  <a:pt x="171756" y="40017"/>
                </a:lnTo>
                <a:lnTo>
                  <a:pt x="169303" y="36043"/>
                </a:lnTo>
                <a:lnTo>
                  <a:pt x="165762" y="31489"/>
                </a:lnTo>
                <a:lnTo>
                  <a:pt x="161497" y="26547"/>
                </a:lnTo>
                <a:lnTo>
                  <a:pt x="157701" y="23253"/>
                </a:lnTo>
                <a:lnTo>
                  <a:pt x="154217" y="21057"/>
                </a:lnTo>
                <a:lnTo>
                  <a:pt x="150943" y="19593"/>
                </a:lnTo>
                <a:lnTo>
                  <a:pt x="147807" y="17664"/>
                </a:lnTo>
                <a:lnTo>
                  <a:pt x="141784" y="12981"/>
                </a:lnTo>
                <a:lnTo>
                  <a:pt x="137891" y="10399"/>
                </a:lnTo>
                <a:lnTo>
                  <a:pt x="133392" y="7725"/>
                </a:lnTo>
                <a:lnTo>
                  <a:pt x="128486" y="4990"/>
                </a:lnTo>
                <a:lnTo>
                  <a:pt x="124264" y="3166"/>
                </a:lnTo>
                <a:lnTo>
                  <a:pt x="120495" y="1951"/>
                </a:lnTo>
                <a:lnTo>
                  <a:pt x="117032" y="1141"/>
                </a:lnTo>
                <a:lnTo>
                  <a:pt x="113770" y="600"/>
                </a:lnTo>
                <a:lnTo>
                  <a:pt x="110643" y="240"/>
                </a:lnTo>
                <a:lnTo>
                  <a:pt x="107606" y="0"/>
                </a:lnTo>
                <a:lnTo>
                  <a:pt x="103676" y="792"/>
                </a:lnTo>
                <a:lnTo>
                  <a:pt x="99152" y="2273"/>
                </a:lnTo>
                <a:lnTo>
                  <a:pt x="94229" y="4213"/>
                </a:lnTo>
                <a:lnTo>
                  <a:pt x="89996" y="6458"/>
                </a:lnTo>
                <a:lnTo>
                  <a:pt x="86221" y="8908"/>
                </a:lnTo>
                <a:lnTo>
                  <a:pt x="82753" y="11493"/>
                </a:lnTo>
                <a:lnTo>
                  <a:pt x="78534" y="13217"/>
                </a:lnTo>
                <a:lnTo>
                  <a:pt x="73818" y="14366"/>
                </a:lnTo>
                <a:lnTo>
                  <a:pt x="68768" y="15133"/>
                </a:lnTo>
                <a:lnTo>
                  <a:pt x="64449" y="17548"/>
                </a:lnTo>
                <a:lnTo>
                  <a:pt x="60617" y="21064"/>
                </a:lnTo>
                <a:lnTo>
                  <a:pt x="57110" y="25312"/>
                </a:lnTo>
                <a:lnTo>
                  <a:pt x="53820" y="29097"/>
                </a:lnTo>
                <a:lnTo>
                  <a:pt x="50673" y="32573"/>
                </a:lnTo>
                <a:lnTo>
                  <a:pt x="47623" y="35843"/>
                </a:lnTo>
                <a:lnTo>
                  <a:pt x="44638" y="38022"/>
                </a:lnTo>
                <a:lnTo>
                  <a:pt x="38779" y="40445"/>
                </a:lnTo>
                <a:lnTo>
                  <a:pt x="36838" y="42043"/>
                </a:lnTo>
                <a:lnTo>
                  <a:pt x="35542" y="44061"/>
                </a:lnTo>
                <a:lnTo>
                  <a:pt x="32951" y="5095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23"/>
          <p:cNvSpPr/>
          <p:nvPr/>
        </p:nvSpPr>
        <p:spPr>
          <a:xfrm>
            <a:off x="8241030" y="3797662"/>
            <a:ext cx="197159" cy="497147"/>
          </a:xfrm>
          <a:custGeom>
            <a:avLst/>
            <a:gdLst/>
            <a:ahLst/>
            <a:cxnLst/>
            <a:rect l="0" t="0" r="0" b="0"/>
            <a:pathLst>
              <a:path w="197159" h="497147">
                <a:moveTo>
                  <a:pt x="137160" y="8528"/>
                </a:moveTo>
                <a:lnTo>
                  <a:pt x="132609" y="8528"/>
                </a:lnTo>
                <a:lnTo>
                  <a:pt x="131268" y="7575"/>
                </a:lnTo>
                <a:lnTo>
                  <a:pt x="130374" y="5988"/>
                </a:lnTo>
                <a:lnTo>
                  <a:pt x="129779" y="3977"/>
                </a:lnTo>
                <a:lnTo>
                  <a:pt x="128429" y="2636"/>
                </a:lnTo>
                <a:lnTo>
                  <a:pt x="126577" y="1742"/>
                </a:lnTo>
                <a:lnTo>
                  <a:pt x="124390" y="1147"/>
                </a:lnTo>
                <a:lnTo>
                  <a:pt x="121978" y="1702"/>
                </a:lnTo>
                <a:lnTo>
                  <a:pt x="116760" y="4859"/>
                </a:lnTo>
                <a:lnTo>
                  <a:pt x="111266" y="6897"/>
                </a:lnTo>
                <a:lnTo>
                  <a:pt x="108467" y="7441"/>
                </a:lnTo>
                <a:lnTo>
                  <a:pt x="104696" y="9708"/>
                </a:lnTo>
                <a:lnTo>
                  <a:pt x="100277" y="13125"/>
                </a:lnTo>
                <a:lnTo>
                  <a:pt x="95426" y="17307"/>
                </a:lnTo>
                <a:lnTo>
                  <a:pt x="91240" y="21048"/>
                </a:lnTo>
                <a:lnTo>
                  <a:pt x="84048" y="27745"/>
                </a:lnTo>
                <a:lnTo>
                  <a:pt x="70094" y="41421"/>
                </a:lnTo>
                <a:lnTo>
                  <a:pt x="65780" y="46649"/>
                </a:lnTo>
                <a:lnTo>
                  <a:pt x="61950" y="52039"/>
                </a:lnTo>
                <a:lnTo>
                  <a:pt x="58444" y="57538"/>
                </a:lnTo>
                <a:lnTo>
                  <a:pt x="55155" y="63109"/>
                </a:lnTo>
                <a:lnTo>
                  <a:pt x="52010" y="68727"/>
                </a:lnTo>
                <a:lnTo>
                  <a:pt x="48960" y="74378"/>
                </a:lnTo>
                <a:lnTo>
                  <a:pt x="45023" y="80050"/>
                </a:lnTo>
                <a:lnTo>
                  <a:pt x="40493" y="85737"/>
                </a:lnTo>
                <a:lnTo>
                  <a:pt x="35567" y="91433"/>
                </a:lnTo>
                <a:lnTo>
                  <a:pt x="31331" y="97135"/>
                </a:lnTo>
                <a:lnTo>
                  <a:pt x="27555" y="102842"/>
                </a:lnTo>
                <a:lnTo>
                  <a:pt x="24084" y="108551"/>
                </a:lnTo>
                <a:lnTo>
                  <a:pt x="20230" y="119975"/>
                </a:lnTo>
                <a:lnTo>
                  <a:pt x="18516" y="131402"/>
                </a:lnTo>
                <a:lnTo>
                  <a:pt x="17755" y="142831"/>
                </a:lnTo>
                <a:lnTo>
                  <a:pt x="17416" y="154261"/>
                </a:lnTo>
                <a:lnTo>
                  <a:pt x="17198" y="172569"/>
                </a:lnTo>
                <a:lnTo>
                  <a:pt x="18132" y="175991"/>
                </a:lnTo>
                <a:lnTo>
                  <a:pt x="21711" y="182333"/>
                </a:lnTo>
                <a:lnTo>
                  <a:pt x="26476" y="188327"/>
                </a:lnTo>
                <a:lnTo>
                  <a:pt x="29081" y="191259"/>
                </a:lnTo>
                <a:lnTo>
                  <a:pt x="31770" y="193214"/>
                </a:lnTo>
                <a:lnTo>
                  <a:pt x="37297" y="195386"/>
                </a:lnTo>
                <a:lnTo>
                  <a:pt x="41057" y="195964"/>
                </a:lnTo>
                <a:lnTo>
                  <a:pt x="45468" y="196351"/>
                </a:lnTo>
                <a:lnTo>
                  <a:pt x="50315" y="196608"/>
                </a:lnTo>
                <a:lnTo>
                  <a:pt x="54497" y="195827"/>
                </a:lnTo>
                <a:lnTo>
                  <a:pt x="58240" y="194354"/>
                </a:lnTo>
                <a:lnTo>
                  <a:pt x="61687" y="192419"/>
                </a:lnTo>
                <a:lnTo>
                  <a:pt x="70596" y="187730"/>
                </a:lnTo>
                <a:lnTo>
                  <a:pt x="91838" y="176958"/>
                </a:lnTo>
                <a:lnTo>
                  <a:pt x="97419" y="173202"/>
                </a:lnTo>
                <a:lnTo>
                  <a:pt x="103046" y="168793"/>
                </a:lnTo>
                <a:lnTo>
                  <a:pt x="108702" y="163949"/>
                </a:lnTo>
                <a:lnTo>
                  <a:pt x="114378" y="159767"/>
                </a:lnTo>
                <a:lnTo>
                  <a:pt x="120067" y="156026"/>
                </a:lnTo>
                <a:lnTo>
                  <a:pt x="125765" y="152580"/>
                </a:lnTo>
                <a:lnTo>
                  <a:pt x="130516" y="148378"/>
                </a:lnTo>
                <a:lnTo>
                  <a:pt x="134636" y="143671"/>
                </a:lnTo>
                <a:lnTo>
                  <a:pt x="138334" y="138628"/>
                </a:lnTo>
                <a:lnTo>
                  <a:pt x="141752" y="133361"/>
                </a:lnTo>
                <a:lnTo>
                  <a:pt x="144984" y="127945"/>
                </a:lnTo>
                <a:lnTo>
                  <a:pt x="148091" y="122429"/>
                </a:lnTo>
                <a:lnTo>
                  <a:pt x="152067" y="116847"/>
                </a:lnTo>
                <a:lnTo>
                  <a:pt x="156624" y="111221"/>
                </a:lnTo>
                <a:lnTo>
                  <a:pt x="161566" y="105564"/>
                </a:lnTo>
                <a:lnTo>
                  <a:pt x="164860" y="99889"/>
                </a:lnTo>
                <a:lnTo>
                  <a:pt x="168521" y="88503"/>
                </a:lnTo>
                <a:lnTo>
                  <a:pt x="172688" y="77092"/>
                </a:lnTo>
                <a:lnTo>
                  <a:pt x="177715" y="65671"/>
                </a:lnTo>
                <a:lnTo>
                  <a:pt x="183124" y="54245"/>
                </a:lnTo>
                <a:lnTo>
                  <a:pt x="186164" y="42816"/>
                </a:lnTo>
                <a:lnTo>
                  <a:pt x="186974" y="37101"/>
                </a:lnTo>
                <a:lnTo>
                  <a:pt x="186561" y="32339"/>
                </a:lnTo>
                <a:lnTo>
                  <a:pt x="185333" y="28212"/>
                </a:lnTo>
                <a:lnTo>
                  <a:pt x="182382" y="21086"/>
                </a:lnTo>
                <a:lnTo>
                  <a:pt x="180722" y="11719"/>
                </a:lnTo>
                <a:lnTo>
                  <a:pt x="180114" y="1692"/>
                </a:lnTo>
                <a:lnTo>
                  <a:pt x="179132" y="1113"/>
                </a:lnTo>
                <a:lnTo>
                  <a:pt x="173250" y="184"/>
                </a:lnTo>
                <a:lnTo>
                  <a:pt x="171806" y="0"/>
                </a:lnTo>
                <a:lnTo>
                  <a:pt x="171481" y="11891"/>
                </a:lnTo>
                <a:lnTo>
                  <a:pt x="172423" y="14580"/>
                </a:lnTo>
                <a:lnTo>
                  <a:pt x="176010" y="20108"/>
                </a:lnTo>
                <a:lnTo>
                  <a:pt x="178239" y="28279"/>
                </a:lnTo>
                <a:lnTo>
                  <a:pt x="180182" y="38261"/>
                </a:lnTo>
                <a:lnTo>
                  <a:pt x="184221" y="49047"/>
                </a:lnTo>
                <a:lnTo>
                  <a:pt x="186651" y="62731"/>
                </a:lnTo>
                <a:lnTo>
                  <a:pt x="187299" y="70381"/>
                </a:lnTo>
                <a:lnTo>
                  <a:pt x="187730" y="78338"/>
                </a:lnTo>
                <a:lnTo>
                  <a:pt x="188211" y="94800"/>
                </a:lnTo>
                <a:lnTo>
                  <a:pt x="188481" y="115581"/>
                </a:lnTo>
                <a:lnTo>
                  <a:pt x="191084" y="130402"/>
                </a:lnTo>
                <a:lnTo>
                  <a:pt x="193112" y="138355"/>
                </a:lnTo>
                <a:lnTo>
                  <a:pt x="194464" y="146514"/>
                </a:lnTo>
                <a:lnTo>
                  <a:pt x="195365" y="154811"/>
                </a:lnTo>
                <a:lnTo>
                  <a:pt x="195965" y="163200"/>
                </a:lnTo>
                <a:lnTo>
                  <a:pt x="196367" y="172603"/>
                </a:lnTo>
                <a:lnTo>
                  <a:pt x="196811" y="193210"/>
                </a:lnTo>
                <a:lnTo>
                  <a:pt x="197158" y="281554"/>
                </a:lnTo>
                <a:lnTo>
                  <a:pt x="196209" y="291510"/>
                </a:lnTo>
                <a:lnTo>
                  <a:pt x="194623" y="301958"/>
                </a:lnTo>
                <a:lnTo>
                  <a:pt x="192614" y="312733"/>
                </a:lnTo>
                <a:lnTo>
                  <a:pt x="190322" y="322774"/>
                </a:lnTo>
                <a:lnTo>
                  <a:pt x="187841" y="332325"/>
                </a:lnTo>
                <a:lnTo>
                  <a:pt x="182545" y="351510"/>
                </a:lnTo>
                <a:lnTo>
                  <a:pt x="177015" y="372737"/>
                </a:lnTo>
                <a:lnTo>
                  <a:pt x="173256" y="382778"/>
                </a:lnTo>
                <a:lnTo>
                  <a:pt x="168844" y="392331"/>
                </a:lnTo>
                <a:lnTo>
                  <a:pt x="163997" y="401556"/>
                </a:lnTo>
                <a:lnTo>
                  <a:pt x="158861" y="410564"/>
                </a:lnTo>
                <a:lnTo>
                  <a:pt x="153532" y="419427"/>
                </a:lnTo>
                <a:lnTo>
                  <a:pt x="148075" y="428193"/>
                </a:lnTo>
                <a:lnTo>
                  <a:pt x="142531" y="435942"/>
                </a:lnTo>
                <a:lnTo>
                  <a:pt x="136932" y="443013"/>
                </a:lnTo>
                <a:lnTo>
                  <a:pt x="131292" y="449632"/>
                </a:lnTo>
                <a:lnTo>
                  <a:pt x="126580" y="455950"/>
                </a:lnTo>
                <a:lnTo>
                  <a:pt x="122487" y="462067"/>
                </a:lnTo>
                <a:lnTo>
                  <a:pt x="118806" y="468049"/>
                </a:lnTo>
                <a:lnTo>
                  <a:pt x="114446" y="472990"/>
                </a:lnTo>
                <a:lnTo>
                  <a:pt x="109635" y="477237"/>
                </a:lnTo>
                <a:lnTo>
                  <a:pt x="104522" y="481021"/>
                </a:lnTo>
                <a:lnTo>
                  <a:pt x="100161" y="484496"/>
                </a:lnTo>
                <a:lnTo>
                  <a:pt x="96302" y="487765"/>
                </a:lnTo>
                <a:lnTo>
                  <a:pt x="92776" y="490896"/>
                </a:lnTo>
                <a:lnTo>
                  <a:pt x="88521" y="492984"/>
                </a:lnTo>
                <a:lnTo>
                  <a:pt x="83778" y="494376"/>
                </a:lnTo>
                <a:lnTo>
                  <a:pt x="78712" y="495304"/>
                </a:lnTo>
                <a:lnTo>
                  <a:pt x="74382" y="495923"/>
                </a:lnTo>
                <a:lnTo>
                  <a:pt x="70543" y="496335"/>
                </a:lnTo>
                <a:lnTo>
                  <a:pt x="67031" y="496610"/>
                </a:lnTo>
                <a:lnTo>
                  <a:pt x="62784" y="496793"/>
                </a:lnTo>
                <a:lnTo>
                  <a:pt x="48660" y="497051"/>
                </a:lnTo>
                <a:lnTo>
                  <a:pt x="31819" y="497146"/>
                </a:lnTo>
                <a:lnTo>
                  <a:pt x="28832" y="496198"/>
                </a:lnTo>
                <a:lnTo>
                  <a:pt x="22974" y="492605"/>
                </a:lnTo>
                <a:lnTo>
                  <a:pt x="17196" y="487833"/>
                </a:lnTo>
                <a:lnTo>
                  <a:pt x="11452" y="482537"/>
                </a:lnTo>
                <a:lnTo>
                  <a:pt x="0" y="47144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24"/>
          <p:cNvSpPr/>
          <p:nvPr/>
        </p:nvSpPr>
        <p:spPr>
          <a:xfrm>
            <a:off x="8583961" y="3729154"/>
            <a:ext cx="265553" cy="265504"/>
          </a:xfrm>
          <a:custGeom>
            <a:avLst/>
            <a:gdLst/>
            <a:ahLst/>
            <a:cxnLst/>
            <a:rect l="0" t="0" r="0" b="0"/>
            <a:pathLst>
              <a:path w="265553" h="265504">
                <a:moveTo>
                  <a:pt x="8541" y="42746"/>
                </a:moveTo>
                <a:lnTo>
                  <a:pt x="0" y="42746"/>
                </a:lnTo>
                <a:lnTo>
                  <a:pt x="11903" y="42746"/>
                </a:lnTo>
                <a:lnTo>
                  <a:pt x="14593" y="41793"/>
                </a:lnTo>
                <a:lnTo>
                  <a:pt x="20121" y="38195"/>
                </a:lnTo>
                <a:lnTo>
                  <a:pt x="28293" y="33420"/>
                </a:lnTo>
                <a:lnTo>
                  <a:pt x="33139" y="30814"/>
                </a:lnTo>
                <a:lnTo>
                  <a:pt x="38275" y="29076"/>
                </a:lnTo>
                <a:lnTo>
                  <a:pt x="43603" y="27918"/>
                </a:lnTo>
                <a:lnTo>
                  <a:pt x="49060" y="27145"/>
                </a:lnTo>
                <a:lnTo>
                  <a:pt x="54605" y="25678"/>
                </a:lnTo>
                <a:lnTo>
                  <a:pt x="60205" y="23747"/>
                </a:lnTo>
                <a:lnTo>
                  <a:pt x="65844" y="21507"/>
                </a:lnTo>
                <a:lnTo>
                  <a:pt x="79729" y="16479"/>
                </a:lnTo>
                <a:lnTo>
                  <a:pt x="87432" y="13805"/>
                </a:lnTo>
                <a:lnTo>
                  <a:pt x="94473" y="12021"/>
                </a:lnTo>
                <a:lnTo>
                  <a:pt x="101071" y="10833"/>
                </a:lnTo>
                <a:lnTo>
                  <a:pt x="107375" y="10041"/>
                </a:lnTo>
                <a:lnTo>
                  <a:pt x="114435" y="8560"/>
                </a:lnTo>
                <a:lnTo>
                  <a:pt x="122000" y="6620"/>
                </a:lnTo>
                <a:lnTo>
                  <a:pt x="129900" y="4375"/>
                </a:lnTo>
                <a:lnTo>
                  <a:pt x="137072" y="2877"/>
                </a:lnTo>
                <a:lnTo>
                  <a:pt x="143758" y="1879"/>
                </a:lnTo>
                <a:lnTo>
                  <a:pt x="150121" y="1214"/>
                </a:lnTo>
                <a:lnTo>
                  <a:pt x="156268" y="770"/>
                </a:lnTo>
                <a:lnTo>
                  <a:pt x="162271" y="474"/>
                </a:lnTo>
                <a:lnTo>
                  <a:pt x="177280" y="58"/>
                </a:lnTo>
                <a:lnTo>
                  <a:pt x="181041" y="0"/>
                </a:lnTo>
                <a:lnTo>
                  <a:pt x="184501" y="914"/>
                </a:lnTo>
                <a:lnTo>
                  <a:pt x="190886" y="4469"/>
                </a:lnTo>
                <a:lnTo>
                  <a:pt x="196899" y="9224"/>
                </a:lnTo>
                <a:lnTo>
                  <a:pt x="199835" y="11825"/>
                </a:lnTo>
                <a:lnTo>
                  <a:pt x="201793" y="14512"/>
                </a:lnTo>
                <a:lnTo>
                  <a:pt x="203968" y="20037"/>
                </a:lnTo>
                <a:lnTo>
                  <a:pt x="204935" y="28208"/>
                </a:lnTo>
                <a:lnTo>
                  <a:pt x="205193" y="33054"/>
                </a:lnTo>
                <a:lnTo>
                  <a:pt x="204413" y="37237"/>
                </a:lnTo>
                <a:lnTo>
                  <a:pt x="201005" y="44425"/>
                </a:lnTo>
                <a:lnTo>
                  <a:pt x="197810" y="49580"/>
                </a:lnTo>
                <a:lnTo>
                  <a:pt x="189181" y="62928"/>
                </a:lnTo>
                <a:lnTo>
                  <a:pt x="184213" y="68583"/>
                </a:lnTo>
                <a:lnTo>
                  <a:pt x="178996" y="73306"/>
                </a:lnTo>
                <a:lnTo>
                  <a:pt x="173613" y="77407"/>
                </a:lnTo>
                <a:lnTo>
                  <a:pt x="168119" y="82045"/>
                </a:lnTo>
                <a:lnTo>
                  <a:pt x="162551" y="87043"/>
                </a:lnTo>
                <a:lnTo>
                  <a:pt x="151285" y="97676"/>
                </a:lnTo>
                <a:lnTo>
                  <a:pt x="139928" y="108752"/>
                </a:lnTo>
                <a:lnTo>
                  <a:pt x="134232" y="113419"/>
                </a:lnTo>
                <a:lnTo>
                  <a:pt x="128530" y="117484"/>
                </a:lnTo>
                <a:lnTo>
                  <a:pt x="122823" y="121146"/>
                </a:lnTo>
                <a:lnTo>
                  <a:pt x="118068" y="124540"/>
                </a:lnTo>
                <a:lnTo>
                  <a:pt x="110241" y="130851"/>
                </a:lnTo>
                <a:lnTo>
                  <a:pt x="103589" y="136831"/>
                </a:lnTo>
                <a:lnTo>
                  <a:pt x="100482" y="139759"/>
                </a:lnTo>
                <a:lnTo>
                  <a:pt x="96505" y="141712"/>
                </a:lnTo>
                <a:lnTo>
                  <a:pt x="91948" y="143013"/>
                </a:lnTo>
                <a:lnTo>
                  <a:pt x="87007" y="143880"/>
                </a:lnTo>
                <a:lnTo>
                  <a:pt x="78974" y="144845"/>
                </a:lnTo>
                <a:lnTo>
                  <a:pt x="68730" y="145602"/>
                </a:lnTo>
                <a:lnTo>
                  <a:pt x="68603" y="141061"/>
                </a:lnTo>
                <a:lnTo>
                  <a:pt x="69537" y="138769"/>
                </a:lnTo>
                <a:lnTo>
                  <a:pt x="73116" y="133683"/>
                </a:lnTo>
                <a:lnTo>
                  <a:pt x="75404" y="131945"/>
                </a:lnTo>
                <a:lnTo>
                  <a:pt x="77881" y="130787"/>
                </a:lnTo>
                <a:lnTo>
                  <a:pt x="84126" y="128548"/>
                </a:lnTo>
                <a:lnTo>
                  <a:pt x="88460" y="126617"/>
                </a:lnTo>
                <a:lnTo>
                  <a:pt x="93252" y="124377"/>
                </a:lnTo>
                <a:lnTo>
                  <a:pt x="98353" y="122884"/>
                </a:lnTo>
                <a:lnTo>
                  <a:pt x="103658" y="121889"/>
                </a:lnTo>
                <a:lnTo>
                  <a:pt x="109099" y="121225"/>
                </a:lnTo>
                <a:lnTo>
                  <a:pt x="115585" y="119830"/>
                </a:lnTo>
                <a:lnTo>
                  <a:pt x="122766" y="117948"/>
                </a:lnTo>
                <a:lnTo>
                  <a:pt x="130411" y="115741"/>
                </a:lnTo>
                <a:lnTo>
                  <a:pt x="137413" y="114269"/>
                </a:lnTo>
                <a:lnTo>
                  <a:pt x="143986" y="113288"/>
                </a:lnTo>
                <a:lnTo>
                  <a:pt x="150273" y="112633"/>
                </a:lnTo>
                <a:lnTo>
                  <a:pt x="157320" y="112198"/>
                </a:lnTo>
                <a:lnTo>
                  <a:pt x="172773" y="111713"/>
                </a:lnTo>
                <a:lnTo>
                  <a:pt x="179942" y="112537"/>
                </a:lnTo>
                <a:lnTo>
                  <a:pt x="186626" y="114038"/>
                </a:lnTo>
                <a:lnTo>
                  <a:pt x="192987" y="115991"/>
                </a:lnTo>
                <a:lnTo>
                  <a:pt x="200085" y="117294"/>
                </a:lnTo>
                <a:lnTo>
                  <a:pt x="207675" y="118162"/>
                </a:lnTo>
                <a:lnTo>
                  <a:pt x="215592" y="118740"/>
                </a:lnTo>
                <a:lnTo>
                  <a:pt x="222775" y="120079"/>
                </a:lnTo>
                <a:lnTo>
                  <a:pt x="229470" y="121924"/>
                </a:lnTo>
                <a:lnTo>
                  <a:pt x="235837" y="124106"/>
                </a:lnTo>
                <a:lnTo>
                  <a:pt x="241033" y="126513"/>
                </a:lnTo>
                <a:lnTo>
                  <a:pt x="245452" y="129071"/>
                </a:lnTo>
                <a:lnTo>
                  <a:pt x="249349" y="131728"/>
                </a:lnTo>
                <a:lnTo>
                  <a:pt x="256220" y="139761"/>
                </a:lnTo>
                <a:lnTo>
                  <a:pt x="259385" y="144570"/>
                </a:lnTo>
                <a:lnTo>
                  <a:pt x="262902" y="152454"/>
                </a:lnTo>
                <a:lnTo>
                  <a:pt x="264466" y="160085"/>
                </a:lnTo>
                <a:lnTo>
                  <a:pt x="264882" y="164787"/>
                </a:lnTo>
                <a:lnTo>
                  <a:pt x="265346" y="174139"/>
                </a:lnTo>
                <a:lnTo>
                  <a:pt x="265552" y="181470"/>
                </a:lnTo>
                <a:lnTo>
                  <a:pt x="264654" y="185711"/>
                </a:lnTo>
                <a:lnTo>
                  <a:pt x="263103" y="190443"/>
                </a:lnTo>
                <a:lnTo>
                  <a:pt x="261117" y="195503"/>
                </a:lnTo>
                <a:lnTo>
                  <a:pt x="256369" y="203666"/>
                </a:lnTo>
                <a:lnTo>
                  <a:pt x="250133" y="211420"/>
                </a:lnTo>
                <a:lnTo>
                  <a:pt x="245802" y="216155"/>
                </a:lnTo>
                <a:lnTo>
                  <a:pt x="241011" y="221217"/>
                </a:lnTo>
                <a:lnTo>
                  <a:pt x="235910" y="225544"/>
                </a:lnTo>
                <a:lnTo>
                  <a:pt x="230606" y="229381"/>
                </a:lnTo>
                <a:lnTo>
                  <a:pt x="225164" y="232892"/>
                </a:lnTo>
                <a:lnTo>
                  <a:pt x="219631" y="237138"/>
                </a:lnTo>
                <a:lnTo>
                  <a:pt x="214038" y="241872"/>
                </a:lnTo>
                <a:lnTo>
                  <a:pt x="208404" y="246935"/>
                </a:lnTo>
                <a:lnTo>
                  <a:pt x="202743" y="250309"/>
                </a:lnTo>
                <a:lnTo>
                  <a:pt x="197064" y="252559"/>
                </a:lnTo>
                <a:lnTo>
                  <a:pt x="191373" y="254059"/>
                </a:lnTo>
                <a:lnTo>
                  <a:pt x="185675" y="256011"/>
                </a:lnTo>
                <a:lnTo>
                  <a:pt x="179970" y="258265"/>
                </a:lnTo>
                <a:lnTo>
                  <a:pt x="174262" y="260720"/>
                </a:lnTo>
                <a:lnTo>
                  <a:pt x="168552" y="262357"/>
                </a:lnTo>
                <a:lnTo>
                  <a:pt x="162839" y="263448"/>
                </a:lnTo>
                <a:lnTo>
                  <a:pt x="157127" y="264176"/>
                </a:lnTo>
                <a:lnTo>
                  <a:pt x="151414" y="264661"/>
                </a:lnTo>
                <a:lnTo>
                  <a:pt x="145699" y="264984"/>
                </a:lnTo>
                <a:lnTo>
                  <a:pt x="134271" y="265343"/>
                </a:lnTo>
                <a:lnTo>
                  <a:pt x="122840" y="265503"/>
                </a:lnTo>
                <a:lnTo>
                  <a:pt x="117126" y="264593"/>
                </a:lnTo>
                <a:lnTo>
                  <a:pt x="111411" y="263034"/>
                </a:lnTo>
                <a:lnTo>
                  <a:pt x="105696" y="261042"/>
                </a:lnTo>
                <a:lnTo>
                  <a:pt x="100934" y="259714"/>
                </a:lnTo>
                <a:lnTo>
                  <a:pt x="93103" y="258239"/>
                </a:lnTo>
                <a:lnTo>
                  <a:pt x="88727" y="257845"/>
                </a:lnTo>
                <a:lnTo>
                  <a:pt x="83906" y="257583"/>
                </a:lnTo>
                <a:lnTo>
                  <a:pt x="78787" y="257408"/>
                </a:lnTo>
                <a:lnTo>
                  <a:pt x="74422" y="256339"/>
                </a:lnTo>
                <a:lnTo>
                  <a:pt x="63728" y="251236"/>
                </a:lnTo>
                <a:lnTo>
                  <a:pt x="55479" y="249300"/>
                </a:lnTo>
                <a:lnTo>
                  <a:pt x="51404" y="24848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6" name="Group 85"/>
          <p:cNvGrpSpPr/>
          <p:nvPr/>
        </p:nvGrpSpPr>
        <p:grpSpPr>
          <a:xfrm>
            <a:off x="1965959" y="4543425"/>
            <a:ext cx="5055931" cy="1251583"/>
            <a:chOff x="1965959" y="4543425"/>
            <a:chExt cx="5055931" cy="1251583"/>
          </a:xfrm>
        </p:grpSpPr>
        <p:sp>
          <p:nvSpPr>
            <p:cNvPr id="57" name="SMARTPenAnnotation625"/>
            <p:cNvSpPr/>
            <p:nvPr/>
          </p:nvSpPr>
          <p:spPr>
            <a:xfrm>
              <a:off x="2000250" y="4774882"/>
              <a:ext cx="68580" cy="240031"/>
            </a:xfrm>
            <a:custGeom>
              <a:avLst/>
              <a:gdLst/>
              <a:ahLst/>
              <a:cxnLst/>
              <a:rect l="0" t="0" r="0" b="0"/>
              <a:pathLst>
                <a:path w="68580" h="240031">
                  <a:moveTo>
                    <a:pt x="0" y="0"/>
                  </a:moveTo>
                  <a:lnTo>
                    <a:pt x="7380" y="7381"/>
                  </a:lnTo>
                  <a:lnTo>
                    <a:pt x="8042" y="10583"/>
                  </a:lnTo>
                  <a:lnTo>
                    <a:pt x="8219" y="12770"/>
                  </a:lnTo>
                  <a:lnTo>
                    <a:pt x="9289" y="15181"/>
                  </a:lnTo>
                  <a:lnTo>
                    <a:pt x="10955" y="17741"/>
                  </a:lnTo>
                  <a:lnTo>
                    <a:pt x="13018" y="20400"/>
                  </a:lnTo>
                  <a:lnTo>
                    <a:pt x="15346" y="23125"/>
                  </a:lnTo>
                  <a:lnTo>
                    <a:pt x="17851" y="25895"/>
                  </a:lnTo>
                  <a:lnTo>
                    <a:pt x="20473" y="28693"/>
                  </a:lnTo>
                  <a:lnTo>
                    <a:pt x="22221" y="31511"/>
                  </a:lnTo>
                  <a:lnTo>
                    <a:pt x="24163" y="37182"/>
                  </a:lnTo>
                  <a:lnTo>
                    <a:pt x="25633" y="40981"/>
                  </a:lnTo>
                  <a:lnTo>
                    <a:pt x="27566" y="45418"/>
                  </a:lnTo>
                  <a:lnTo>
                    <a:pt x="29808" y="50282"/>
                  </a:lnTo>
                  <a:lnTo>
                    <a:pt x="31301" y="55428"/>
                  </a:lnTo>
                  <a:lnTo>
                    <a:pt x="32298" y="60765"/>
                  </a:lnTo>
                  <a:lnTo>
                    <a:pt x="32961" y="66227"/>
                  </a:lnTo>
                  <a:lnTo>
                    <a:pt x="33404" y="71774"/>
                  </a:lnTo>
                  <a:lnTo>
                    <a:pt x="33699" y="77377"/>
                  </a:lnTo>
                  <a:lnTo>
                    <a:pt x="34027" y="88682"/>
                  </a:lnTo>
                  <a:lnTo>
                    <a:pt x="34173" y="100057"/>
                  </a:lnTo>
                  <a:lnTo>
                    <a:pt x="35164" y="106709"/>
                  </a:lnTo>
                  <a:lnTo>
                    <a:pt x="36778" y="114002"/>
                  </a:lnTo>
                  <a:lnTo>
                    <a:pt x="38806" y="121722"/>
                  </a:lnTo>
                  <a:lnTo>
                    <a:pt x="40158" y="128773"/>
                  </a:lnTo>
                  <a:lnTo>
                    <a:pt x="41059" y="135379"/>
                  </a:lnTo>
                  <a:lnTo>
                    <a:pt x="41660" y="141688"/>
                  </a:lnTo>
                  <a:lnTo>
                    <a:pt x="42061" y="147798"/>
                  </a:lnTo>
                  <a:lnTo>
                    <a:pt x="42328" y="153777"/>
                  </a:lnTo>
                  <a:lnTo>
                    <a:pt x="42704" y="168754"/>
                  </a:lnTo>
                  <a:lnTo>
                    <a:pt x="42757" y="172510"/>
                  </a:lnTo>
                  <a:lnTo>
                    <a:pt x="43744" y="176920"/>
                  </a:lnTo>
                  <a:lnTo>
                    <a:pt x="45355" y="181764"/>
                  </a:lnTo>
                  <a:lnTo>
                    <a:pt x="47381" y="186898"/>
                  </a:lnTo>
                  <a:lnTo>
                    <a:pt x="48733" y="192226"/>
                  </a:lnTo>
                  <a:lnTo>
                    <a:pt x="49633" y="197683"/>
                  </a:lnTo>
                  <a:lnTo>
                    <a:pt x="50234" y="203226"/>
                  </a:lnTo>
                  <a:lnTo>
                    <a:pt x="51586" y="207874"/>
                  </a:lnTo>
                  <a:lnTo>
                    <a:pt x="53441" y="211926"/>
                  </a:lnTo>
                  <a:lnTo>
                    <a:pt x="55630" y="215579"/>
                  </a:lnTo>
                  <a:lnTo>
                    <a:pt x="57089" y="218967"/>
                  </a:lnTo>
                  <a:lnTo>
                    <a:pt x="58710" y="225271"/>
                  </a:lnTo>
                  <a:lnTo>
                    <a:pt x="59431" y="231248"/>
                  </a:lnTo>
                  <a:lnTo>
                    <a:pt x="59893" y="238296"/>
                  </a:lnTo>
                  <a:lnTo>
                    <a:pt x="60884" y="238874"/>
                  </a:lnTo>
                  <a:lnTo>
                    <a:pt x="62496" y="239260"/>
                  </a:lnTo>
                  <a:lnTo>
                    <a:pt x="68579" y="24003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626"/>
            <p:cNvSpPr/>
            <p:nvPr/>
          </p:nvSpPr>
          <p:spPr>
            <a:xfrm>
              <a:off x="1965959" y="4672012"/>
              <a:ext cx="8574" cy="1"/>
            </a:xfrm>
            <a:custGeom>
              <a:avLst/>
              <a:gdLst/>
              <a:ahLst/>
              <a:cxnLst/>
              <a:rect l="0" t="0" r="0" b="0"/>
              <a:pathLst>
                <a:path w="8574" h="1">
                  <a:moveTo>
                    <a:pt x="8573" y="0"/>
                  </a:move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627"/>
            <p:cNvSpPr/>
            <p:nvPr/>
          </p:nvSpPr>
          <p:spPr>
            <a:xfrm>
              <a:off x="2201120" y="4758252"/>
              <a:ext cx="193348" cy="256292"/>
            </a:xfrm>
            <a:custGeom>
              <a:avLst/>
              <a:gdLst/>
              <a:ahLst/>
              <a:cxnLst/>
              <a:rect l="0" t="0" r="0" b="0"/>
              <a:pathLst>
                <a:path w="193348" h="256292">
                  <a:moveTo>
                    <a:pt x="4869" y="33775"/>
                  </a:moveTo>
                  <a:lnTo>
                    <a:pt x="4869" y="54175"/>
                  </a:lnTo>
                  <a:lnTo>
                    <a:pt x="5822" y="57852"/>
                  </a:lnTo>
                  <a:lnTo>
                    <a:pt x="7409" y="62209"/>
                  </a:lnTo>
                  <a:lnTo>
                    <a:pt x="9420" y="67018"/>
                  </a:lnTo>
                  <a:lnTo>
                    <a:pt x="10761" y="72130"/>
                  </a:lnTo>
                  <a:lnTo>
                    <a:pt x="11655" y="77443"/>
                  </a:lnTo>
                  <a:lnTo>
                    <a:pt x="12250" y="82890"/>
                  </a:lnTo>
                  <a:lnTo>
                    <a:pt x="12648" y="88425"/>
                  </a:lnTo>
                  <a:lnTo>
                    <a:pt x="12912" y="94021"/>
                  </a:lnTo>
                  <a:lnTo>
                    <a:pt x="13207" y="106272"/>
                  </a:lnTo>
                  <a:lnTo>
                    <a:pt x="13337" y="121240"/>
                  </a:lnTo>
                  <a:lnTo>
                    <a:pt x="14325" y="128280"/>
                  </a:lnTo>
                  <a:lnTo>
                    <a:pt x="15935" y="134879"/>
                  </a:lnTo>
                  <a:lnTo>
                    <a:pt x="17962" y="141183"/>
                  </a:lnTo>
                  <a:lnTo>
                    <a:pt x="19313" y="147290"/>
                  </a:lnTo>
                  <a:lnTo>
                    <a:pt x="20213" y="153267"/>
                  </a:lnTo>
                  <a:lnTo>
                    <a:pt x="20814" y="159156"/>
                  </a:lnTo>
                  <a:lnTo>
                    <a:pt x="21214" y="165940"/>
                  </a:lnTo>
                  <a:lnTo>
                    <a:pt x="21659" y="181098"/>
                  </a:lnTo>
                  <a:lnTo>
                    <a:pt x="21983" y="214600"/>
                  </a:lnTo>
                  <a:lnTo>
                    <a:pt x="21041" y="219095"/>
                  </a:lnTo>
                  <a:lnTo>
                    <a:pt x="19461" y="223997"/>
                  </a:lnTo>
                  <a:lnTo>
                    <a:pt x="17455" y="229169"/>
                  </a:lnTo>
                  <a:lnTo>
                    <a:pt x="16117" y="233570"/>
                  </a:lnTo>
                  <a:lnTo>
                    <a:pt x="14631" y="241000"/>
                  </a:lnTo>
                  <a:lnTo>
                    <a:pt x="13512" y="248626"/>
                  </a:lnTo>
                  <a:lnTo>
                    <a:pt x="13445" y="256291"/>
                  </a:lnTo>
                  <a:lnTo>
                    <a:pt x="13442" y="243880"/>
                  </a:lnTo>
                  <a:lnTo>
                    <a:pt x="12490" y="242425"/>
                  </a:lnTo>
                  <a:lnTo>
                    <a:pt x="10902" y="241455"/>
                  </a:lnTo>
                  <a:lnTo>
                    <a:pt x="8891" y="240809"/>
                  </a:lnTo>
                  <a:lnTo>
                    <a:pt x="7551" y="239425"/>
                  </a:lnTo>
                  <a:lnTo>
                    <a:pt x="6657" y="237550"/>
                  </a:lnTo>
                  <a:lnTo>
                    <a:pt x="5664" y="231974"/>
                  </a:lnTo>
                  <a:lnTo>
                    <a:pt x="5399" y="227821"/>
                  </a:lnTo>
                  <a:lnTo>
                    <a:pt x="5223" y="223146"/>
                  </a:lnTo>
                  <a:lnTo>
                    <a:pt x="4152" y="218125"/>
                  </a:lnTo>
                  <a:lnTo>
                    <a:pt x="2486" y="212872"/>
                  </a:lnTo>
                  <a:lnTo>
                    <a:pt x="423" y="207466"/>
                  </a:lnTo>
                  <a:lnTo>
                    <a:pt x="0" y="201956"/>
                  </a:lnTo>
                  <a:lnTo>
                    <a:pt x="671" y="196378"/>
                  </a:lnTo>
                  <a:lnTo>
                    <a:pt x="2070" y="190755"/>
                  </a:lnTo>
                  <a:lnTo>
                    <a:pt x="3003" y="185101"/>
                  </a:lnTo>
                  <a:lnTo>
                    <a:pt x="3626" y="179426"/>
                  </a:lnTo>
                  <a:lnTo>
                    <a:pt x="4040" y="173739"/>
                  </a:lnTo>
                  <a:lnTo>
                    <a:pt x="5269" y="168042"/>
                  </a:lnTo>
                  <a:lnTo>
                    <a:pt x="7041" y="162339"/>
                  </a:lnTo>
                  <a:lnTo>
                    <a:pt x="9174" y="156632"/>
                  </a:lnTo>
                  <a:lnTo>
                    <a:pt x="10597" y="149970"/>
                  </a:lnTo>
                  <a:lnTo>
                    <a:pt x="11545" y="142670"/>
                  </a:lnTo>
                  <a:lnTo>
                    <a:pt x="12178" y="134947"/>
                  </a:lnTo>
                  <a:lnTo>
                    <a:pt x="13551" y="127893"/>
                  </a:lnTo>
                  <a:lnTo>
                    <a:pt x="15420" y="121285"/>
                  </a:lnTo>
                  <a:lnTo>
                    <a:pt x="17618" y="114975"/>
                  </a:lnTo>
                  <a:lnTo>
                    <a:pt x="19084" y="107911"/>
                  </a:lnTo>
                  <a:lnTo>
                    <a:pt x="20060" y="100344"/>
                  </a:lnTo>
                  <a:lnTo>
                    <a:pt x="20712" y="92442"/>
                  </a:lnTo>
                  <a:lnTo>
                    <a:pt x="23051" y="85269"/>
                  </a:lnTo>
                  <a:lnTo>
                    <a:pt x="26515" y="78582"/>
                  </a:lnTo>
                  <a:lnTo>
                    <a:pt x="30730" y="72219"/>
                  </a:lnTo>
                  <a:lnTo>
                    <a:pt x="34492" y="66072"/>
                  </a:lnTo>
                  <a:lnTo>
                    <a:pt x="37953" y="60069"/>
                  </a:lnTo>
                  <a:lnTo>
                    <a:pt x="44338" y="48318"/>
                  </a:lnTo>
                  <a:lnTo>
                    <a:pt x="50351" y="36746"/>
                  </a:lnTo>
                  <a:lnTo>
                    <a:pt x="54240" y="31946"/>
                  </a:lnTo>
                  <a:lnTo>
                    <a:pt x="58738" y="27793"/>
                  </a:lnTo>
                  <a:lnTo>
                    <a:pt x="63642" y="24072"/>
                  </a:lnTo>
                  <a:lnTo>
                    <a:pt x="68816" y="20639"/>
                  </a:lnTo>
                  <a:lnTo>
                    <a:pt x="74171" y="17397"/>
                  </a:lnTo>
                  <a:lnTo>
                    <a:pt x="79645" y="14284"/>
                  </a:lnTo>
                  <a:lnTo>
                    <a:pt x="84247" y="11256"/>
                  </a:lnTo>
                  <a:lnTo>
                    <a:pt x="88268" y="8285"/>
                  </a:lnTo>
                  <a:lnTo>
                    <a:pt x="91901" y="5352"/>
                  </a:lnTo>
                  <a:lnTo>
                    <a:pt x="95275" y="3396"/>
                  </a:lnTo>
                  <a:lnTo>
                    <a:pt x="98478" y="2092"/>
                  </a:lnTo>
                  <a:lnTo>
                    <a:pt x="101565" y="1223"/>
                  </a:lnTo>
                  <a:lnTo>
                    <a:pt x="105528" y="644"/>
                  </a:lnTo>
                  <a:lnTo>
                    <a:pt x="110075" y="258"/>
                  </a:lnTo>
                  <a:lnTo>
                    <a:pt x="115012" y="0"/>
                  </a:lnTo>
                  <a:lnTo>
                    <a:pt x="119255" y="781"/>
                  </a:lnTo>
                  <a:lnTo>
                    <a:pt x="123037" y="2254"/>
                  </a:lnTo>
                  <a:lnTo>
                    <a:pt x="126510" y="4189"/>
                  </a:lnTo>
                  <a:lnTo>
                    <a:pt x="130731" y="5478"/>
                  </a:lnTo>
                  <a:lnTo>
                    <a:pt x="135449" y="6338"/>
                  </a:lnTo>
                  <a:lnTo>
                    <a:pt x="140500" y="6911"/>
                  </a:lnTo>
                  <a:lnTo>
                    <a:pt x="144820" y="8246"/>
                  </a:lnTo>
                  <a:lnTo>
                    <a:pt x="148652" y="10088"/>
                  </a:lnTo>
                  <a:lnTo>
                    <a:pt x="152160" y="12269"/>
                  </a:lnTo>
                  <a:lnTo>
                    <a:pt x="155450" y="14675"/>
                  </a:lnTo>
                  <a:lnTo>
                    <a:pt x="158597" y="17232"/>
                  </a:lnTo>
                  <a:lnTo>
                    <a:pt x="164633" y="22613"/>
                  </a:lnTo>
                  <a:lnTo>
                    <a:pt x="170491" y="28179"/>
                  </a:lnTo>
                  <a:lnTo>
                    <a:pt x="173386" y="31949"/>
                  </a:lnTo>
                  <a:lnTo>
                    <a:pt x="176269" y="36368"/>
                  </a:lnTo>
                  <a:lnTo>
                    <a:pt x="179143" y="41218"/>
                  </a:lnTo>
                  <a:lnTo>
                    <a:pt x="181059" y="46358"/>
                  </a:lnTo>
                  <a:lnTo>
                    <a:pt x="182337" y="51688"/>
                  </a:lnTo>
                  <a:lnTo>
                    <a:pt x="183189" y="57147"/>
                  </a:lnTo>
                  <a:lnTo>
                    <a:pt x="184709" y="63644"/>
                  </a:lnTo>
                  <a:lnTo>
                    <a:pt x="186675" y="70833"/>
                  </a:lnTo>
                  <a:lnTo>
                    <a:pt x="188938" y="78483"/>
                  </a:lnTo>
                  <a:lnTo>
                    <a:pt x="190447" y="85488"/>
                  </a:lnTo>
                  <a:lnTo>
                    <a:pt x="191453" y="92063"/>
                  </a:lnTo>
                  <a:lnTo>
                    <a:pt x="192123" y="98351"/>
                  </a:lnTo>
                  <a:lnTo>
                    <a:pt x="192570" y="105401"/>
                  </a:lnTo>
                  <a:lnTo>
                    <a:pt x="192868" y="112958"/>
                  </a:lnTo>
                  <a:lnTo>
                    <a:pt x="193200" y="128975"/>
                  </a:lnTo>
                  <a:lnTo>
                    <a:pt x="193347" y="145619"/>
                  </a:lnTo>
                  <a:lnTo>
                    <a:pt x="192433" y="153105"/>
                  </a:lnTo>
                  <a:lnTo>
                    <a:pt x="190872" y="160001"/>
                  </a:lnTo>
                  <a:lnTo>
                    <a:pt x="188879" y="166503"/>
                  </a:lnTo>
                  <a:lnTo>
                    <a:pt x="187550" y="172743"/>
                  </a:lnTo>
                  <a:lnTo>
                    <a:pt x="186664" y="178808"/>
                  </a:lnTo>
                  <a:lnTo>
                    <a:pt x="186073" y="184756"/>
                  </a:lnTo>
                  <a:lnTo>
                    <a:pt x="185679" y="190626"/>
                  </a:lnTo>
                  <a:lnTo>
                    <a:pt x="185417" y="196445"/>
                  </a:lnTo>
                  <a:lnTo>
                    <a:pt x="185048" y="211196"/>
                  </a:lnTo>
                  <a:lnTo>
                    <a:pt x="184895" y="237776"/>
                  </a:lnTo>
                  <a:lnTo>
                    <a:pt x="182353" y="241283"/>
                  </a:lnTo>
                  <a:lnTo>
                    <a:pt x="177511" y="246744"/>
                  </a:lnTo>
                  <a:lnTo>
                    <a:pt x="177114" y="246239"/>
                  </a:lnTo>
                  <a:lnTo>
                    <a:pt x="176319" y="23951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628"/>
            <p:cNvSpPr/>
            <p:nvPr/>
          </p:nvSpPr>
          <p:spPr>
            <a:xfrm>
              <a:off x="2729031" y="4767616"/>
              <a:ext cx="231339" cy="230005"/>
            </a:xfrm>
            <a:custGeom>
              <a:avLst/>
              <a:gdLst/>
              <a:ahLst/>
              <a:cxnLst/>
              <a:rect l="0" t="0" r="0" b="0"/>
              <a:pathLst>
                <a:path w="231339" h="230005">
                  <a:moveTo>
                    <a:pt x="231338" y="58701"/>
                  </a:moveTo>
                  <a:lnTo>
                    <a:pt x="231338" y="50233"/>
                  </a:lnTo>
                  <a:lnTo>
                    <a:pt x="223296" y="42090"/>
                  </a:lnTo>
                  <a:lnTo>
                    <a:pt x="218320" y="37111"/>
                  </a:lnTo>
                  <a:lnTo>
                    <a:pt x="216944" y="34783"/>
                  </a:lnTo>
                  <a:lnTo>
                    <a:pt x="215416" y="29656"/>
                  </a:lnTo>
                  <a:lnTo>
                    <a:pt x="214056" y="27908"/>
                  </a:lnTo>
                  <a:lnTo>
                    <a:pt x="212197" y="26742"/>
                  </a:lnTo>
                  <a:lnTo>
                    <a:pt x="210005" y="25965"/>
                  </a:lnTo>
                  <a:lnTo>
                    <a:pt x="205030" y="22562"/>
                  </a:lnTo>
                  <a:lnTo>
                    <a:pt x="202369" y="20321"/>
                  </a:lnTo>
                  <a:lnTo>
                    <a:pt x="199643" y="18827"/>
                  </a:lnTo>
                  <a:lnTo>
                    <a:pt x="190303" y="15772"/>
                  </a:lnTo>
                  <a:lnTo>
                    <a:pt x="185884" y="13889"/>
                  </a:lnTo>
                  <a:lnTo>
                    <a:pt x="181033" y="11682"/>
                  </a:lnTo>
                  <a:lnTo>
                    <a:pt x="176847" y="10210"/>
                  </a:lnTo>
                  <a:lnTo>
                    <a:pt x="169655" y="8574"/>
                  </a:lnTo>
                  <a:lnTo>
                    <a:pt x="165451" y="7185"/>
                  </a:lnTo>
                  <a:lnTo>
                    <a:pt x="160743" y="5308"/>
                  </a:lnTo>
                  <a:lnTo>
                    <a:pt x="155700" y="3103"/>
                  </a:lnTo>
                  <a:lnTo>
                    <a:pt x="150433" y="1633"/>
                  </a:lnTo>
                  <a:lnTo>
                    <a:pt x="145017" y="654"/>
                  </a:lnTo>
                  <a:lnTo>
                    <a:pt x="139501" y="0"/>
                  </a:lnTo>
                  <a:lnTo>
                    <a:pt x="134871" y="517"/>
                  </a:lnTo>
                  <a:lnTo>
                    <a:pt x="130832" y="1814"/>
                  </a:lnTo>
                  <a:lnTo>
                    <a:pt x="127186" y="3632"/>
                  </a:lnTo>
                  <a:lnTo>
                    <a:pt x="122851" y="4843"/>
                  </a:lnTo>
                  <a:lnTo>
                    <a:pt x="118056" y="5651"/>
                  </a:lnTo>
                  <a:lnTo>
                    <a:pt x="112954" y="6189"/>
                  </a:lnTo>
                  <a:lnTo>
                    <a:pt x="107648" y="7501"/>
                  </a:lnTo>
                  <a:lnTo>
                    <a:pt x="102206" y="9328"/>
                  </a:lnTo>
                  <a:lnTo>
                    <a:pt x="96673" y="11498"/>
                  </a:lnTo>
                  <a:lnTo>
                    <a:pt x="92031" y="12945"/>
                  </a:lnTo>
                  <a:lnTo>
                    <a:pt x="87985" y="13909"/>
                  </a:lnTo>
                  <a:lnTo>
                    <a:pt x="84334" y="14552"/>
                  </a:lnTo>
                  <a:lnTo>
                    <a:pt x="79996" y="16886"/>
                  </a:lnTo>
                  <a:lnTo>
                    <a:pt x="75198" y="20347"/>
                  </a:lnTo>
                  <a:lnTo>
                    <a:pt x="70095" y="24559"/>
                  </a:lnTo>
                  <a:lnTo>
                    <a:pt x="64788" y="28320"/>
                  </a:lnTo>
                  <a:lnTo>
                    <a:pt x="59345" y="31780"/>
                  </a:lnTo>
                  <a:lnTo>
                    <a:pt x="53811" y="35038"/>
                  </a:lnTo>
                  <a:lnTo>
                    <a:pt x="48217" y="38163"/>
                  </a:lnTo>
                  <a:lnTo>
                    <a:pt x="36921" y="44176"/>
                  </a:lnTo>
                  <a:lnTo>
                    <a:pt x="32195" y="48065"/>
                  </a:lnTo>
                  <a:lnTo>
                    <a:pt x="28091" y="52563"/>
                  </a:lnTo>
                  <a:lnTo>
                    <a:pt x="24402" y="57466"/>
                  </a:lnTo>
                  <a:lnTo>
                    <a:pt x="20991" y="61688"/>
                  </a:lnTo>
                  <a:lnTo>
                    <a:pt x="17764" y="65455"/>
                  </a:lnTo>
                  <a:lnTo>
                    <a:pt x="14661" y="68919"/>
                  </a:lnTo>
                  <a:lnTo>
                    <a:pt x="12592" y="73133"/>
                  </a:lnTo>
                  <a:lnTo>
                    <a:pt x="11212" y="77847"/>
                  </a:lnTo>
                  <a:lnTo>
                    <a:pt x="10293" y="82896"/>
                  </a:lnTo>
                  <a:lnTo>
                    <a:pt x="8727" y="88165"/>
                  </a:lnTo>
                  <a:lnTo>
                    <a:pt x="6731" y="93584"/>
                  </a:lnTo>
                  <a:lnTo>
                    <a:pt x="4448" y="99101"/>
                  </a:lnTo>
                  <a:lnTo>
                    <a:pt x="2925" y="104685"/>
                  </a:lnTo>
                  <a:lnTo>
                    <a:pt x="1911" y="110312"/>
                  </a:lnTo>
                  <a:lnTo>
                    <a:pt x="1234" y="115968"/>
                  </a:lnTo>
                  <a:lnTo>
                    <a:pt x="783" y="120692"/>
                  </a:lnTo>
                  <a:lnTo>
                    <a:pt x="482" y="124793"/>
                  </a:lnTo>
                  <a:lnTo>
                    <a:pt x="282" y="128480"/>
                  </a:lnTo>
                  <a:lnTo>
                    <a:pt x="59" y="137657"/>
                  </a:lnTo>
                  <a:lnTo>
                    <a:pt x="0" y="142771"/>
                  </a:lnTo>
                  <a:lnTo>
                    <a:pt x="913" y="148085"/>
                  </a:lnTo>
                  <a:lnTo>
                    <a:pt x="2474" y="153533"/>
                  </a:lnTo>
                  <a:lnTo>
                    <a:pt x="4467" y="159070"/>
                  </a:lnTo>
                  <a:lnTo>
                    <a:pt x="6748" y="163714"/>
                  </a:lnTo>
                  <a:lnTo>
                    <a:pt x="9222" y="167762"/>
                  </a:lnTo>
                  <a:lnTo>
                    <a:pt x="14510" y="174800"/>
                  </a:lnTo>
                  <a:lnTo>
                    <a:pt x="20035" y="181103"/>
                  </a:lnTo>
                  <a:lnTo>
                    <a:pt x="22842" y="185070"/>
                  </a:lnTo>
                  <a:lnTo>
                    <a:pt x="25666" y="189620"/>
                  </a:lnTo>
                  <a:lnTo>
                    <a:pt x="28501" y="194558"/>
                  </a:lnTo>
                  <a:lnTo>
                    <a:pt x="31343" y="197850"/>
                  </a:lnTo>
                  <a:lnTo>
                    <a:pt x="34191" y="200044"/>
                  </a:lnTo>
                  <a:lnTo>
                    <a:pt x="50156" y="208118"/>
                  </a:lnTo>
                  <a:lnTo>
                    <a:pt x="54352" y="210700"/>
                  </a:lnTo>
                  <a:lnTo>
                    <a:pt x="61555" y="216109"/>
                  </a:lnTo>
                  <a:lnTo>
                    <a:pt x="65762" y="218885"/>
                  </a:lnTo>
                  <a:lnTo>
                    <a:pt x="70472" y="221687"/>
                  </a:lnTo>
                  <a:lnTo>
                    <a:pt x="75517" y="224509"/>
                  </a:lnTo>
                  <a:lnTo>
                    <a:pt x="79832" y="226390"/>
                  </a:lnTo>
                  <a:lnTo>
                    <a:pt x="83662" y="227643"/>
                  </a:lnTo>
                  <a:lnTo>
                    <a:pt x="87168" y="228479"/>
                  </a:lnTo>
                  <a:lnTo>
                    <a:pt x="91410" y="229037"/>
                  </a:lnTo>
                  <a:lnTo>
                    <a:pt x="96142" y="229408"/>
                  </a:lnTo>
                  <a:lnTo>
                    <a:pt x="101203" y="229656"/>
                  </a:lnTo>
                  <a:lnTo>
                    <a:pt x="111906" y="229931"/>
                  </a:lnTo>
                  <a:lnTo>
                    <a:pt x="117427" y="230004"/>
                  </a:lnTo>
                  <a:lnTo>
                    <a:pt x="123012" y="229101"/>
                  </a:lnTo>
                  <a:lnTo>
                    <a:pt x="128641" y="227546"/>
                  </a:lnTo>
                  <a:lnTo>
                    <a:pt x="155913" y="218207"/>
                  </a:lnTo>
                  <a:lnTo>
                    <a:pt x="162005" y="216473"/>
                  </a:lnTo>
                  <a:lnTo>
                    <a:pt x="167019" y="215318"/>
                  </a:lnTo>
                  <a:lnTo>
                    <a:pt x="171314" y="214547"/>
                  </a:lnTo>
                  <a:lnTo>
                    <a:pt x="176082" y="213081"/>
                  </a:lnTo>
                  <a:lnTo>
                    <a:pt x="181166" y="211151"/>
                  </a:lnTo>
                  <a:lnTo>
                    <a:pt x="197048" y="20443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629"/>
            <p:cNvSpPr/>
            <p:nvPr/>
          </p:nvSpPr>
          <p:spPr>
            <a:xfrm>
              <a:off x="3063358" y="4749269"/>
              <a:ext cx="231340" cy="179906"/>
            </a:xfrm>
            <a:custGeom>
              <a:avLst/>
              <a:gdLst/>
              <a:ahLst/>
              <a:cxnLst/>
              <a:rect l="0" t="0" r="0" b="0"/>
              <a:pathLst>
                <a:path w="231340" h="179906">
                  <a:moveTo>
                    <a:pt x="119896" y="8468"/>
                  </a:moveTo>
                  <a:lnTo>
                    <a:pt x="115346" y="8468"/>
                  </a:lnTo>
                  <a:lnTo>
                    <a:pt x="114005" y="7516"/>
                  </a:lnTo>
                  <a:lnTo>
                    <a:pt x="113112" y="5928"/>
                  </a:lnTo>
                  <a:lnTo>
                    <a:pt x="112516" y="3918"/>
                  </a:lnTo>
                  <a:lnTo>
                    <a:pt x="111166" y="2576"/>
                  </a:lnTo>
                  <a:lnTo>
                    <a:pt x="109314" y="1683"/>
                  </a:lnTo>
                  <a:lnTo>
                    <a:pt x="104715" y="690"/>
                  </a:lnTo>
                  <a:lnTo>
                    <a:pt x="99497" y="249"/>
                  </a:lnTo>
                  <a:lnTo>
                    <a:pt x="94002" y="53"/>
                  </a:lnTo>
                  <a:lnTo>
                    <a:pt x="91204" y="0"/>
                  </a:lnTo>
                  <a:lnTo>
                    <a:pt x="88386" y="918"/>
                  </a:lnTo>
                  <a:lnTo>
                    <a:pt x="82714" y="4478"/>
                  </a:lnTo>
                  <a:lnTo>
                    <a:pt x="78916" y="6760"/>
                  </a:lnTo>
                  <a:lnTo>
                    <a:pt x="74478" y="9235"/>
                  </a:lnTo>
                  <a:lnTo>
                    <a:pt x="69615" y="11837"/>
                  </a:lnTo>
                  <a:lnTo>
                    <a:pt x="65421" y="14524"/>
                  </a:lnTo>
                  <a:lnTo>
                    <a:pt x="58220" y="20049"/>
                  </a:lnTo>
                  <a:lnTo>
                    <a:pt x="54966" y="23809"/>
                  </a:lnTo>
                  <a:lnTo>
                    <a:pt x="51845" y="28220"/>
                  </a:lnTo>
                  <a:lnTo>
                    <a:pt x="48811" y="33066"/>
                  </a:lnTo>
                  <a:lnTo>
                    <a:pt x="44884" y="37250"/>
                  </a:lnTo>
                  <a:lnTo>
                    <a:pt x="40361" y="40991"/>
                  </a:lnTo>
                  <a:lnTo>
                    <a:pt x="35440" y="44438"/>
                  </a:lnTo>
                  <a:lnTo>
                    <a:pt x="31207" y="48640"/>
                  </a:lnTo>
                  <a:lnTo>
                    <a:pt x="27433" y="53347"/>
                  </a:lnTo>
                  <a:lnTo>
                    <a:pt x="23964" y="58390"/>
                  </a:lnTo>
                  <a:lnTo>
                    <a:pt x="20699" y="63657"/>
                  </a:lnTo>
                  <a:lnTo>
                    <a:pt x="17570" y="69073"/>
                  </a:lnTo>
                  <a:lnTo>
                    <a:pt x="14531" y="74589"/>
                  </a:lnTo>
                  <a:lnTo>
                    <a:pt x="12505" y="80171"/>
                  </a:lnTo>
                  <a:lnTo>
                    <a:pt x="11155" y="85798"/>
                  </a:lnTo>
                  <a:lnTo>
                    <a:pt x="10254" y="91454"/>
                  </a:lnTo>
                  <a:lnTo>
                    <a:pt x="8702" y="97129"/>
                  </a:lnTo>
                  <a:lnTo>
                    <a:pt x="6714" y="102818"/>
                  </a:lnTo>
                  <a:lnTo>
                    <a:pt x="4437" y="108516"/>
                  </a:lnTo>
                  <a:lnTo>
                    <a:pt x="2918" y="113267"/>
                  </a:lnTo>
                  <a:lnTo>
                    <a:pt x="1906" y="117386"/>
                  </a:lnTo>
                  <a:lnTo>
                    <a:pt x="1231" y="121085"/>
                  </a:lnTo>
                  <a:lnTo>
                    <a:pt x="781" y="125456"/>
                  </a:lnTo>
                  <a:lnTo>
                    <a:pt x="481" y="130275"/>
                  </a:lnTo>
                  <a:lnTo>
                    <a:pt x="148" y="139757"/>
                  </a:lnTo>
                  <a:lnTo>
                    <a:pt x="0" y="147146"/>
                  </a:lnTo>
                  <a:lnTo>
                    <a:pt x="913" y="150450"/>
                  </a:lnTo>
                  <a:lnTo>
                    <a:pt x="2474" y="153605"/>
                  </a:lnTo>
                  <a:lnTo>
                    <a:pt x="4467" y="156661"/>
                  </a:lnTo>
                  <a:lnTo>
                    <a:pt x="5796" y="159651"/>
                  </a:lnTo>
                  <a:lnTo>
                    <a:pt x="6682" y="162597"/>
                  </a:lnTo>
                  <a:lnTo>
                    <a:pt x="7273" y="165513"/>
                  </a:lnTo>
                  <a:lnTo>
                    <a:pt x="7667" y="168410"/>
                  </a:lnTo>
                  <a:lnTo>
                    <a:pt x="7929" y="171293"/>
                  </a:lnTo>
                  <a:lnTo>
                    <a:pt x="8104" y="174168"/>
                  </a:lnTo>
                  <a:lnTo>
                    <a:pt x="9173" y="176085"/>
                  </a:lnTo>
                  <a:lnTo>
                    <a:pt x="10839" y="177363"/>
                  </a:lnTo>
                  <a:lnTo>
                    <a:pt x="12901" y="178215"/>
                  </a:lnTo>
                  <a:lnTo>
                    <a:pt x="17733" y="179161"/>
                  </a:lnTo>
                  <a:lnTo>
                    <a:pt x="24008" y="179582"/>
                  </a:lnTo>
                  <a:lnTo>
                    <a:pt x="37298" y="179819"/>
                  </a:lnTo>
                  <a:lnTo>
                    <a:pt x="53833" y="179905"/>
                  </a:lnTo>
                  <a:lnTo>
                    <a:pt x="56804" y="178005"/>
                  </a:lnTo>
                  <a:lnTo>
                    <a:pt x="59737" y="174832"/>
                  </a:lnTo>
                  <a:lnTo>
                    <a:pt x="62645" y="170812"/>
                  </a:lnTo>
                  <a:lnTo>
                    <a:pt x="65537" y="167180"/>
                  </a:lnTo>
                  <a:lnTo>
                    <a:pt x="68417" y="163807"/>
                  </a:lnTo>
                  <a:lnTo>
                    <a:pt x="71289" y="160604"/>
                  </a:lnTo>
                  <a:lnTo>
                    <a:pt x="74156" y="156564"/>
                  </a:lnTo>
                  <a:lnTo>
                    <a:pt x="77021" y="151967"/>
                  </a:lnTo>
                  <a:lnTo>
                    <a:pt x="79882" y="146996"/>
                  </a:lnTo>
                  <a:lnTo>
                    <a:pt x="85603" y="136394"/>
                  </a:lnTo>
                  <a:lnTo>
                    <a:pt x="102751" y="102708"/>
                  </a:lnTo>
                  <a:lnTo>
                    <a:pt x="105609" y="97012"/>
                  </a:lnTo>
                  <a:lnTo>
                    <a:pt x="108466" y="92262"/>
                  </a:lnTo>
                  <a:lnTo>
                    <a:pt x="111324" y="88144"/>
                  </a:lnTo>
                  <a:lnTo>
                    <a:pt x="114181" y="84445"/>
                  </a:lnTo>
                  <a:lnTo>
                    <a:pt x="117039" y="80074"/>
                  </a:lnTo>
                  <a:lnTo>
                    <a:pt x="119896" y="75255"/>
                  </a:lnTo>
                  <a:lnTo>
                    <a:pt x="122754" y="70138"/>
                  </a:lnTo>
                  <a:lnTo>
                    <a:pt x="124659" y="64822"/>
                  </a:lnTo>
                  <a:lnTo>
                    <a:pt x="125929" y="59372"/>
                  </a:lnTo>
                  <a:lnTo>
                    <a:pt x="126776" y="53834"/>
                  </a:lnTo>
                  <a:lnTo>
                    <a:pt x="127340" y="49190"/>
                  </a:lnTo>
                  <a:lnTo>
                    <a:pt x="127716" y="45141"/>
                  </a:lnTo>
                  <a:lnTo>
                    <a:pt x="127967" y="41489"/>
                  </a:lnTo>
                  <a:lnTo>
                    <a:pt x="128135" y="38102"/>
                  </a:lnTo>
                  <a:lnTo>
                    <a:pt x="128320" y="31799"/>
                  </a:lnTo>
                  <a:lnTo>
                    <a:pt x="128465" y="17555"/>
                  </a:lnTo>
                  <a:lnTo>
                    <a:pt x="128468" y="12203"/>
                  </a:lnTo>
                  <a:lnTo>
                    <a:pt x="128469" y="21347"/>
                  </a:lnTo>
                  <a:lnTo>
                    <a:pt x="129421" y="23722"/>
                  </a:lnTo>
                  <a:lnTo>
                    <a:pt x="133020" y="28900"/>
                  </a:lnTo>
                  <a:lnTo>
                    <a:pt x="135254" y="34376"/>
                  </a:lnTo>
                  <a:lnTo>
                    <a:pt x="135850" y="37170"/>
                  </a:lnTo>
                  <a:lnTo>
                    <a:pt x="136247" y="40938"/>
                  </a:lnTo>
                  <a:lnTo>
                    <a:pt x="136512" y="45355"/>
                  </a:lnTo>
                  <a:lnTo>
                    <a:pt x="136806" y="55342"/>
                  </a:lnTo>
                  <a:lnTo>
                    <a:pt x="136937" y="66131"/>
                  </a:lnTo>
                  <a:lnTo>
                    <a:pt x="137924" y="70722"/>
                  </a:lnTo>
                  <a:lnTo>
                    <a:pt x="139535" y="74736"/>
                  </a:lnTo>
                  <a:lnTo>
                    <a:pt x="141562" y="78365"/>
                  </a:lnTo>
                  <a:lnTo>
                    <a:pt x="146353" y="87476"/>
                  </a:lnTo>
                  <a:lnTo>
                    <a:pt x="157190" y="108847"/>
                  </a:lnTo>
                  <a:lnTo>
                    <a:pt x="159999" y="113488"/>
                  </a:lnTo>
                  <a:lnTo>
                    <a:pt x="162824" y="117533"/>
                  </a:lnTo>
                  <a:lnTo>
                    <a:pt x="165660" y="121184"/>
                  </a:lnTo>
                  <a:lnTo>
                    <a:pt x="168503" y="124569"/>
                  </a:lnTo>
                  <a:lnTo>
                    <a:pt x="171351" y="127779"/>
                  </a:lnTo>
                  <a:lnTo>
                    <a:pt x="177055" y="133886"/>
                  </a:lnTo>
                  <a:lnTo>
                    <a:pt x="188478" y="145566"/>
                  </a:lnTo>
                  <a:lnTo>
                    <a:pt x="191335" y="148445"/>
                  </a:lnTo>
                  <a:lnTo>
                    <a:pt x="195145" y="150363"/>
                  </a:lnTo>
                  <a:lnTo>
                    <a:pt x="199590" y="151643"/>
                  </a:lnTo>
                  <a:lnTo>
                    <a:pt x="204458" y="152495"/>
                  </a:lnTo>
                  <a:lnTo>
                    <a:pt x="208656" y="153063"/>
                  </a:lnTo>
                  <a:lnTo>
                    <a:pt x="215860" y="153695"/>
                  </a:lnTo>
                  <a:lnTo>
                    <a:pt x="222237" y="153976"/>
                  </a:lnTo>
                  <a:lnTo>
                    <a:pt x="231339" y="15420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630"/>
            <p:cNvSpPr/>
            <p:nvPr/>
          </p:nvSpPr>
          <p:spPr>
            <a:xfrm>
              <a:off x="3414712" y="4586287"/>
              <a:ext cx="51436" cy="411481"/>
            </a:xfrm>
            <a:custGeom>
              <a:avLst/>
              <a:gdLst/>
              <a:ahLst/>
              <a:cxnLst/>
              <a:rect l="0" t="0" r="0" b="0"/>
              <a:pathLst>
                <a:path w="51436" h="411481">
                  <a:moveTo>
                    <a:pt x="0" y="0"/>
                  </a:moveTo>
                  <a:lnTo>
                    <a:pt x="0" y="167473"/>
                  </a:lnTo>
                  <a:lnTo>
                    <a:pt x="953" y="178324"/>
                  </a:lnTo>
                  <a:lnTo>
                    <a:pt x="2540" y="189368"/>
                  </a:lnTo>
                  <a:lnTo>
                    <a:pt x="4550" y="200540"/>
                  </a:lnTo>
                  <a:lnTo>
                    <a:pt x="5891" y="211798"/>
                  </a:lnTo>
                  <a:lnTo>
                    <a:pt x="6785" y="223114"/>
                  </a:lnTo>
                  <a:lnTo>
                    <a:pt x="7381" y="234468"/>
                  </a:lnTo>
                  <a:lnTo>
                    <a:pt x="8043" y="254703"/>
                  </a:lnTo>
                  <a:lnTo>
                    <a:pt x="8468" y="295528"/>
                  </a:lnTo>
                  <a:lnTo>
                    <a:pt x="8542" y="324419"/>
                  </a:lnTo>
                  <a:lnTo>
                    <a:pt x="9504" y="332484"/>
                  </a:lnTo>
                  <a:lnTo>
                    <a:pt x="11099" y="339766"/>
                  </a:lnTo>
                  <a:lnTo>
                    <a:pt x="13114" y="346526"/>
                  </a:lnTo>
                  <a:lnTo>
                    <a:pt x="15410" y="352937"/>
                  </a:lnTo>
                  <a:lnTo>
                    <a:pt x="17894" y="359117"/>
                  </a:lnTo>
                  <a:lnTo>
                    <a:pt x="20502" y="365141"/>
                  </a:lnTo>
                  <a:lnTo>
                    <a:pt x="22241" y="371063"/>
                  </a:lnTo>
                  <a:lnTo>
                    <a:pt x="23399" y="376915"/>
                  </a:lnTo>
                  <a:lnTo>
                    <a:pt x="24172" y="382722"/>
                  </a:lnTo>
                  <a:lnTo>
                    <a:pt x="25640" y="386593"/>
                  </a:lnTo>
                  <a:lnTo>
                    <a:pt x="27571" y="389174"/>
                  </a:lnTo>
                  <a:lnTo>
                    <a:pt x="29811" y="390894"/>
                  </a:lnTo>
                  <a:lnTo>
                    <a:pt x="32256" y="392993"/>
                  </a:lnTo>
                  <a:lnTo>
                    <a:pt x="34839" y="395346"/>
                  </a:lnTo>
                  <a:lnTo>
                    <a:pt x="40249" y="400499"/>
                  </a:lnTo>
                  <a:lnTo>
                    <a:pt x="51435" y="41148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631"/>
            <p:cNvSpPr/>
            <p:nvPr/>
          </p:nvSpPr>
          <p:spPr>
            <a:xfrm>
              <a:off x="3581580" y="4732414"/>
              <a:ext cx="158888" cy="203855"/>
            </a:xfrm>
            <a:custGeom>
              <a:avLst/>
              <a:gdLst/>
              <a:ahLst/>
              <a:cxnLst/>
              <a:rect l="0" t="0" r="0" b="0"/>
              <a:pathLst>
                <a:path w="158888" h="203855">
                  <a:moveTo>
                    <a:pt x="150315" y="33896"/>
                  </a:moveTo>
                  <a:lnTo>
                    <a:pt x="126173" y="9754"/>
                  </a:lnTo>
                  <a:lnTo>
                    <a:pt x="123743" y="8276"/>
                  </a:lnTo>
                  <a:lnTo>
                    <a:pt x="120218" y="6338"/>
                  </a:lnTo>
                  <a:lnTo>
                    <a:pt x="115962" y="4094"/>
                  </a:lnTo>
                  <a:lnTo>
                    <a:pt x="111220" y="2598"/>
                  </a:lnTo>
                  <a:lnTo>
                    <a:pt x="106154" y="1601"/>
                  </a:lnTo>
                  <a:lnTo>
                    <a:pt x="100872" y="936"/>
                  </a:lnTo>
                  <a:lnTo>
                    <a:pt x="96398" y="492"/>
                  </a:lnTo>
                  <a:lnTo>
                    <a:pt x="92463" y="197"/>
                  </a:lnTo>
                  <a:lnTo>
                    <a:pt x="88887" y="0"/>
                  </a:lnTo>
                  <a:lnTo>
                    <a:pt x="84598" y="821"/>
                  </a:lnTo>
                  <a:lnTo>
                    <a:pt x="79833" y="2321"/>
                  </a:lnTo>
                  <a:lnTo>
                    <a:pt x="74752" y="4273"/>
                  </a:lnTo>
                  <a:lnTo>
                    <a:pt x="69459" y="6527"/>
                  </a:lnTo>
                  <a:lnTo>
                    <a:pt x="58499" y="11572"/>
                  </a:lnTo>
                  <a:lnTo>
                    <a:pt x="53862" y="14251"/>
                  </a:lnTo>
                  <a:lnTo>
                    <a:pt x="49818" y="16989"/>
                  </a:lnTo>
                  <a:lnTo>
                    <a:pt x="46169" y="19767"/>
                  </a:lnTo>
                  <a:lnTo>
                    <a:pt x="41832" y="23524"/>
                  </a:lnTo>
                  <a:lnTo>
                    <a:pt x="37035" y="27934"/>
                  </a:lnTo>
                  <a:lnTo>
                    <a:pt x="23723" y="40702"/>
                  </a:lnTo>
                  <a:lnTo>
                    <a:pt x="20200" y="44148"/>
                  </a:lnTo>
                  <a:lnTo>
                    <a:pt x="16899" y="48351"/>
                  </a:lnTo>
                  <a:lnTo>
                    <a:pt x="13746" y="53057"/>
                  </a:lnTo>
                  <a:lnTo>
                    <a:pt x="10691" y="58100"/>
                  </a:lnTo>
                  <a:lnTo>
                    <a:pt x="8655" y="63367"/>
                  </a:lnTo>
                  <a:lnTo>
                    <a:pt x="7297" y="68783"/>
                  </a:lnTo>
                  <a:lnTo>
                    <a:pt x="6392" y="74299"/>
                  </a:lnTo>
                  <a:lnTo>
                    <a:pt x="4836" y="79881"/>
                  </a:lnTo>
                  <a:lnTo>
                    <a:pt x="2846" y="85508"/>
                  </a:lnTo>
                  <a:lnTo>
                    <a:pt x="568" y="91164"/>
                  </a:lnTo>
                  <a:lnTo>
                    <a:pt x="0" y="96840"/>
                  </a:lnTo>
                  <a:lnTo>
                    <a:pt x="576" y="102528"/>
                  </a:lnTo>
                  <a:lnTo>
                    <a:pt x="1911" y="108226"/>
                  </a:lnTo>
                  <a:lnTo>
                    <a:pt x="2801" y="114881"/>
                  </a:lnTo>
                  <a:lnTo>
                    <a:pt x="3395" y="122176"/>
                  </a:lnTo>
                  <a:lnTo>
                    <a:pt x="3790" y="129897"/>
                  </a:lnTo>
                  <a:lnTo>
                    <a:pt x="5007" y="136949"/>
                  </a:lnTo>
                  <a:lnTo>
                    <a:pt x="6770" y="143555"/>
                  </a:lnTo>
                  <a:lnTo>
                    <a:pt x="8898" y="149865"/>
                  </a:lnTo>
                  <a:lnTo>
                    <a:pt x="11269" y="155976"/>
                  </a:lnTo>
                  <a:lnTo>
                    <a:pt x="13803" y="161955"/>
                  </a:lnTo>
                  <a:lnTo>
                    <a:pt x="19157" y="173679"/>
                  </a:lnTo>
                  <a:lnTo>
                    <a:pt x="24713" y="185238"/>
                  </a:lnTo>
                  <a:lnTo>
                    <a:pt x="28480" y="189083"/>
                  </a:lnTo>
                  <a:lnTo>
                    <a:pt x="32896" y="191647"/>
                  </a:lnTo>
                  <a:lnTo>
                    <a:pt x="37746" y="193356"/>
                  </a:lnTo>
                  <a:lnTo>
                    <a:pt x="42884" y="195447"/>
                  </a:lnTo>
                  <a:lnTo>
                    <a:pt x="48214" y="197794"/>
                  </a:lnTo>
                  <a:lnTo>
                    <a:pt x="53672" y="200312"/>
                  </a:lnTo>
                  <a:lnTo>
                    <a:pt x="60169" y="201990"/>
                  </a:lnTo>
                  <a:lnTo>
                    <a:pt x="67358" y="203108"/>
                  </a:lnTo>
                  <a:lnTo>
                    <a:pt x="75008" y="203854"/>
                  </a:lnTo>
                  <a:lnTo>
                    <a:pt x="82012" y="203399"/>
                  </a:lnTo>
                  <a:lnTo>
                    <a:pt x="88587" y="202143"/>
                  </a:lnTo>
                  <a:lnTo>
                    <a:pt x="94875" y="200353"/>
                  </a:lnTo>
                  <a:lnTo>
                    <a:pt x="101925" y="199160"/>
                  </a:lnTo>
                  <a:lnTo>
                    <a:pt x="109483" y="198364"/>
                  </a:lnTo>
                  <a:lnTo>
                    <a:pt x="117378" y="197834"/>
                  </a:lnTo>
                  <a:lnTo>
                    <a:pt x="123595" y="196528"/>
                  </a:lnTo>
                  <a:lnTo>
                    <a:pt x="128691" y="194705"/>
                  </a:lnTo>
                  <a:lnTo>
                    <a:pt x="133041" y="192536"/>
                  </a:lnTo>
                  <a:lnTo>
                    <a:pt x="137847" y="191092"/>
                  </a:lnTo>
                  <a:lnTo>
                    <a:pt x="142955" y="190128"/>
                  </a:lnTo>
                  <a:lnTo>
                    <a:pt x="158887" y="18820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632"/>
            <p:cNvSpPr/>
            <p:nvPr/>
          </p:nvSpPr>
          <p:spPr>
            <a:xfrm>
              <a:off x="3869408" y="4742443"/>
              <a:ext cx="256822" cy="165530"/>
            </a:xfrm>
            <a:custGeom>
              <a:avLst/>
              <a:gdLst/>
              <a:ahLst/>
              <a:cxnLst/>
              <a:rect l="0" t="0" r="0" b="0"/>
              <a:pathLst>
                <a:path w="256822" h="165530">
                  <a:moveTo>
                    <a:pt x="8219" y="15294"/>
                  </a:moveTo>
                  <a:lnTo>
                    <a:pt x="8219" y="61234"/>
                  </a:lnTo>
                  <a:lnTo>
                    <a:pt x="7267" y="68781"/>
                  </a:lnTo>
                  <a:lnTo>
                    <a:pt x="5679" y="76669"/>
                  </a:lnTo>
                  <a:lnTo>
                    <a:pt x="3669" y="84786"/>
                  </a:lnTo>
                  <a:lnTo>
                    <a:pt x="2327" y="92102"/>
                  </a:lnTo>
                  <a:lnTo>
                    <a:pt x="1434" y="98884"/>
                  </a:lnTo>
                  <a:lnTo>
                    <a:pt x="838" y="105311"/>
                  </a:lnTo>
                  <a:lnTo>
                    <a:pt x="441" y="111500"/>
                  </a:lnTo>
                  <a:lnTo>
                    <a:pt x="0" y="123458"/>
                  </a:lnTo>
                  <a:lnTo>
                    <a:pt x="834" y="129313"/>
                  </a:lnTo>
                  <a:lnTo>
                    <a:pt x="2344" y="135122"/>
                  </a:lnTo>
                  <a:lnTo>
                    <a:pt x="4302" y="140899"/>
                  </a:lnTo>
                  <a:lnTo>
                    <a:pt x="5608" y="145703"/>
                  </a:lnTo>
                  <a:lnTo>
                    <a:pt x="6478" y="149858"/>
                  </a:lnTo>
                  <a:lnTo>
                    <a:pt x="7058" y="153581"/>
                  </a:lnTo>
                  <a:lnTo>
                    <a:pt x="8398" y="156063"/>
                  </a:lnTo>
                  <a:lnTo>
                    <a:pt x="10243" y="157718"/>
                  </a:lnTo>
                  <a:lnTo>
                    <a:pt x="14833" y="160509"/>
                  </a:lnTo>
                  <a:lnTo>
                    <a:pt x="20049" y="164924"/>
                  </a:lnTo>
                  <a:lnTo>
                    <a:pt x="22773" y="165529"/>
                  </a:lnTo>
                  <a:lnTo>
                    <a:pt x="25542" y="164981"/>
                  </a:lnTo>
                  <a:lnTo>
                    <a:pt x="28340" y="163663"/>
                  </a:lnTo>
                  <a:lnTo>
                    <a:pt x="32110" y="162784"/>
                  </a:lnTo>
                  <a:lnTo>
                    <a:pt x="36529" y="162199"/>
                  </a:lnTo>
                  <a:lnTo>
                    <a:pt x="41380" y="161808"/>
                  </a:lnTo>
                  <a:lnTo>
                    <a:pt x="45566" y="159642"/>
                  </a:lnTo>
                  <a:lnTo>
                    <a:pt x="49310" y="156294"/>
                  </a:lnTo>
                  <a:lnTo>
                    <a:pt x="52758" y="152156"/>
                  </a:lnTo>
                  <a:lnTo>
                    <a:pt x="56962" y="147493"/>
                  </a:lnTo>
                  <a:lnTo>
                    <a:pt x="66712" y="137232"/>
                  </a:lnTo>
                  <a:lnTo>
                    <a:pt x="71027" y="131829"/>
                  </a:lnTo>
                  <a:lnTo>
                    <a:pt x="74856" y="126321"/>
                  </a:lnTo>
                  <a:lnTo>
                    <a:pt x="78361" y="120745"/>
                  </a:lnTo>
                  <a:lnTo>
                    <a:pt x="82603" y="115122"/>
                  </a:lnTo>
                  <a:lnTo>
                    <a:pt x="87336" y="109468"/>
                  </a:lnTo>
                  <a:lnTo>
                    <a:pt x="92396" y="103794"/>
                  </a:lnTo>
                  <a:lnTo>
                    <a:pt x="96722" y="98107"/>
                  </a:lnTo>
                  <a:lnTo>
                    <a:pt x="100558" y="92410"/>
                  </a:lnTo>
                  <a:lnTo>
                    <a:pt x="104069" y="86707"/>
                  </a:lnTo>
                  <a:lnTo>
                    <a:pt x="107362" y="80048"/>
                  </a:lnTo>
                  <a:lnTo>
                    <a:pt x="110509" y="72751"/>
                  </a:lnTo>
                  <a:lnTo>
                    <a:pt x="113560" y="65029"/>
                  </a:lnTo>
                  <a:lnTo>
                    <a:pt x="117499" y="57976"/>
                  </a:lnTo>
                  <a:lnTo>
                    <a:pt x="122030" y="51368"/>
                  </a:lnTo>
                  <a:lnTo>
                    <a:pt x="126955" y="45059"/>
                  </a:lnTo>
                  <a:lnTo>
                    <a:pt x="130239" y="38948"/>
                  </a:lnTo>
                  <a:lnTo>
                    <a:pt x="132428" y="32968"/>
                  </a:lnTo>
                  <a:lnTo>
                    <a:pt x="133887" y="27077"/>
                  </a:lnTo>
                  <a:lnTo>
                    <a:pt x="135813" y="22196"/>
                  </a:lnTo>
                  <a:lnTo>
                    <a:pt x="138049" y="17991"/>
                  </a:lnTo>
                  <a:lnTo>
                    <a:pt x="140492" y="14234"/>
                  </a:lnTo>
                  <a:lnTo>
                    <a:pt x="142121" y="10778"/>
                  </a:lnTo>
                  <a:lnTo>
                    <a:pt x="143207" y="7520"/>
                  </a:lnTo>
                  <a:lnTo>
                    <a:pt x="143931" y="4397"/>
                  </a:lnTo>
                  <a:lnTo>
                    <a:pt x="145367" y="2315"/>
                  </a:lnTo>
                  <a:lnTo>
                    <a:pt x="147276" y="926"/>
                  </a:lnTo>
                  <a:lnTo>
                    <a:pt x="149501" y="0"/>
                  </a:lnTo>
                  <a:lnTo>
                    <a:pt x="150984" y="336"/>
                  </a:lnTo>
                  <a:lnTo>
                    <a:pt x="151974" y="1512"/>
                  </a:lnTo>
                  <a:lnTo>
                    <a:pt x="153561" y="5692"/>
                  </a:lnTo>
                  <a:lnTo>
                    <a:pt x="153691" y="7941"/>
                  </a:lnTo>
                  <a:lnTo>
                    <a:pt x="153836" y="15518"/>
                  </a:lnTo>
                  <a:lnTo>
                    <a:pt x="153918" y="30495"/>
                  </a:lnTo>
                  <a:lnTo>
                    <a:pt x="154881" y="35906"/>
                  </a:lnTo>
                  <a:lnTo>
                    <a:pt x="156476" y="41418"/>
                  </a:lnTo>
                  <a:lnTo>
                    <a:pt x="158493" y="46997"/>
                  </a:lnTo>
                  <a:lnTo>
                    <a:pt x="160789" y="52622"/>
                  </a:lnTo>
                  <a:lnTo>
                    <a:pt x="163272" y="58277"/>
                  </a:lnTo>
                  <a:lnTo>
                    <a:pt x="165880" y="63952"/>
                  </a:lnTo>
                  <a:lnTo>
                    <a:pt x="167619" y="69640"/>
                  </a:lnTo>
                  <a:lnTo>
                    <a:pt x="168778" y="75337"/>
                  </a:lnTo>
                  <a:lnTo>
                    <a:pt x="169551" y="81040"/>
                  </a:lnTo>
                  <a:lnTo>
                    <a:pt x="171019" y="85795"/>
                  </a:lnTo>
                  <a:lnTo>
                    <a:pt x="172950" y="89917"/>
                  </a:lnTo>
                  <a:lnTo>
                    <a:pt x="175189" y="93618"/>
                  </a:lnTo>
                  <a:lnTo>
                    <a:pt x="177635" y="97037"/>
                  </a:lnTo>
                  <a:lnTo>
                    <a:pt x="180218" y="100270"/>
                  </a:lnTo>
                  <a:lnTo>
                    <a:pt x="182893" y="103377"/>
                  </a:lnTo>
                  <a:lnTo>
                    <a:pt x="185628" y="106401"/>
                  </a:lnTo>
                  <a:lnTo>
                    <a:pt x="191208" y="112301"/>
                  </a:lnTo>
                  <a:lnTo>
                    <a:pt x="194981" y="114256"/>
                  </a:lnTo>
                  <a:lnTo>
                    <a:pt x="199402" y="115558"/>
                  </a:lnTo>
                  <a:lnTo>
                    <a:pt x="204255" y="116427"/>
                  </a:lnTo>
                  <a:lnTo>
                    <a:pt x="208441" y="116053"/>
                  </a:lnTo>
                  <a:lnTo>
                    <a:pt x="212186" y="114852"/>
                  </a:lnTo>
                  <a:lnTo>
                    <a:pt x="218886" y="110977"/>
                  </a:lnTo>
                  <a:lnTo>
                    <a:pt x="225039" y="106080"/>
                  </a:lnTo>
                  <a:lnTo>
                    <a:pt x="229918" y="103441"/>
                  </a:lnTo>
                  <a:lnTo>
                    <a:pt x="236029" y="100728"/>
                  </a:lnTo>
                  <a:lnTo>
                    <a:pt x="256821" y="9244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633"/>
            <p:cNvSpPr/>
            <p:nvPr/>
          </p:nvSpPr>
          <p:spPr>
            <a:xfrm>
              <a:off x="4246349" y="4543425"/>
              <a:ext cx="51331" cy="377191"/>
            </a:xfrm>
            <a:custGeom>
              <a:avLst/>
              <a:gdLst/>
              <a:ahLst/>
              <a:cxnLst/>
              <a:rect l="0" t="0" r="0" b="0"/>
              <a:pathLst>
                <a:path w="51331" h="377191">
                  <a:moveTo>
                    <a:pt x="8468" y="0"/>
                  </a:moveTo>
                  <a:lnTo>
                    <a:pt x="0" y="0"/>
                  </a:lnTo>
                  <a:lnTo>
                    <a:pt x="2482" y="2540"/>
                  </a:lnTo>
                  <a:lnTo>
                    <a:pt x="7286" y="7381"/>
                  </a:lnTo>
                  <a:lnTo>
                    <a:pt x="8118" y="17321"/>
                  </a:lnTo>
                  <a:lnTo>
                    <a:pt x="8313" y="27065"/>
                  </a:lnTo>
                  <a:lnTo>
                    <a:pt x="8468" y="278376"/>
                  </a:lnTo>
                  <a:lnTo>
                    <a:pt x="9421" y="287501"/>
                  </a:lnTo>
                  <a:lnTo>
                    <a:pt x="11008" y="295490"/>
                  </a:lnTo>
                  <a:lnTo>
                    <a:pt x="13019" y="302721"/>
                  </a:lnTo>
                  <a:lnTo>
                    <a:pt x="15312" y="309446"/>
                  </a:lnTo>
                  <a:lnTo>
                    <a:pt x="17793" y="315835"/>
                  </a:lnTo>
                  <a:lnTo>
                    <a:pt x="20400" y="321999"/>
                  </a:lnTo>
                  <a:lnTo>
                    <a:pt x="22138" y="328013"/>
                  </a:lnTo>
                  <a:lnTo>
                    <a:pt x="23296" y="333928"/>
                  </a:lnTo>
                  <a:lnTo>
                    <a:pt x="24069" y="339776"/>
                  </a:lnTo>
                  <a:lnTo>
                    <a:pt x="25535" y="345580"/>
                  </a:lnTo>
                  <a:lnTo>
                    <a:pt x="27467" y="351354"/>
                  </a:lnTo>
                  <a:lnTo>
                    <a:pt x="29706" y="357108"/>
                  </a:lnTo>
                  <a:lnTo>
                    <a:pt x="32152" y="361897"/>
                  </a:lnTo>
                  <a:lnTo>
                    <a:pt x="34735" y="366042"/>
                  </a:lnTo>
                  <a:lnTo>
                    <a:pt x="41173" y="374987"/>
                  </a:lnTo>
                  <a:lnTo>
                    <a:pt x="42654" y="375722"/>
                  </a:lnTo>
                  <a:lnTo>
                    <a:pt x="44594" y="376211"/>
                  </a:lnTo>
                  <a:lnTo>
                    <a:pt x="51330" y="37719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634"/>
            <p:cNvSpPr/>
            <p:nvPr/>
          </p:nvSpPr>
          <p:spPr>
            <a:xfrm>
              <a:off x="4417740" y="4706507"/>
              <a:ext cx="239986" cy="196414"/>
            </a:xfrm>
            <a:custGeom>
              <a:avLst/>
              <a:gdLst/>
              <a:ahLst/>
              <a:cxnLst/>
              <a:rect l="0" t="0" r="0" b="0"/>
              <a:pathLst>
                <a:path w="239986" h="196414">
                  <a:moveTo>
                    <a:pt x="137114" y="16940"/>
                  </a:moveTo>
                  <a:lnTo>
                    <a:pt x="129733" y="9559"/>
                  </a:lnTo>
                  <a:lnTo>
                    <a:pt x="126532" y="8897"/>
                  </a:lnTo>
                  <a:lnTo>
                    <a:pt x="119374" y="8524"/>
                  </a:lnTo>
                  <a:lnTo>
                    <a:pt x="113037" y="8438"/>
                  </a:lnTo>
                  <a:lnTo>
                    <a:pt x="75784" y="8370"/>
                  </a:lnTo>
                  <a:lnTo>
                    <a:pt x="72415" y="9322"/>
                  </a:lnTo>
                  <a:lnTo>
                    <a:pt x="66131" y="12919"/>
                  </a:lnTo>
                  <a:lnTo>
                    <a:pt x="62170" y="15212"/>
                  </a:lnTo>
                  <a:lnTo>
                    <a:pt x="52688" y="20300"/>
                  </a:lnTo>
                  <a:lnTo>
                    <a:pt x="36640" y="28519"/>
                  </a:lnTo>
                  <a:lnTo>
                    <a:pt x="32032" y="32280"/>
                  </a:lnTo>
                  <a:lnTo>
                    <a:pt x="28007" y="36691"/>
                  </a:lnTo>
                  <a:lnTo>
                    <a:pt x="24371" y="41538"/>
                  </a:lnTo>
                  <a:lnTo>
                    <a:pt x="20995" y="46673"/>
                  </a:lnTo>
                  <a:lnTo>
                    <a:pt x="17791" y="52002"/>
                  </a:lnTo>
                  <a:lnTo>
                    <a:pt x="14703" y="57460"/>
                  </a:lnTo>
                  <a:lnTo>
                    <a:pt x="11692" y="63956"/>
                  </a:lnTo>
                  <a:lnTo>
                    <a:pt x="8732" y="71144"/>
                  </a:lnTo>
                  <a:lnTo>
                    <a:pt x="5806" y="78793"/>
                  </a:lnTo>
                  <a:lnTo>
                    <a:pt x="3856" y="86751"/>
                  </a:lnTo>
                  <a:lnTo>
                    <a:pt x="2556" y="94913"/>
                  </a:lnTo>
                  <a:lnTo>
                    <a:pt x="1689" y="103212"/>
                  </a:lnTo>
                  <a:lnTo>
                    <a:pt x="1110" y="111602"/>
                  </a:lnTo>
                  <a:lnTo>
                    <a:pt x="725" y="120053"/>
                  </a:lnTo>
                  <a:lnTo>
                    <a:pt x="183" y="143060"/>
                  </a:lnTo>
                  <a:lnTo>
                    <a:pt x="0" y="167900"/>
                  </a:lnTo>
                  <a:lnTo>
                    <a:pt x="937" y="172825"/>
                  </a:lnTo>
                  <a:lnTo>
                    <a:pt x="2514" y="177061"/>
                  </a:lnTo>
                  <a:lnTo>
                    <a:pt x="4519" y="180837"/>
                  </a:lnTo>
                  <a:lnTo>
                    <a:pt x="6808" y="184308"/>
                  </a:lnTo>
                  <a:lnTo>
                    <a:pt x="9286" y="187573"/>
                  </a:lnTo>
                  <a:lnTo>
                    <a:pt x="11890" y="190703"/>
                  </a:lnTo>
                  <a:lnTo>
                    <a:pt x="14579" y="192790"/>
                  </a:lnTo>
                  <a:lnTo>
                    <a:pt x="20107" y="195108"/>
                  </a:lnTo>
                  <a:lnTo>
                    <a:pt x="25738" y="196139"/>
                  </a:lnTo>
                  <a:lnTo>
                    <a:pt x="28574" y="196413"/>
                  </a:lnTo>
                  <a:lnTo>
                    <a:pt x="31417" y="195644"/>
                  </a:lnTo>
                  <a:lnTo>
                    <a:pt x="37115" y="192249"/>
                  </a:lnTo>
                  <a:lnTo>
                    <a:pt x="40921" y="190011"/>
                  </a:lnTo>
                  <a:lnTo>
                    <a:pt x="45363" y="187565"/>
                  </a:lnTo>
                  <a:lnTo>
                    <a:pt x="50229" y="184982"/>
                  </a:lnTo>
                  <a:lnTo>
                    <a:pt x="54426" y="181356"/>
                  </a:lnTo>
                  <a:lnTo>
                    <a:pt x="58176" y="177033"/>
                  </a:lnTo>
                  <a:lnTo>
                    <a:pt x="61629" y="172247"/>
                  </a:lnTo>
                  <a:lnTo>
                    <a:pt x="64884" y="167150"/>
                  </a:lnTo>
                  <a:lnTo>
                    <a:pt x="68005" y="161847"/>
                  </a:lnTo>
                  <a:lnTo>
                    <a:pt x="71040" y="156408"/>
                  </a:lnTo>
                  <a:lnTo>
                    <a:pt x="74967" y="149923"/>
                  </a:lnTo>
                  <a:lnTo>
                    <a:pt x="84411" y="135099"/>
                  </a:lnTo>
                  <a:lnTo>
                    <a:pt x="100438" y="110688"/>
                  </a:lnTo>
                  <a:lnTo>
                    <a:pt x="105996" y="103251"/>
                  </a:lnTo>
                  <a:lnTo>
                    <a:pt x="111606" y="96388"/>
                  </a:lnTo>
                  <a:lnTo>
                    <a:pt x="117251" y="89908"/>
                  </a:lnTo>
                  <a:lnTo>
                    <a:pt x="122920" y="82730"/>
                  </a:lnTo>
                  <a:lnTo>
                    <a:pt x="128604" y="75088"/>
                  </a:lnTo>
                  <a:lnTo>
                    <a:pt x="134298" y="67135"/>
                  </a:lnTo>
                  <a:lnTo>
                    <a:pt x="139047" y="58976"/>
                  </a:lnTo>
                  <a:lnTo>
                    <a:pt x="143166" y="50679"/>
                  </a:lnTo>
                  <a:lnTo>
                    <a:pt x="146863" y="42290"/>
                  </a:lnTo>
                  <a:lnTo>
                    <a:pt x="149329" y="34793"/>
                  </a:lnTo>
                  <a:lnTo>
                    <a:pt x="150972" y="27890"/>
                  </a:lnTo>
                  <a:lnTo>
                    <a:pt x="152068" y="21382"/>
                  </a:lnTo>
                  <a:lnTo>
                    <a:pt x="153751" y="16091"/>
                  </a:lnTo>
                  <a:lnTo>
                    <a:pt x="155825" y="11611"/>
                  </a:lnTo>
                  <a:lnTo>
                    <a:pt x="162711" y="0"/>
                  </a:lnTo>
                  <a:lnTo>
                    <a:pt x="167347" y="4407"/>
                  </a:lnTo>
                  <a:lnTo>
                    <a:pt x="168699" y="6680"/>
                  </a:lnTo>
                  <a:lnTo>
                    <a:pt x="171555" y="15381"/>
                  </a:lnTo>
                  <a:lnTo>
                    <a:pt x="173410" y="19711"/>
                  </a:lnTo>
                  <a:lnTo>
                    <a:pt x="175599" y="24502"/>
                  </a:lnTo>
                  <a:lnTo>
                    <a:pt x="177058" y="29601"/>
                  </a:lnTo>
                  <a:lnTo>
                    <a:pt x="178031" y="34906"/>
                  </a:lnTo>
                  <a:lnTo>
                    <a:pt x="178680" y="40348"/>
                  </a:lnTo>
                  <a:lnTo>
                    <a:pt x="179112" y="46832"/>
                  </a:lnTo>
                  <a:lnTo>
                    <a:pt x="179400" y="54014"/>
                  </a:lnTo>
                  <a:lnTo>
                    <a:pt x="179592" y="61658"/>
                  </a:lnTo>
                  <a:lnTo>
                    <a:pt x="180673" y="69612"/>
                  </a:lnTo>
                  <a:lnTo>
                    <a:pt x="182346" y="77772"/>
                  </a:lnTo>
                  <a:lnTo>
                    <a:pt x="184414" y="86070"/>
                  </a:lnTo>
                  <a:lnTo>
                    <a:pt x="186745" y="93506"/>
                  </a:lnTo>
                  <a:lnTo>
                    <a:pt x="189252" y="100370"/>
                  </a:lnTo>
                  <a:lnTo>
                    <a:pt x="191875" y="106850"/>
                  </a:lnTo>
                  <a:lnTo>
                    <a:pt x="193624" y="113075"/>
                  </a:lnTo>
                  <a:lnTo>
                    <a:pt x="194790" y="119130"/>
                  </a:lnTo>
                  <a:lnTo>
                    <a:pt x="195567" y="125072"/>
                  </a:lnTo>
                  <a:lnTo>
                    <a:pt x="197038" y="130938"/>
                  </a:lnTo>
                  <a:lnTo>
                    <a:pt x="198971" y="136753"/>
                  </a:lnTo>
                  <a:lnTo>
                    <a:pt x="201212" y="142536"/>
                  </a:lnTo>
                  <a:lnTo>
                    <a:pt x="204611" y="147343"/>
                  </a:lnTo>
                  <a:lnTo>
                    <a:pt x="208783" y="151501"/>
                  </a:lnTo>
                  <a:lnTo>
                    <a:pt x="213468" y="155224"/>
                  </a:lnTo>
                  <a:lnTo>
                    <a:pt x="217544" y="157707"/>
                  </a:lnTo>
                  <a:lnTo>
                    <a:pt x="224614" y="160466"/>
                  </a:lnTo>
                  <a:lnTo>
                    <a:pt x="230931" y="164232"/>
                  </a:lnTo>
                  <a:lnTo>
                    <a:pt x="239985" y="17124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635"/>
            <p:cNvSpPr/>
            <p:nvPr/>
          </p:nvSpPr>
          <p:spPr>
            <a:xfrm>
              <a:off x="4820602" y="4577715"/>
              <a:ext cx="60008" cy="300038"/>
            </a:xfrm>
            <a:custGeom>
              <a:avLst/>
              <a:gdLst/>
              <a:ahLst/>
              <a:cxnLst/>
              <a:rect l="0" t="0" r="0" b="0"/>
              <a:pathLst>
                <a:path w="60008" h="300038">
                  <a:moveTo>
                    <a:pt x="0" y="0"/>
                  </a:moveTo>
                  <a:lnTo>
                    <a:pt x="0" y="11931"/>
                  </a:lnTo>
                  <a:lnTo>
                    <a:pt x="953" y="15574"/>
                  </a:lnTo>
                  <a:lnTo>
                    <a:pt x="2540" y="19908"/>
                  </a:lnTo>
                  <a:lnTo>
                    <a:pt x="4551" y="24702"/>
                  </a:lnTo>
                  <a:lnTo>
                    <a:pt x="5892" y="29802"/>
                  </a:lnTo>
                  <a:lnTo>
                    <a:pt x="6785" y="35108"/>
                  </a:lnTo>
                  <a:lnTo>
                    <a:pt x="7381" y="40551"/>
                  </a:lnTo>
                  <a:lnTo>
                    <a:pt x="7778" y="46084"/>
                  </a:lnTo>
                  <a:lnTo>
                    <a:pt x="8043" y="51678"/>
                  </a:lnTo>
                  <a:lnTo>
                    <a:pt x="8219" y="57311"/>
                  </a:lnTo>
                  <a:lnTo>
                    <a:pt x="9290" y="63925"/>
                  </a:lnTo>
                  <a:lnTo>
                    <a:pt x="10956" y="71191"/>
                  </a:lnTo>
                  <a:lnTo>
                    <a:pt x="13019" y="78893"/>
                  </a:lnTo>
                  <a:lnTo>
                    <a:pt x="17851" y="95071"/>
                  </a:lnTo>
                  <a:lnTo>
                    <a:pt x="20473" y="103386"/>
                  </a:lnTo>
                  <a:lnTo>
                    <a:pt x="22221" y="111786"/>
                  </a:lnTo>
                  <a:lnTo>
                    <a:pt x="23386" y="120244"/>
                  </a:lnTo>
                  <a:lnTo>
                    <a:pt x="24164" y="128740"/>
                  </a:lnTo>
                  <a:lnTo>
                    <a:pt x="25634" y="137261"/>
                  </a:lnTo>
                  <a:lnTo>
                    <a:pt x="27567" y="145800"/>
                  </a:lnTo>
                  <a:lnTo>
                    <a:pt x="40248" y="194495"/>
                  </a:lnTo>
                  <a:lnTo>
                    <a:pt x="45828" y="213124"/>
                  </a:lnTo>
                  <a:lnTo>
                    <a:pt x="47697" y="222093"/>
                  </a:lnTo>
                  <a:lnTo>
                    <a:pt x="48943" y="230929"/>
                  </a:lnTo>
                  <a:lnTo>
                    <a:pt x="49774" y="239677"/>
                  </a:lnTo>
                  <a:lnTo>
                    <a:pt x="50327" y="247415"/>
                  </a:lnTo>
                  <a:lnTo>
                    <a:pt x="50697" y="254478"/>
                  </a:lnTo>
                  <a:lnTo>
                    <a:pt x="50943" y="261092"/>
                  </a:lnTo>
                  <a:lnTo>
                    <a:pt x="52060" y="267406"/>
                  </a:lnTo>
                  <a:lnTo>
                    <a:pt x="53757" y="273521"/>
                  </a:lnTo>
                  <a:lnTo>
                    <a:pt x="55840" y="279502"/>
                  </a:lnTo>
                  <a:lnTo>
                    <a:pt x="57229" y="284442"/>
                  </a:lnTo>
                  <a:lnTo>
                    <a:pt x="58155" y="288688"/>
                  </a:lnTo>
                  <a:lnTo>
                    <a:pt x="60007" y="30003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636"/>
            <p:cNvSpPr/>
            <p:nvPr/>
          </p:nvSpPr>
          <p:spPr>
            <a:xfrm>
              <a:off x="4777740" y="4689202"/>
              <a:ext cx="358665" cy="188472"/>
            </a:xfrm>
            <a:custGeom>
              <a:avLst/>
              <a:gdLst/>
              <a:ahLst/>
              <a:cxnLst/>
              <a:rect l="0" t="0" r="0" b="0"/>
              <a:pathLst>
                <a:path w="358665" h="188472">
                  <a:moveTo>
                    <a:pt x="0" y="34245"/>
                  </a:moveTo>
                  <a:lnTo>
                    <a:pt x="40872" y="34245"/>
                  </a:lnTo>
                  <a:lnTo>
                    <a:pt x="47251" y="33293"/>
                  </a:lnTo>
                  <a:lnTo>
                    <a:pt x="54360" y="31705"/>
                  </a:lnTo>
                  <a:lnTo>
                    <a:pt x="61958" y="29695"/>
                  </a:lnTo>
                  <a:lnTo>
                    <a:pt x="68927" y="28354"/>
                  </a:lnTo>
                  <a:lnTo>
                    <a:pt x="75479" y="27460"/>
                  </a:lnTo>
                  <a:lnTo>
                    <a:pt x="81752" y="26864"/>
                  </a:lnTo>
                  <a:lnTo>
                    <a:pt x="88791" y="25515"/>
                  </a:lnTo>
                  <a:lnTo>
                    <a:pt x="96341" y="23663"/>
                  </a:lnTo>
                  <a:lnTo>
                    <a:pt x="104232" y="21475"/>
                  </a:lnTo>
                  <a:lnTo>
                    <a:pt x="120620" y="16505"/>
                  </a:lnTo>
                  <a:lnTo>
                    <a:pt x="128991" y="13846"/>
                  </a:lnTo>
                  <a:lnTo>
                    <a:pt x="136476" y="12073"/>
                  </a:lnTo>
                  <a:lnTo>
                    <a:pt x="143372" y="10891"/>
                  </a:lnTo>
                  <a:lnTo>
                    <a:pt x="149873" y="10104"/>
                  </a:lnTo>
                  <a:lnTo>
                    <a:pt x="156113" y="9578"/>
                  </a:lnTo>
                  <a:lnTo>
                    <a:pt x="162178" y="9228"/>
                  </a:lnTo>
                  <a:lnTo>
                    <a:pt x="173996" y="8839"/>
                  </a:lnTo>
                  <a:lnTo>
                    <a:pt x="185598" y="8666"/>
                  </a:lnTo>
                  <a:lnTo>
                    <a:pt x="191360" y="7667"/>
                  </a:lnTo>
                  <a:lnTo>
                    <a:pt x="197106" y="6049"/>
                  </a:lnTo>
                  <a:lnTo>
                    <a:pt x="207617" y="2664"/>
                  </a:lnTo>
                  <a:lnTo>
                    <a:pt x="215464" y="1159"/>
                  </a:lnTo>
                  <a:lnTo>
                    <a:pt x="225236" y="312"/>
                  </a:lnTo>
                  <a:lnTo>
                    <a:pt x="234165" y="61"/>
                  </a:lnTo>
                  <a:lnTo>
                    <a:pt x="237072" y="978"/>
                  </a:lnTo>
                  <a:lnTo>
                    <a:pt x="246042" y="6754"/>
                  </a:lnTo>
                  <a:lnTo>
                    <a:pt x="248417" y="8692"/>
                  </a:lnTo>
                  <a:lnTo>
                    <a:pt x="252647" y="12729"/>
                  </a:lnTo>
                  <a:lnTo>
                    <a:pt x="253204" y="15138"/>
                  </a:lnTo>
                  <a:lnTo>
                    <a:pt x="252623" y="17697"/>
                  </a:lnTo>
                  <a:lnTo>
                    <a:pt x="251282" y="20356"/>
                  </a:lnTo>
                  <a:lnTo>
                    <a:pt x="250389" y="24033"/>
                  </a:lnTo>
                  <a:lnTo>
                    <a:pt x="249793" y="28390"/>
                  </a:lnTo>
                  <a:lnTo>
                    <a:pt x="249396" y="33199"/>
                  </a:lnTo>
                  <a:lnTo>
                    <a:pt x="248179" y="38310"/>
                  </a:lnTo>
                  <a:lnTo>
                    <a:pt x="246415" y="43623"/>
                  </a:lnTo>
                  <a:lnTo>
                    <a:pt x="244286" y="49070"/>
                  </a:lnTo>
                  <a:lnTo>
                    <a:pt x="242867" y="55558"/>
                  </a:lnTo>
                  <a:lnTo>
                    <a:pt x="241921" y="62742"/>
                  </a:lnTo>
                  <a:lnTo>
                    <a:pt x="241291" y="70387"/>
                  </a:lnTo>
                  <a:lnTo>
                    <a:pt x="239918" y="77390"/>
                  </a:lnTo>
                  <a:lnTo>
                    <a:pt x="238050" y="83964"/>
                  </a:lnTo>
                  <a:lnTo>
                    <a:pt x="235853" y="90250"/>
                  </a:lnTo>
                  <a:lnTo>
                    <a:pt x="234387" y="97300"/>
                  </a:lnTo>
                  <a:lnTo>
                    <a:pt x="233411" y="104857"/>
                  </a:lnTo>
                  <a:lnTo>
                    <a:pt x="232759" y="112752"/>
                  </a:lnTo>
                  <a:lnTo>
                    <a:pt x="232325" y="119920"/>
                  </a:lnTo>
                  <a:lnTo>
                    <a:pt x="231843" y="132966"/>
                  </a:lnTo>
                  <a:lnTo>
                    <a:pt x="231572" y="151020"/>
                  </a:lnTo>
                  <a:lnTo>
                    <a:pt x="232485" y="155910"/>
                  </a:lnTo>
                  <a:lnTo>
                    <a:pt x="234048" y="160122"/>
                  </a:lnTo>
                  <a:lnTo>
                    <a:pt x="238324" y="168296"/>
                  </a:lnTo>
                  <a:lnTo>
                    <a:pt x="247061" y="185507"/>
                  </a:lnTo>
                  <a:lnTo>
                    <a:pt x="249479" y="186521"/>
                  </a:lnTo>
                  <a:lnTo>
                    <a:pt x="260080" y="187949"/>
                  </a:lnTo>
                  <a:lnTo>
                    <a:pt x="269708" y="188431"/>
                  </a:lnTo>
                  <a:lnTo>
                    <a:pt x="274102" y="188471"/>
                  </a:lnTo>
                  <a:lnTo>
                    <a:pt x="277985" y="187545"/>
                  </a:lnTo>
                  <a:lnTo>
                    <a:pt x="284838" y="183976"/>
                  </a:lnTo>
                  <a:lnTo>
                    <a:pt x="288000" y="180738"/>
                  </a:lnTo>
                  <a:lnTo>
                    <a:pt x="291059" y="176675"/>
                  </a:lnTo>
                  <a:lnTo>
                    <a:pt x="294052" y="172061"/>
                  </a:lnTo>
                  <a:lnTo>
                    <a:pt x="297000" y="167080"/>
                  </a:lnTo>
                  <a:lnTo>
                    <a:pt x="299917" y="161854"/>
                  </a:lnTo>
                  <a:lnTo>
                    <a:pt x="302815" y="156465"/>
                  </a:lnTo>
                  <a:lnTo>
                    <a:pt x="306651" y="150968"/>
                  </a:lnTo>
                  <a:lnTo>
                    <a:pt x="311114" y="145398"/>
                  </a:lnTo>
                  <a:lnTo>
                    <a:pt x="315994" y="139779"/>
                  </a:lnTo>
                  <a:lnTo>
                    <a:pt x="321153" y="133176"/>
                  </a:lnTo>
                  <a:lnTo>
                    <a:pt x="326496" y="125917"/>
                  </a:lnTo>
                  <a:lnTo>
                    <a:pt x="331965" y="118220"/>
                  </a:lnTo>
                  <a:lnTo>
                    <a:pt x="336562" y="111183"/>
                  </a:lnTo>
                  <a:lnTo>
                    <a:pt x="340580" y="104587"/>
                  </a:lnTo>
                  <a:lnTo>
                    <a:pt x="344211" y="98285"/>
                  </a:lnTo>
                  <a:lnTo>
                    <a:pt x="346631" y="91226"/>
                  </a:lnTo>
                  <a:lnTo>
                    <a:pt x="348245" y="83662"/>
                  </a:lnTo>
                  <a:lnTo>
                    <a:pt x="349321" y="75762"/>
                  </a:lnTo>
                  <a:lnTo>
                    <a:pt x="350990" y="68590"/>
                  </a:lnTo>
                  <a:lnTo>
                    <a:pt x="353056" y="61905"/>
                  </a:lnTo>
                  <a:lnTo>
                    <a:pt x="355385" y="55542"/>
                  </a:lnTo>
                  <a:lnTo>
                    <a:pt x="356938" y="49396"/>
                  </a:lnTo>
                  <a:lnTo>
                    <a:pt x="357974" y="43393"/>
                  </a:lnTo>
                  <a:lnTo>
                    <a:pt x="358664" y="37486"/>
                  </a:lnTo>
                  <a:lnTo>
                    <a:pt x="358172" y="32596"/>
                  </a:lnTo>
                  <a:lnTo>
                    <a:pt x="356891" y="28383"/>
                  </a:lnTo>
                  <a:lnTo>
                    <a:pt x="355085" y="24622"/>
                  </a:lnTo>
                  <a:lnTo>
                    <a:pt x="352928" y="21162"/>
                  </a:lnTo>
                  <a:lnTo>
                    <a:pt x="350538" y="17903"/>
                  </a:lnTo>
                  <a:lnTo>
                    <a:pt x="347992" y="14778"/>
                  </a:lnTo>
                  <a:lnTo>
                    <a:pt x="345342" y="11742"/>
                  </a:lnTo>
                  <a:lnTo>
                    <a:pt x="342623" y="8766"/>
                  </a:lnTo>
                  <a:lnTo>
                    <a:pt x="339858" y="5829"/>
                  </a:lnTo>
                  <a:lnTo>
                    <a:pt x="336109" y="3871"/>
                  </a:lnTo>
                  <a:lnTo>
                    <a:pt x="326864" y="1695"/>
                  </a:lnTo>
                  <a:lnTo>
                    <a:pt x="318945" y="728"/>
                  </a:lnTo>
                  <a:lnTo>
                    <a:pt x="311298" y="299"/>
                  </a:lnTo>
                  <a:lnTo>
                    <a:pt x="301549" y="108"/>
                  </a:lnTo>
                  <a:lnTo>
                    <a:pt x="285351" y="0"/>
                  </a:lnTo>
                  <a:lnTo>
                    <a:pt x="280722" y="938"/>
                  </a:lnTo>
                  <a:lnTo>
                    <a:pt x="273038" y="4520"/>
                  </a:lnTo>
                  <a:lnTo>
                    <a:pt x="266447" y="9286"/>
                  </a:lnTo>
                  <a:lnTo>
                    <a:pt x="263356" y="11891"/>
                  </a:lnTo>
                  <a:lnTo>
                    <a:pt x="260343" y="13627"/>
                  </a:lnTo>
                  <a:lnTo>
                    <a:pt x="257382" y="14785"/>
                  </a:lnTo>
                  <a:lnTo>
                    <a:pt x="248602" y="1710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637"/>
            <p:cNvSpPr/>
            <p:nvPr/>
          </p:nvSpPr>
          <p:spPr>
            <a:xfrm>
              <a:off x="5214937" y="4654881"/>
              <a:ext cx="274321" cy="222717"/>
            </a:xfrm>
            <a:custGeom>
              <a:avLst/>
              <a:gdLst/>
              <a:ahLst/>
              <a:cxnLst/>
              <a:rect l="0" t="0" r="0" b="0"/>
              <a:pathLst>
                <a:path w="274321" h="222717">
                  <a:moveTo>
                    <a:pt x="0" y="17131"/>
                  </a:moveTo>
                  <a:lnTo>
                    <a:pt x="7381" y="24512"/>
                  </a:lnTo>
                  <a:lnTo>
                    <a:pt x="10583" y="30254"/>
                  </a:lnTo>
                  <a:lnTo>
                    <a:pt x="12770" y="34452"/>
                  </a:lnTo>
                  <a:lnTo>
                    <a:pt x="16134" y="38203"/>
                  </a:lnTo>
                  <a:lnTo>
                    <a:pt x="20281" y="41657"/>
                  </a:lnTo>
                  <a:lnTo>
                    <a:pt x="24950" y="44911"/>
                  </a:lnTo>
                  <a:lnTo>
                    <a:pt x="29016" y="48986"/>
                  </a:lnTo>
                  <a:lnTo>
                    <a:pt x="32679" y="53608"/>
                  </a:lnTo>
                  <a:lnTo>
                    <a:pt x="36074" y="58594"/>
                  </a:lnTo>
                  <a:lnTo>
                    <a:pt x="39289" y="63823"/>
                  </a:lnTo>
                  <a:lnTo>
                    <a:pt x="42385" y="69214"/>
                  </a:lnTo>
                  <a:lnTo>
                    <a:pt x="45402" y="74713"/>
                  </a:lnTo>
                  <a:lnTo>
                    <a:pt x="48365" y="81236"/>
                  </a:lnTo>
                  <a:lnTo>
                    <a:pt x="51294" y="88443"/>
                  </a:lnTo>
                  <a:lnTo>
                    <a:pt x="54198" y="96105"/>
                  </a:lnTo>
                  <a:lnTo>
                    <a:pt x="59966" y="112238"/>
                  </a:lnTo>
                  <a:lnTo>
                    <a:pt x="62837" y="120541"/>
                  </a:lnTo>
                  <a:lnTo>
                    <a:pt x="65704" y="127981"/>
                  </a:lnTo>
                  <a:lnTo>
                    <a:pt x="68568" y="134846"/>
                  </a:lnTo>
                  <a:lnTo>
                    <a:pt x="71429" y="141328"/>
                  </a:lnTo>
                  <a:lnTo>
                    <a:pt x="73337" y="147554"/>
                  </a:lnTo>
                  <a:lnTo>
                    <a:pt x="74609" y="153610"/>
                  </a:lnTo>
                  <a:lnTo>
                    <a:pt x="75457" y="159552"/>
                  </a:lnTo>
                  <a:lnTo>
                    <a:pt x="76975" y="166371"/>
                  </a:lnTo>
                  <a:lnTo>
                    <a:pt x="78939" y="173775"/>
                  </a:lnTo>
                  <a:lnTo>
                    <a:pt x="81201" y="181567"/>
                  </a:lnTo>
                  <a:lnTo>
                    <a:pt x="82709" y="187715"/>
                  </a:lnTo>
                  <a:lnTo>
                    <a:pt x="83714" y="192766"/>
                  </a:lnTo>
                  <a:lnTo>
                    <a:pt x="84384" y="197086"/>
                  </a:lnTo>
                  <a:lnTo>
                    <a:pt x="83879" y="200919"/>
                  </a:lnTo>
                  <a:lnTo>
                    <a:pt x="82589" y="204427"/>
                  </a:lnTo>
                  <a:lnTo>
                    <a:pt x="79569" y="210864"/>
                  </a:lnTo>
                  <a:lnTo>
                    <a:pt x="78227" y="216899"/>
                  </a:lnTo>
                  <a:lnTo>
                    <a:pt x="77180" y="222716"/>
                  </a:lnTo>
                  <a:lnTo>
                    <a:pt x="70314" y="215996"/>
                  </a:lnTo>
                  <a:lnTo>
                    <a:pt x="57002" y="202716"/>
                  </a:lnTo>
                  <a:lnTo>
                    <a:pt x="54194" y="198957"/>
                  </a:lnTo>
                  <a:lnTo>
                    <a:pt x="51370" y="194546"/>
                  </a:lnTo>
                  <a:lnTo>
                    <a:pt x="48534" y="189700"/>
                  </a:lnTo>
                  <a:lnTo>
                    <a:pt x="46643" y="183612"/>
                  </a:lnTo>
                  <a:lnTo>
                    <a:pt x="45383" y="176696"/>
                  </a:lnTo>
                  <a:lnTo>
                    <a:pt x="44543" y="169228"/>
                  </a:lnTo>
                  <a:lnTo>
                    <a:pt x="43983" y="161391"/>
                  </a:lnTo>
                  <a:lnTo>
                    <a:pt x="43610" y="153310"/>
                  </a:lnTo>
                  <a:lnTo>
                    <a:pt x="43361" y="145065"/>
                  </a:lnTo>
                  <a:lnTo>
                    <a:pt x="44147" y="136710"/>
                  </a:lnTo>
                  <a:lnTo>
                    <a:pt x="45624" y="128283"/>
                  </a:lnTo>
                  <a:lnTo>
                    <a:pt x="47561" y="119808"/>
                  </a:lnTo>
                  <a:lnTo>
                    <a:pt x="50757" y="112252"/>
                  </a:lnTo>
                  <a:lnTo>
                    <a:pt x="54793" y="105310"/>
                  </a:lnTo>
                  <a:lnTo>
                    <a:pt x="59389" y="98777"/>
                  </a:lnTo>
                  <a:lnTo>
                    <a:pt x="63405" y="91564"/>
                  </a:lnTo>
                  <a:lnTo>
                    <a:pt x="67035" y="83898"/>
                  </a:lnTo>
                  <a:lnTo>
                    <a:pt x="70408" y="75930"/>
                  </a:lnTo>
                  <a:lnTo>
                    <a:pt x="74561" y="68713"/>
                  </a:lnTo>
                  <a:lnTo>
                    <a:pt x="79235" y="61996"/>
                  </a:lnTo>
                  <a:lnTo>
                    <a:pt x="84256" y="55614"/>
                  </a:lnTo>
                  <a:lnTo>
                    <a:pt x="88555" y="49454"/>
                  </a:lnTo>
                  <a:lnTo>
                    <a:pt x="92375" y="43442"/>
                  </a:lnTo>
                  <a:lnTo>
                    <a:pt x="95873" y="37529"/>
                  </a:lnTo>
                  <a:lnTo>
                    <a:pt x="101063" y="32635"/>
                  </a:lnTo>
                  <a:lnTo>
                    <a:pt x="107380" y="28419"/>
                  </a:lnTo>
                  <a:lnTo>
                    <a:pt x="127384" y="17936"/>
                  </a:lnTo>
                  <a:lnTo>
                    <a:pt x="151210" y="5860"/>
                  </a:lnTo>
                  <a:lnTo>
                    <a:pt x="157957" y="3902"/>
                  </a:lnTo>
                  <a:lnTo>
                    <a:pt x="165312" y="2597"/>
                  </a:lnTo>
                  <a:lnTo>
                    <a:pt x="173073" y="1727"/>
                  </a:lnTo>
                  <a:lnTo>
                    <a:pt x="180152" y="1147"/>
                  </a:lnTo>
                  <a:lnTo>
                    <a:pt x="186776" y="760"/>
                  </a:lnTo>
                  <a:lnTo>
                    <a:pt x="199217" y="330"/>
                  </a:lnTo>
                  <a:lnTo>
                    <a:pt x="217883" y="88"/>
                  </a:lnTo>
                  <a:lnTo>
                    <a:pt x="248543" y="0"/>
                  </a:lnTo>
                  <a:lnTo>
                    <a:pt x="253326" y="947"/>
                  </a:lnTo>
                  <a:lnTo>
                    <a:pt x="258419" y="2532"/>
                  </a:lnTo>
                  <a:lnTo>
                    <a:pt x="274320" y="855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638"/>
            <p:cNvSpPr/>
            <p:nvPr/>
          </p:nvSpPr>
          <p:spPr>
            <a:xfrm>
              <a:off x="2634618" y="5143500"/>
              <a:ext cx="274318" cy="505778"/>
            </a:xfrm>
            <a:custGeom>
              <a:avLst/>
              <a:gdLst/>
              <a:ahLst/>
              <a:cxnLst/>
              <a:rect l="0" t="0" r="0" b="0"/>
              <a:pathLst>
                <a:path w="274318" h="505778">
                  <a:moveTo>
                    <a:pt x="274317" y="0"/>
                  </a:moveTo>
                  <a:lnTo>
                    <a:pt x="253917" y="0"/>
                  </a:lnTo>
                  <a:lnTo>
                    <a:pt x="251192" y="953"/>
                  </a:lnTo>
                  <a:lnTo>
                    <a:pt x="242805" y="5891"/>
                  </a:lnTo>
                  <a:lnTo>
                    <a:pt x="237134" y="7381"/>
                  </a:lnTo>
                  <a:lnTo>
                    <a:pt x="228586" y="8219"/>
                  </a:lnTo>
                  <a:lnTo>
                    <a:pt x="220337" y="10955"/>
                  </a:lnTo>
                  <a:lnTo>
                    <a:pt x="215470" y="13018"/>
                  </a:lnTo>
                  <a:lnTo>
                    <a:pt x="210321" y="14394"/>
                  </a:lnTo>
                  <a:lnTo>
                    <a:pt x="204982" y="15311"/>
                  </a:lnTo>
                  <a:lnTo>
                    <a:pt x="199519" y="15922"/>
                  </a:lnTo>
                  <a:lnTo>
                    <a:pt x="194924" y="17282"/>
                  </a:lnTo>
                  <a:lnTo>
                    <a:pt x="187278" y="21333"/>
                  </a:lnTo>
                  <a:lnTo>
                    <a:pt x="182954" y="23747"/>
                  </a:lnTo>
                  <a:lnTo>
                    <a:pt x="173068" y="28969"/>
                  </a:lnTo>
                  <a:lnTo>
                    <a:pt x="164865" y="37005"/>
                  </a:lnTo>
                  <a:lnTo>
                    <a:pt x="158044" y="46926"/>
                  </a:lnTo>
                  <a:lnTo>
                    <a:pt x="151837" y="57686"/>
                  </a:lnTo>
                  <a:lnTo>
                    <a:pt x="143364" y="66278"/>
                  </a:lnTo>
                  <a:lnTo>
                    <a:pt x="138437" y="69903"/>
                  </a:lnTo>
                  <a:lnTo>
                    <a:pt x="130423" y="79010"/>
                  </a:lnTo>
                  <a:lnTo>
                    <a:pt x="122734" y="89408"/>
                  </a:lnTo>
                  <a:lnTo>
                    <a:pt x="118016" y="94848"/>
                  </a:lnTo>
                  <a:lnTo>
                    <a:pt x="112967" y="100379"/>
                  </a:lnTo>
                  <a:lnTo>
                    <a:pt x="104815" y="111605"/>
                  </a:lnTo>
                  <a:lnTo>
                    <a:pt x="97065" y="122945"/>
                  </a:lnTo>
                  <a:lnTo>
                    <a:pt x="92332" y="128636"/>
                  </a:lnTo>
                  <a:lnTo>
                    <a:pt x="87271" y="134334"/>
                  </a:lnTo>
                  <a:lnTo>
                    <a:pt x="79108" y="145747"/>
                  </a:lnTo>
                  <a:lnTo>
                    <a:pt x="72304" y="157169"/>
                  </a:lnTo>
                  <a:lnTo>
                    <a:pt x="66106" y="168595"/>
                  </a:lnTo>
                  <a:lnTo>
                    <a:pt x="54365" y="191453"/>
                  </a:lnTo>
                  <a:lnTo>
                    <a:pt x="5712" y="288607"/>
                  </a:lnTo>
                  <a:lnTo>
                    <a:pt x="2537" y="300037"/>
                  </a:lnTo>
                  <a:lnTo>
                    <a:pt x="1125" y="311467"/>
                  </a:lnTo>
                  <a:lnTo>
                    <a:pt x="498" y="322897"/>
                  </a:lnTo>
                  <a:lnTo>
                    <a:pt x="220" y="334327"/>
                  </a:lnTo>
                  <a:lnTo>
                    <a:pt x="0" y="384096"/>
                  </a:lnTo>
                  <a:lnTo>
                    <a:pt x="2538" y="394864"/>
                  </a:lnTo>
                  <a:lnTo>
                    <a:pt x="6782" y="409097"/>
                  </a:lnTo>
                  <a:lnTo>
                    <a:pt x="7378" y="412748"/>
                  </a:lnTo>
                  <a:lnTo>
                    <a:pt x="10579" y="419346"/>
                  </a:lnTo>
                  <a:lnTo>
                    <a:pt x="12767" y="422439"/>
                  </a:lnTo>
                  <a:lnTo>
                    <a:pt x="15197" y="428415"/>
                  </a:lnTo>
                  <a:lnTo>
                    <a:pt x="15845" y="431343"/>
                  </a:lnTo>
                  <a:lnTo>
                    <a:pt x="19105" y="437135"/>
                  </a:lnTo>
                  <a:lnTo>
                    <a:pt x="26296" y="445751"/>
                  </a:lnTo>
                  <a:lnTo>
                    <a:pt x="34459" y="454337"/>
                  </a:lnTo>
                  <a:lnTo>
                    <a:pt x="45750" y="465771"/>
                  </a:lnTo>
                  <a:lnTo>
                    <a:pt x="48597" y="467676"/>
                  </a:lnTo>
                  <a:lnTo>
                    <a:pt x="57153" y="471311"/>
                  </a:lnTo>
                  <a:lnTo>
                    <a:pt x="65721" y="477044"/>
                  </a:lnTo>
                  <a:lnTo>
                    <a:pt x="74292" y="480119"/>
                  </a:lnTo>
                  <a:lnTo>
                    <a:pt x="81912" y="485687"/>
                  </a:lnTo>
                  <a:lnTo>
                    <a:pt x="89771" y="492795"/>
                  </a:lnTo>
                  <a:lnTo>
                    <a:pt x="92954" y="495898"/>
                  </a:lnTo>
                  <a:lnTo>
                    <a:pt x="94353" y="496334"/>
                  </a:lnTo>
                  <a:lnTo>
                    <a:pt x="100873" y="496947"/>
                  </a:lnTo>
                  <a:lnTo>
                    <a:pt x="108837" y="497128"/>
                  </a:lnTo>
                  <a:lnTo>
                    <a:pt x="118352" y="497195"/>
                  </a:lnTo>
                  <a:lnTo>
                    <a:pt x="121814" y="499740"/>
                  </a:lnTo>
                  <a:lnTo>
                    <a:pt x="127247" y="504585"/>
                  </a:lnTo>
                  <a:lnTo>
                    <a:pt x="130530" y="505247"/>
                  </a:lnTo>
                  <a:lnTo>
                    <a:pt x="137157" y="50577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639"/>
            <p:cNvSpPr/>
            <p:nvPr/>
          </p:nvSpPr>
          <p:spPr>
            <a:xfrm>
              <a:off x="2986087" y="5203516"/>
              <a:ext cx="34291" cy="454335"/>
            </a:xfrm>
            <a:custGeom>
              <a:avLst/>
              <a:gdLst/>
              <a:ahLst/>
              <a:cxnLst/>
              <a:rect l="0" t="0" r="0" b="0"/>
              <a:pathLst>
                <a:path w="34291" h="454335">
                  <a:moveTo>
                    <a:pt x="34290" y="8563"/>
                  </a:moveTo>
                  <a:lnTo>
                    <a:pt x="34290" y="344"/>
                  </a:lnTo>
                  <a:lnTo>
                    <a:pt x="33338" y="227"/>
                  </a:lnTo>
                  <a:lnTo>
                    <a:pt x="31750" y="148"/>
                  </a:lnTo>
                  <a:lnTo>
                    <a:pt x="26071" y="0"/>
                  </a:lnTo>
                  <a:lnTo>
                    <a:pt x="25727" y="12761"/>
                  </a:lnTo>
                  <a:lnTo>
                    <a:pt x="25717" y="61594"/>
                  </a:lnTo>
                  <a:lnTo>
                    <a:pt x="24765" y="65825"/>
                  </a:lnTo>
                  <a:lnTo>
                    <a:pt x="23177" y="70550"/>
                  </a:lnTo>
                  <a:lnTo>
                    <a:pt x="21167" y="75605"/>
                  </a:lnTo>
                  <a:lnTo>
                    <a:pt x="19826" y="80880"/>
                  </a:lnTo>
                  <a:lnTo>
                    <a:pt x="18933" y="86302"/>
                  </a:lnTo>
                  <a:lnTo>
                    <a:pt x="17939" y="97407"/>
                  </a:lnTo>
                  <a:lnTo>
                    <a:pt x="17498" y="108692"/>
                  </a:lnTo>
                  <a:lnTo>
                    <a:pt x="17250" y="125756"/>
                  </a:lnTo>
                  <a:lnTo>
                    <a:pt x="16262" y="131459"/>
                  </a:lnTo>
                  <a:lnTo>
                    <a:pt x="14651" y="137166"/>
                  </a:lnTo>
                  <a:lnTo>
                    <a:pt x="12625" y="142876"/>
                  </a:lnTo>
                  <a:lnTo>
                    <a:pt x="12227" y="148588"/>
                  </a:lnTo>
                  <a:lnTo>
                    <a:pt x="12914" y="154301"/>
                  </a:lnTo>
                  <a:lnTo>
                    <a:pt x="14324" y="160014"/>
                  </a:lnTo>
                  <a:lnTo>
                    <a:pt x="14312" y="165728"/>
                  </a:lnTo>
                  <a:lnTo>
                    <a:pt x="13351" y="171443"/>
                  </a:lnTo>
                  <a:lnTo>
                    <a:pt x="11758" y="177157"/>
                  </a:lnTo>
                  <a:lnTo>
                    <a:pt x="10696" y="183824"/>
                  </a:lnTo>
                  <a:lnTo>
                    <a:pt x="9989" y="191126"/>
                  </a:lnTo>
                  <a:lnTo>
                    <a:pt x="9517" y="198852"/>
                  </a:lnTo>
                  <a:lnTo>
                    <a:pt x="8992" y="215057"/>
                  </a:lnTo>
                  <a:lnTo>
                    <a:pt x="8852" y="223378"/>
                  </a:lnTo>
                  <a:lnTo>
                    <a:pt x="7807" y="231783"/>
                  </a:lnTo>
                  <a:lnTo>
                    <a:pt x="6157" y="240244"/>
                  </a:lnTo>
                  <a:lnTo>
                    <a:pt x="4105" y="248742"/>
                  </a:lnTo>
                  <a:lnTo>
                    <a:pt x="2736" y="256313"/>
                  </a:lnTo>
                  <a:lnTo>
                    <a:pt x="1824" y="263265"/>
                  </a:lnTo>
                  <a:lnTo>
                    <a:pt x="811" y="277022"/>
                  </a:lnTo>
                  <a:lnTo>
                    <a:pt x="360" y="292660"/>
                  </a:lnTo>
                  <a:lnTo>
                    <a:pt x="9" y="356708"/>
                  </a:lnTo>
                  <a:lnTo>
                    <a:pt x="0" y="435098"/>
                  </a:lnTo>
                  <a:lnTo>
                    <a:pt x="952" y="436747"/>
                  </a:lnTo>
                  <a:lnTo>
                    <a:pt x="2540" y="438800"/>
                  </a:lnTo>
                  <a:lnTo>
                    <a:pt x="8219" y="445353"/>
                  </a:lnTo>
                  <a:lnTo>
                    <a:pt x="8573" y="45433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640"/>
            <p:cNvSpPr/>
            <p:nvPr/>
          </p:nvSpPr>
          <p:spPr>
            <a:xfrm>
              <a:off x="3157551" y="5366386"/>
              <a:ext cx="230132" cy="162867"/>
            </a:xfrm>
            <a:custGeom>
              <a:avLst/>
              <a:gdLst/>
              <a:ahLst/>
              <a:cxnLst/>
              <a:rect l="0" t="0" r="0" b="0"/>
              <a:pathLst>
                <a:path w="230132" h="162867">
                  <a:moveTo>
                    <a:pt x="188581" y="17143"/>
                  </a:moveTo>
                  <a:lnTo>
                    <a:pt x="188581" y="8924"/>
                  </a:lnTo>
                  <a:lnTo>
                    <a:pt x="184030" y="8676"/>
                  </a:lnTo>
                  <a:lnTo>
                    <a:pt x="181737" y="7689"/>
                  </a:lnTo>
                  <a:lnTo>
                    <a:pt x="174911" y="2701"/>
                  </a:lnTo>
                  <a:lnTo>
                    <a:pt x="172981" y="1199"/>
                  </a:lnTo>
                  <a:lnTo>
                    <a:pt x="169582" y="532"/>
                  </a:lnTo>
                  <a:lnTo>
                    <a:pt x="164897" y="236"/>
                  </a:lnTo>
                  <a:lnTo>
                    <a:pt x="159640" y="104"/>
                  </a:lnTo>
                  <a:lnTo>
                    <a:pt x="125713" y="0"/>
                  </a:lnTo>
                  <a:lnTo>
                    <a:pt x="122857" y="952"/>
                  </a:lnTo>
                  <a:lnTo>
                    <a:pt x="117142" y="4550"/>
                  </a:lnTo>
                  <a:lnTo>
                    <a:pt x="113333" y="6843"/>
                  </a:lnTo>
                  <a:lnTo>
                    <a:pt x="108888" y="9324"/>
                  </a:lnTo>
                  <a:lnTo>
                    <a:pt x="104020" y="11930"/>
                  </a:lnTo>
                  <a:lnTo>
                    <a:pt x="99822" y="14621"/>
                  </a:lnTo>
                  <a:lnTo>
                    <a:pt x="96071" y="17367"/>
                  </a:lnTo>
                  <a:lnTo>
                    <a:pt x="92618" y="20149"/>
                  </a:lnTo>
                  <a:lnTo>
                    <a:pt x="88410" y="22958"/>
                  </a:lnTo>
                  <a:lnTo>
                    <a:pt x="83700" y="25782"/>
                  </a:lnTo>
                  <a:lnTo>
                    <a:pt x="78656" y="28618"/>
                  </a:lnTo>
                  <a:lnTo>
                    <a:pt x="67970" y="34309"/>
                  </a:lnTo>
                  <a:lnTo>
                    <a:pt x="62454" y="37159"/>
                  </a:lnTo>
                  <a:lnTo>
                    <a:pt x="57824" y="40965"/>
                  </a:lnTo>
                  <a:lnTo>
                    <a:pt x="53785" y="45407"/>
                  </a:lnTo>
                  <a:lnTo>
                    <a:pt x="50139" y="50274"/>
                  </a:lnTo>
                  <a:lnTo>
                    <a:pt x="46756" y="54470"/>
                  </a:lnTo>
                  <a:lnTo>
                    <a:pt x="43549" y="58220"/>
                  </a:lnTo>
                  <a:lnTo>
                    <a:pt x="40458" y="61673"/>
                  </a:lnTo>
                  <a:lnTo>
                    <a:pt x="36492" y="64928"/>
                  </a:lnTo>
                  <a:lnTo>
                    <a:pt x="31943" y="68050"/>
                  </a:lnTo>
                  <a:lnTo>
                    <a:pt x="27006" y="71084"/>
                  </a:lnTo>
                  <a:lnTo>
                    <a:pt x="22762" y="74059"/>
                  </a:lnTo>
                  <a:lnTo>
                    <a:pt x="18980" y="76995"/>
                  </a:lnTo>
                  <a:lnTo>
                    <a:pt x="15506" y="79904"/>
                  </a:lnTo>
                  <a:lnTo>
                    <a:pt x="12238" y="82797"/>
                  </a:lnTo>
                  <a:lnTo>
                    <a:pt x="6066" y="88550"/>
                  </a:lnTo>
                  <a:lnTo>
                    <a:pt x="4039" y="92371"/>
                  </a:lnTo>
                  <a:lnTo>
                    <a:pt x="2688" y="96822"/>
                  </a:lnTo>
                  <a:lnTo>
                    <a:pt x="520" y="108553"/>
                  </a:lnTo>
                  <a:lnTo>
                    <a:pt x="223" y="112698"/>
                  </a:lnTo>
                  <a:lnTo>
                    <a:pt x="91" y="117714"/>
                  </a:lnTo>
                  <a:lnTo>
                    <a:pt x="0" y="131517"/>
                  </a:lnTo>
                  <a:lnTo>
                    <a:pt x="948" y="134350"/>
                  </a:lnTo>
                  <a:lnTo>
                    <a:pt x="2532" y="137192"/>
                  </a:lnTo>
                  <a:lnTo>
                    <a:pt x="7368" y="144044"/>
                  </a:lnTo>
                  <a:lnTo>
                    <a:pt x="10569" y="147522"/>
                  </a:lnTo>
                  <a:lnTo>
                    <a:pt x="12757" y="149782"/>
                  </a:lnTo>
                  <a:lnTo>
                    <a:pt x="15167" y="151289"/>
                  </a:lnTo>
                  <a:lnTo>
                    <a:pt x="20386" y="152964"/>
                  </a:lnTo>
                  <a:lnTo>
                    <a:pt x="25880" y="156248"/>
                  </a:lnTo>
                  <a:lnTo>
                    <a:pt x="28679" y="158458"/>
                  </a:lnTo>
                  <a:lnTo>
                    <a:pt x="31497" y="159930"/>
                  </a:lnTo>
                  <a:lnTo>
                    <a:pt x="37169" y="161567"/>
                  </a:lnTo>
                  <a:lnTo>
                    <a:pt x="42864" y="162294"/>
                  </a:lnTo>
                  <a:lnTo>
                    <a:pt x="49523" y="162617"/>
                  </a:lnTo>
                  <a:lnTo>
                    <a:pt x="66780" y="162825"/>
                  </a:lnTo>
                  <a:lnTo>
                    <a:pt x="84194" y="162866"/>
                  </a:lnTo>
                  <a:lnTo>
                    <a:pt x="89462" y="161917"/>
                  </a:lnTo>
                  <a:lnTo>
                    <a:pt x="94879" y="160332"/>
                  </a:lnTo>
                  <a:lnTo>
                    <a:pt x="100396" y="158322"/>
                  </a:lnTo>
                  <a:lnTo>
                    <a:pt x="105978" y="156983"/>
                  </a:lnTo>
                  <a:lnTo>
                    <a:pt x="111605" y="156090"/>
                  </a:lnTo>
                  <a:lnTo>
                    <a:pt x="117261" y="155494"/>
                  </a:lnTo>
                  <a:lnTo>
                    <a:pt x="121984" y="154145"/>
                  </a:lnTo>
                  <a:lnTo>
                    <a:pt x="126086" y="152293"/>
                  </a:lnTo>
                  <a:lnTo>
                    <a:pt x="129772" y="150106"/>
                  </a:lnTo>
                  <a:lnTo>
                    <a:pt x="134135" y="147695"/>
                  </a:lnTo>
                  <a:lnTo>
                    <a:pt x="144063" y="142476"/>
                  </a:lnTo>
                  <a:lnTo>
                    <a:pt x="149377" y="140704"/>
                  </a:lnTo>
                  <a:lnTo>
                    <a:pt x="154825" y="139522"/>
                  </a:lnTo>
                  <a:lnTo>
                    <a:pt x="160362" y="138734"/>
                  </a:lnTo>
                  <a:lnTo>
                    <a:pt x="165006" y="137257"/>
                  </a:lnTo>
                  <a:lnTo>
                    <a:pt x="169054" y="135319"/>
                  </a:lnTo>
                  <a:lnTo>
                    <a:pt x="172706" y="133075"/>
                  </a:lnTo>
                  <a:lnTo>
                    <a:pt x="176092" y="129673"/>
                  </a:lnTo>
                  <a:lnTo>
                    <a:pt x="179303" y="125501"/>
                  </a:lnTo>
                  <a:lnTo>
                    <a:pt x="182396" y="120815"/>
                  </a:lnTo>
                  <a:lnTo>
                    <a:pt x="186363" y="116738"/>
                  </a:lnTo>
                  <a:lnTo>
                    <a:pt x="190912" y="113067"/>
                  </a:lnTo>
                  <a:lnTo>
                    <a:pt x="195850" y="109667"/>
                  </a:lnTo>
                  <a:lnTo>
                    <a:pt x="200094" y="106449"/>
                  </a:lnTo>
                  <a:lnTo>
                    <a:pt x="203877" y="103351"/>
                  </a:lnTo>
                  <a:lnTo>
                    <a:pt x="207350" y="100333"/>
                  </a:lnTo>
                  <a:lnTo>
                    <a:pt x="209667" y="96415"/>
                  </a:lnTo>
                  <a:lnTo>
                    <a:pt x="211211" y="91899"/>
                  </a:lnTo>
                  <a:lnTo>
                    <a:pt x="212240" y="86983"/>
                  </a:lnTo>
                  <a:lnTo>
                    <a:pt x="213878" y="82753"/>
                  </a:lnTo>
                  <a:lnTo>
                    <a:pt x="215924" y="78981"/>
                  </a:lnTo>
                  <a:lnTo>
                    <a:pt x="218239" y="75514"/>
                  </a:lnTo>
                  <a:lnTo>
                    <a:pt x="219783" y="72249"/>
                  </a:lnTo>
                  <a:lnTo>
                    <a:pt x="220812" y="69120"/>
                  </a:lnTo>
                  <a:lnTo>
                    <a:pt x="221498" y="66083"/>
                  </a:lnTo>
                  <a:lnTo>
                    <a:pt x="222908" y="62152"/>
                  </a:lnTo>
                  <a:lnTo>
                    <a:pt x="224801" y="57627"/>
                  </a:lnTo>
                  <a:lnTo>
                    <a:pt x="227015" y="52705"/>
                  </a:lnTo>
                  <a:lnTo>
                    <a:pt x="228491" y="48471"/>
                  </a:lnTo>
                  <a:lnTo>
                    <a:pt x="229475" y="44696"/>
                  </a:lnTo>
                  <a:lnTo>
                    <a:pt x="230131" y="41227"/>
                  </a:lnTo>
                  <a:lnTo>
                    <a:pt x="229616" y="38915"/>
                  </a:lnTo>
                  <a:lnTo>
                    <a:pt x="228321" y="37372"/>
                  </a:lnTo>
                  <a:lnTo>
                    <a:pt x="226504" y="36345"/>
                  </a:lnTo>
                  <a:lnTo>
                    <a:pt x="225293" y="34707"/>
                  </a:lnTo>
                  <a:lnTo>
                    <a:pt x="224485" y="32662"/>
                  </a:lnTo>
                  <a:lnTo>
                    <a:pt x="223948" y="30346"/>
                  </a:lnTo>
                  <a:lnTo>
                    <a:pt x="222636" y="27851"/>
                  </a:lnTo>
                  <a:lnTo>
                    <a:pt x="220809" y="25234"/>
                  </a:lnTo>
                  <a:lnTo>
                    <a:pt x="218639" y="22538"/>
                  </a:lnTo>
                  <a:lnTo>
                    <a:pt x="216239" y="20740"/>
                  </a:lnTo>
                  <a:lnTo>
                    <a:pt x="209265" y="18209"/>
                  </a:lnTo>
                  <a:lnTo>
                    <a:pt x="207299" y="17617"/>
                  </a:lnTo>
                  <a:lnTo>
                    <a:pt x="201641" y="17284"/>
                  </a:lnTo>
                  <a:lnTo>
                    <a:pt x="190167" y="17156"/>
                  </a:lnTo>
                  <a:lnTo>
                    <a:pt x="171436" y="1714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641"/>
            <p:cNvSpPr/>
            <p:nvPr/>
          </p:nvSpPr>
          <p:spPr>
            <a:xfrm>
              <a:off x="3457575" y="5323878"/>
              <a:ext cx="265713" cy="471130"/>
            </a:xfrm>
            <a:custGeom>
              <a:avLst/>
              <a:gdLst/>
              <a:ahLst/>
              <a:cxnLst/>
              <a:rect l="0" t="0" r="0" b="0"/>
              <a:pathLst>
                <a:path w="265713" h="471130">
                  <a:moveTo>
                    <a:pt x="240029" y="16789"/>
                  </a:moveTo>
                  <a:lnTo>
                    <a:pt x="235479" y="12238"/>
                  </a:lnTo>
                  <a:lnTo>
                    <a:pt x="233186" y="10897"/>
                  </a:lnTo>
                  <a:lnTo>
                    <a:pt x="225202" y="8746"/>
                  </a:lnTo>
                  <a:lnTo>
                    <a:pt x="222962" y="8452"/>
                  </a:lnTo>
                  <a:lnTo>
                    <a:pt x="218791" y="8321"/>
                  </a:lnTo>
                  <a:lnTo>
                    <a:pt x="216346" y="7334"/>
                  </a:lnTo>
                  <a:lnTo>
                    <a:pt x="211089" y="3697"/>
                  </a:lnTo>
                  <a:lnTo>
                    <a:pt x="207400" y="2346"/>
                  </a:lnTo>
                  <a:lnTo>
                    <a:pt x="203037" y="1446"/>
                  </a:lnTo>
                  <a:lnTo>
                    <a:pt x="198223" y="845"/>
                  </a:lnTo>
                  <a:lnTo>
                    <a:pt x="190334" y="178"/>
                  </a:lnTo>
                  <a:lnTo>
                    <a:pt x="186897" y="0"/>
                  </a:lnTo>
                  <a:lnTo>
                    <a:pt x="183653" y="834"/>
                  </a:lnTo>
                  <a:lnTo>
                    <a:pt x="177508" y="4301"/>
                  </a:lnTo>
                  <a:lnTo>
                    <a:pt x="173584" y="5606"/>
                  </a:lnTo>
                  <a:lnTo>
                    <a:pt x="169062" y="6476"/>
                  </a:lnTo>
                  <a:lnTo>
                    <a:pt x="164143" y="7057"/>
                  </a:lnTo>
                  <a:lnTo>
                    <a:pt x="159911" y="8396"/>
                  </a:lnTo>
                  <a:lnTo>
                    <a:pt x="152669" y="12424"/>
                  </a:lnTo>
                  <a:lnTo>
                    <a:pt x="148452" y="14831"/>
                  </a:lnTo>
                  <a:lnTo>
                    <a:pt x="138686" y="20047"/>
                  </a:lnTo>
                  <a:lnTo>
                    <a:pt x="122478" y="28338"/>
                  </a:lnTo>
                  <a:lnTo>
                    <a:pt x="116894" y="32108"/>
                  </a:lnTo>
                  <a:lnTo>
                    <a:pt x="111267" y="36526"/>
                  </a:lnTo>
                  <a:lnTo>
                    <a:pt x="105610" y="41377"/>
                  </a:lnTo>
                  <a:lnTo>
                    <a:pt x="100886" y="46517"/>
                  </a:lnTo>
                  <a:lnTo>
                    <a:pt x="93098" y="57307"/>
                  </a:lnTo>
                  <a:lnTo>
                    <a:pt x="86462" y="68452"/>
                  </a:lnTo>
                  <a:lnTo>
                    <a:pt x="80337" y="79755"/>
                  </a:lnTo>
                  <a:lnTo>
                    <a:pt x="74440" y="91129"/>
                  </a:lnTo>
                  <a:lnTo>
                    <a:pt x="68644" y="99994"/>
                  </a:lnTo>
                  <a:lnTo>
                    <a:pt x="62893" y="108062"/>
                  </a:lnTo>
                  <a:lnTo>
                    <a:pt x="57162" y="117997"/>
                  </a:lnTo>
                  <a:lnTo>
                    <a:pt x="53980" y="128763"/>
                  </a:lnTo>
                  <a:lnTo>
                    <a:pt x="52566" y="139898"/>
                  </a:lnTo>
                  <a:lnTo>
                    <a:pt x="51937" y="151197"/>
                  </a:lnTo>
                  <a:lnTo>
                    <a:pt x="51584" y="163717"/>
                  </a:lnTo>
                  <a:lnTo>
                    <a:pt x="51448" y="182378"/>
                  </a:lnTo>
                  <a:lnTo>
                    <a:pt x="53349" y="185284"/>
                  </a:lnTo>
                  <a:lnTo>
                    <a:pt x="60540" y="191053"/>
                  </a:lnTo>
                  <a:lnTo>
                    <a:pt x="67547" y="194253"/>
                  </a:lnTo>
                  <a:lnTo>
                    <a:pt x="73835" y="195674"/>
                  </a:lnTo>
                  <a:lnTo>
                    <a:pt x="79805" y="196306"/>
                  </a:lnTo>
                  <a:lnTo>
                    <a:pt x="85634" y="196587"/>
                  </a:lnTo>
                  <a:lnTo>
                    <a:pt x="92352" y="196712"/>
                  </a:lnTo>
                  <a:lnTo>
                    <a:pt x="101687" y="196767"/>
                  </a:lnTo>
                  <a:lnTo>
                    <a:pt x="105891" y="195830"/>
                  </a:lnTo>
                  <a:lnTo>
                    <a:pt x="116359" y="190911"/>
                  </a:lnTo>
                  <a:lnTo>
                    <a:pt x="122517" y="189427"/>
                  </a:lnTo>
                  <a:lnTo>
                    <a:pt x="126445" y="188078"/>
                  </a:lnTo>
                  <a:lnTo>
                    <a:pt x="130969" y="186227"/>
                  </a:lnTo>
                  <a:lnTo>
                    <a:pt x="135890" y="184040"/>
                  </a:lnTo>
                  <a:lnTo>
                    <a:pt x="146438" y="179070"/>
                  </a:lnTo>
                  <a:lnTo>
                    <a:pt x="151917" y="176412"/>
                  </a:lnTo>
                  <a:lnTo>
                    <a:pt x="156523" y="172734"/>
                  </a:lnTo>
                  <a:lnTo>
                    <a:pt x="164181" y="163568"/>
                  </a:lnTo>
                  <a:lnTo>
                    <a:pt x="168509" y="158457"/>
                  </a:lnTo>
                  <a:lnTo>
                    <a:pt x="173299" y="153145"/>
                  </a:lnTo>
                  <a:lnTo>
                    <a:pt x="178398" y="147698"/>
                  </a:lnTo>
                  <a:lnTo>
                    <a:pt x="186602" y="136565"/>
                  </a:lnTo>
                  <a:lnTo>
                    <a:pt x="193425" y="125268"/>
                  </a:lnTo>
                  <a:lnTo>
                    <a:pt x="199631" y="113897"/>
                  </a:lnTo>
                  <a:lnTo>
                    <a:pt x="208481" y="96785"/>
                  </a:lnTo>
                  <a:lnTo>
                    <a:pt x="211720" y="87903"/>
                  </a:lnTo>
                  <a:lnTo>
                    <a:pt x="214113" y="79828"/>
                  </a:lnTo>
                  <a:lnTo>
                    <a:pt x="218351" y="69889"/>
                  </a:lnTo>
                  <a:lnTo>
                    <a:pt x="220869" y="59122"/>
                  </a:lnTo>
                  <a:lnTo>
                    <a:pt x="222287" y="44890"/>
                  </a:lnTo>
                  <a:lnTo>
                    <a:pt x="222767" y="31547"/>
                  </a:lnTo>
                  <a:lnTo>
                    <a:pt x="222884" y="16908"/>
                  </a:lnTo>
                  <a:lnTo>
                    <a:pt x="222884" y="29563"/>
                  </a:lnTo>
                  <a:lnTo>
                    <a:pt x="223837" y="31972"/>
                  </a:lnTo>
                  <a:lnTo>
                    <a:pt x="227436" y="37190"/>
                  </a:lnTo>
                  <a:lnTo>
                    <a:pt x="229670" y="45224"/>
                  </a:lnTo>
                  <a:lnTo>
                    <a:pt x="231615" y="55144"/>
                  </a:lnTo>
                  <a:lnTo>
                    <a:pt x="235655" y="65904"/>
                  </a:lnTo>
                  <a:lnTo>
                    <a:pt x="238085" y="77035"/>
                  </a:lnTo>
                  <a:lnTo>
                    <a:pt x="240118" y="88333"/>
                  </a:lnTo>
                  <a:lnTo>
                    <a:pt x="244196" y="99704"/>
                  </a:lnTo>
                  <a:lnTo>
                    <a:pt x="249184" y="113648"/>
                  </a:lnTo>
                  <a:lnTo>
                    <a:pt x="251848" y="121366"/>
                  </a:lnTo>
                  <a:lnTo>
                    <a:pt x="253623" y="129370"/>
                  </a:lnTo>
                  <a:lnTo>
                    <a:pt x="254807" y="137563"/>
                  </a:lnTo>
                  <a:lnTo>
                    <a:pt x="255596" y="145883"/>
                  </a:lnTo>
                  <a:lnTo>
                    <a:pt x="257075" y="154286"/>
                  </a:lnTo>
                  <a:lnTo>
                    <a:pt x="259013" y="162747"/>
                  </a:lnTo>
                  <a:lnTo>
                    <a:pt x="261258" y="171244"/>
                  </a:lnTo>
                  <a:lnTo>
                    <a:pt x="262754" y="179767"/>
                  </a:lnTo>
                  <a:lnTo>
                    <a:pt x="263752" y="188306"/>
                  </a:lnTo>
                  <a:lnTo>
                    <a:pt x="264417" y="196856"/>
                  </a:lnTo>
                  <a:lnTo>
                    <a:pt x="264860" y="206366"/>
                  </a:lnTo>
                  <a:lnTo>
                    <a:pt x="265353" y="227093"/>
                  </a:lnTo>
                  <a:lnTo>
                    <a:pt x="265712" y="282184"/>
                  </a:lnTo>
                  <a:lnTo>
                    <a:pt x="264771" y="290875"/>
                  </a:lnTo>
                  <a:lnTo>
                    <a:pt x="263192" y="299525"/>
                  </a:lnTo>
                  <a:lnTo>
                    <a:pt x="261186" y="308150"/>
                  </a:lnTo>
                  <a:lnTo>
                    <a:pt x="259849" y="316757"/>
                  </a:lnTo>
                  <a:lnTo>
                    <a:pt x="258958" y="325353"/>
                  </a:lnTo>
                  <a:lnTo>
                    <a:pt x="258363" y="333941"/>
                  </a:lnTo>
                  <a:lnTo>
                    <a:pt x="256062" y="342524"/>
                  </a:lnTo>
                  <a:lnTo>
                    <a:pt x="252623" y="351103"/>
                  </a:lnTo>
                  <a:lnTo>
                    <a:pt x="237966" y="380853"/>
                  </a:lnTo>
                  <a:lnTo>
                    <a:pt x="233891" y="387133"/>
                  </a:lnTo>
                  <a:lnTo>
                    <a:pt x="229270" y="393226"/>
                  </a:lnTo>
                  <a:lnTo>
                    <a:pt x="224284" y="399192"/>
                  </a:lnTo>
                  <a:lnTo>
                    <a:pt x="216204" y="410901"/>
                  </a:lnTo>
                  <a:lnTo>
                    <a:pt x="208485" y="422455"/>
                  </a:lnTo>
                  <a:lnTo>
                    <a:pt x="203760" y="428203"/>
                  </a:lnTo>
                  <a:lnTo>
                    <a:pt x="198705" y="433940"/>
                  </a:lnTo>
                  <a:lnTo>
                    <a:pt x="192477" y="438717"/>
                  </a:lnTo>
                  <a:lnTo>
                    <a:pt x="185468" y="442854"/>
                  </a:lnTo>
                  <a:lnTo>
                    <a:pt x="158238" y="456338"/>
                  </a:lnTo>
                  <a:lnTo>
                    <a:pt x="152165" y="458412"/>
                  </a:lnTo>
                  <a:lnTo>
                    <a:pt x="146210" y="459794"/>
                  </a:lnTo>
                  <a:lnTo>
                    <a:pt x="140336" y="460716"/>
                  </a:lnTo>
                  <a:lnTo>
                    <a:pt x="134515" y="462283"/>
                  </a:lnTo>
                  <a:lnTo>
                    <a:pt x="128729" y="464280"/>
                  </a:lnTo>
                  <a:lnTo>
                    <a:pt x="122966" y="466564"/>
                  </a:lnTo>
                  <a:lnTo>
                    <a:pt x="116268" y="468087"/>
                  </a:lnTo>
                  <a:lnTo>
                    <a:pt x="108944" y="469102"/>
                  </a:lnTo>
                  <a:lnTo>
                    <a:pt x="95092" y="470229"/>
                  </a:lnTo>
                  <a:lnTo>
                    <a:pt x="85760" y="470731"/>
                  </a:lnTo>
                  <a:lnTo>
                    <a:pt x="73358" y="470954"/>
                  </a:lnTo>
                  <a:lnTo>
                    <a:pt x="31663" y="471129"/>
                  </a:lnTo>
                  <a:lnTo>
                    <a:pt x="27776" y="470177"/>
                  </a:lnTo>
                  <a:lnTo>
                    <a:pt x="23280" y="468590"/>
                  </a:lnTo>
                  <a:lnTo>
                    <a:pt x="11477" y="463750"/>
                  </a:lnTo>
                  <a:lnTo>
                    <a:pt x="3254" y="456903"/>
                  </a:lnTo>
                  <a:lnTo>
                    <a:pt x="0" y="45398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642"/>
            <p:cNvSpPr/>
            <p:nvPr/>
          </p:nvSpPr>
          <p:spPr>
            <a:xfrm>
              <a:off x="4049078" y="5229225"/>
              <a:ext cx="60007" cy="454343"/>
            </a:xfrm>
            <a:custGeom>
              <a:avLst/>
              <a:gdLst/>
              <a:ahLst/>
              <a:cxnLst/>
              <a:rect l="0" t="0" r="0" b="0"/>
              <a:pathLst>
                <a:path w="60007" h="454343">
                  <a:moveTo>
                    <a:pt x="60006" y="0"/>
                  </a:moveTo>
                  <a:lnTo>
                    <a:pt x="47236" y="0"/>
                  </a:lnTo>
                  <a:lnTo>
                    <a:pt x="44825" y="953"/>
                  </a:lnTo>
                  <a:lnTo>
                    <a:pt x="42266" y="2540"/>
                  </a:lnTo>
                  <a:lnTo>
                    <a:pt x="39607" y="4551"/>
                  </a:lnTo>
                  <a:lnTo>
                    <a:pt x="37834" y="6843"/>
                  </a:lnTo>
                  <a:lnTo>
                    <a:pt x="36652" y="9325"/>
                  </a:lnTo>
                  <a:lnTo>
                    <a:pt x="35865" y="11931"/>
                  </a:lnTo>
                  <a:lnTo>
                    <a:pt x="34387" y="14621"/>
                  </a:lnTo>
                  <a:lnTo>
                    <a:pt x="32449" y="17367"/>
                  </a:lnTo>
                  <a:lnTo>
                    <a:pt x="30205" y="20151"/>
                  </a:lnTo>
                  <a:lnTo>
                    <a:pt x="28709" y="23911"/>
                  </a:lnTo>
                  <a:lnTo>
                    <a:pt x="27046" y="33169"/>
                  </a:lnTo>
                  <a:lnTo>
                    <a:pt x="25651" y="37353"/>
                  </a:lnTo>
                  <a:lnTo>
                    <a:pt x="23768" y="41094"/>
                  </a:lnTo>
                  <a:lnTo>
                    <a:pt x="21560" y="44541"/>
                  </a:lnTo>
                  <a:lnTo>
                    <a:pt x="20088" y="48744"/>
                  </a:lnTo>
                  <a:lnTo>
                    <a:pt x="18453" y="58494"/>
                  </a:lnTo>
                  <a:lnTo>
                    <a:pt x="17064" y="63761"/>
                  </a:lnTo>
                  <a:lnTo>
                    <a:pt x="15185" y="69177"/>
                  </a:lnTo>
                  <a:lnTo>
                    <a:pt x="12981" y="74693"/>
                  </a:lnTo>
                  <a:lnTo>
                    <a:pt x="11511" y="80275"/>
                  </a:lnTo>
                  <a:lnTo>
                    <a:pt x="9878" y="91558"/>
                  </a:lnTo>
                  <a:lnTo>
                    <a:pt x="8959" y="104069"/>
                  </a:lnTo>
                  <a:lnTo>
                    <a:pt x="8744" y="113245"/>
                  </a:lnTo>
                  <a:lnTo>
                    <a:pt x="8572" y="283258"/>
                  </a:lnTo>
                  <a:lnTo>
                    <a:pt x="7619" y="291709"/>
                  </a:lnTo>
                  <a:lnTo>
                    <a:pt x="6032" y="300200"/>
                  </a:lnTo>
                  <a:lnTo>
                    <a:pt x="4021" y="308718"/>
                  </a:lnTo>
                  <a:lnTo>
                    <a:pt x="2680" y="317254"/>
                  </a:lnTo>
                  <a:lnTo>
                    <a:pt x="1786" y="325803"/>
                  </a:lnTo>
                  <a:lnTo>
                    <a:pt x="1190" y="334360"/>
                  </a:lnTo>
                  <a:lnTo>
                    <a:pt x="793" y="341969"/>
                  </a:lnTo>
                  <a:lnTo>
                    <a:pt x="352" y="355503"/>
                  </a:lnTo>
                  <a:lnTo>
                    <a:pt x="30" y="398710"/>
                  </a:lnTo>
                  <a:lnTo>
                    <a:pt x="0" y="439518"/>
                  </a:lnTo>
                  <a:lnTo>
                    <a:pt x="952" y="442554"/>
                  </a:lnTo>
                  <a:lnTo>
                    <a:pt x="2539" y="445531"/>
                  </a:lnTo>
                  <a:lnTo>
                    <a:pt x="8572" y="45434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643"/>
            <p:cNvSpPr/>
            <p:nvPr/>
          </p:nvSpPr>
          <p:spPr>
            <a:xfrm>
              <a:off x="4194936" y="5263556"/>
              <a:ext cx="257049" cy="239990"/>
            </a:xfrm>
            <a:custGeom>
              <a:avLst/>
              <a:gdLst/>
              <a:ahLst/>
              <a:cxnLst/>
              <a:rect l="0" t="0" r="0" b="0"/>
              <a:pathLst>
                <a:path w="257049" h="239990">
                  <a:moveTo>
                    <a:pt x="8446" y="59966"/>
                  </a:moveTo>
                  <a:lnTo>
                    <a:pt x="15827" y="52585"/>
                  </a:lnTo>
                  <a:lnTo>
                    <a:pt x="19029" y="46843"/>
                  </a:lnTo>
                  <a:lnTo>
                    <a:pt x="21216" y="42645"/>
                  </a:lnTo>
                  <a:lnTo>
                    <a:pt x="26187" y="35441"/>
                  </a:lnTo>
                  <a:lnTo>
                    <a:pt x="31571" y="29063"/>
                  </a:lnTo>
                  <a:lnTo>
                    <a:pt x="37139" y="23054"/>
                  </a:lnTo>
                  <a:lnTo>
                    <a:pt x="39957" y="21071"/>
                  </a:lnTo>
                  <a:lnTo>
                    <a:pt x="45628" y="18867"/>
                  </a:lnTo>
                  <a:lnTo>
                    <a:pt x="49427" y="17327"/>
                  </a:lnTo>
                  <a:lnTo>
                    <a:pt x="53864" y="15347"/>
                  </a:lnTo>
                  <a:lnTo>
                    <a:pt x="58727" y="13075"/>
                  </a:lnTo>
                  <a:lnTo>
                    <a:pt x="66671" y="8010"/>
                  </a:lnTo>
                  <a:lnTo>
                    <a:pt x="70123" y="5327"/>
                  </a:lnTo>
                  <a:lnTo>
                    <a:pt x="76498" y="2345"/>
                  </a:lnTo>
                  <a:lnTo>
                    <a:pt x="83459" y="1019"/>
                  </a:lnTo>
                  <a:lnTo>
                    <a:pt x="87982" y="666"/>
                  </a:lnTo>
                  <a:lnTo>
                    <a:pt x="92903" y="430"/>
                  </a:lnTo>
                  <a:lnTo>
                    <a:pt x="103450" y="168"/>
                  </a:lnTo>
                  <a:lnTo>
                    <a:pt x="121192" y="0"/>
                  </a:lnTo>
                  <a:lnTo>
                    <a:pt x="124568" y="938"/>
                  </a:lnTo>
                  <a:lnTo>
                    <a:pt x="130858" y="4522"/>
                  </a:lnTo>
                  <a:lnTo>
                    <a:pt x="134822" y="6811"/>
                  </a:lnTo>
                  <a:lnTo>
                    <a:pt x="144305" y="11894"/>
                  </a:lnTo>
                  <a:lnTo>
                    <a:pt x="152330" y="17328"/>
                  </a:lnTo>
                  <a:lnTo>
                    <a:pt x="155804" y="20111"/>
                  </a:lnTo>
                  <a:lnTo>
                    <a:pt x="158119" y="22919"/>
                  </a:lnTo>
                  <a:lnTo>
                    <a:pt x="159664" y="25742"/>
                  </a:lnTo>
                  <a:lnTo>
                    <a:pt x="160693" y="28578"/>
                  </a:lnTo>
                  <a:lnTo>
                    <a:pt x="164376" y="34269"/>
                  </a:lnTo>
                  <a:lnTo>
                    <a:pt x="166692" y="37119"/>
                  </a:lnTo>
                  <a:lnTo>
                    <a:pt x="168236" y="40925"/>
                  </a:lnTo>
                  <a:lnTo>
                    <a:pt x="169265" y="45367"/>
                  </a:lnTo>
                  <a:lnTo>
                    <a:pt x="169951" y="50233"/>
                  </a:lnTo>
                  <a:lnTo>
                    <a:pt x="170409" y="54431"/>
                  </a:lnTo>
                  <a:lnTo>
                    <a:pt x="170917" y="61633"/>
                  </a:lnTo>
                  <a:lnTo>
                    <a:pt x="170100" y="65840"/>
                  </a:lnTo>
                  <a:lnTo>
                    <a:pt x="168603" y="70550"/>
                  </a:lnTo>
                  <a:lnTo>
                    <a:pt x="166652" y="75594"/>
                  </a:lnTo>
                  <a:lnTo>
                    <a:pt x="164399" y="80863"/>
                  </a:lnTo>
                  <a:lnTo>
                    <a:pt x="159356" y="91796"/>
                  </a:lnTo>
                  <a:lnTo>
                    <a:pt x="151162" y="108661"/>
                  </a:lnTo>
                  <a:lnTo>
                    <a:pt x="148358" y="115290"/>
                  </a:lnTo>
                  <a:lnTo>
                    <a:pt x="145535" y="122566"/>
                  </a:lnTo>
                  <a:lnTo>
                    <a:pt x="142701" y="130274"/>
                  </a:lnTo>
                  <a:lnTo>
                    <a:pt x="138907" y="136366"/>
                  </a:lnTo>
                  <a:lnTo>
                    <a:pt x="134473" y="141379"/>
                  </a:lnTo>
                  <a:lnTo>
                    <a:pt x="129612" y="145674"/>
                  </a:lnTo>
                  <a:lnTo>
                    <a:pt x="119130" y="155526"/>
                  </a:lnTo>
                  <a:lnTo>
                    <a:pt x="113668" y="160820"/>
                  </a:lnTo>
                  <a:lnTo>
                    <a:pt x="109074" y="166255"/>
                  </a:lnTo>
                  <a:lnTo>
                    <a:pt x="105059" y="171783"/>
                  </a:lnTo>
                  <a:lnTo>
                    <a:pt x="101430" y="177373"/>
                  </a:lnTo>
                  <a:lnTo>
                    <a:pt x="97105" y="182053"/>
                  </a:lnTo>
                  <a:lnTo>
                    <a:pt x="92317" y="186124"/>
                  </a:lnTo>
                  <a:lnTo>
                    <a:pt x="87220" y="189792"/>
                  </a:lnTo>
                  <a:lnTo>
                    <a:pt x="81917" y="193189"/>
                  </a:lnTo>
                  <a:lnTo>
                    <a:pt x="76476" y="196407"/>
                  </a:lnTo>
                  <a:lnTo>
                    <a:pt x="70945" y="199504"/>
                  </a:lnTo>
                  <a:lnTo>
                    <a:pt x="59718" y="205486"/>
                  </a:lnTo>
                  <a:lnTo>
                    <a:pt x="54058" y="208414"/>
                  </a:lnTo>
                  <a:lnTo>
                    <a:pt x="49331" y="211319"/>
                  </a:lnTo>
                  <a:lnTo>
                    <a:pt x="41540" y="217086"/>
                  </a:lnTo>
                  <a:lnTo>
                    <a:pt x="34902" y="222825"/>
                  </a:lnTo>
                  <a:lnTo>
                    <a:pt x="31799" y="225689"/>
                  </a:lnTo>
                  <a:lnTo>
                    <a:pt x="27824" y="227597"/>
                  </a:lnTo>
                  <a:lnTo>
                    <a:pt x="23270" y="228871"/>
                  </a:lnTo>
                  <a:lnTo>
                    <a:pt x="18329" y="229719"/>
                  </a:lnTo>
                  <a:lnTo>
                    <a:pt x="15034" y="231237"/>
                  </a:lnTo>
                  <a:lnTo>
                    <a:pt x="12838" y="233202"/>
                  </a:lnTo>
                  <a:lnTo>
                    <a:pt x="11375" y="235464"/>
                  </a:lnTo>
                  <a:lnTo>
                    <a:pt x="9446" y="236972"/>
                  </a:lnTo>
                  <a:lnTo>
                    <a:pt x="7207" y="237978"/>
                  </a:lnTo>
                  <a:lnTo>
                    <a:pt x="0" y="239954"/>
                  </a:lnTo>
                  <a:lnTo>
                    <a:pt x="37034" y="239989"/>
                  </a:lnTo>
                  <a:lnTo>
                    <a:pt x="40840" y="239036"/>
                  </a:lnTo>
                  <a:lnTo>
                    <a:pt x="45282" y="237449"/>
                  </a:lnTo>
                  <a:lnTo>
                    <a:pt x="50149" y="235438"/>
                  </a:lnTo>
                  <a:lnTo>
                    <a:pt x="55297" y="234097"/>
                  </a:lnTo>
                  <a:lnTo>
                    <a:pt x="60636" y="233203"/>
                  </a:lnTo>
                  <a:lnTo>
                    <a:pt x="66099" y="232608"/>
                  </a:lnTo>
                  <a:lnTo>
                    <a:pt x="71646" y="231258"/>
                  </a:lnTo>
                  <a:lnTo>
                    <a:pt x="77249" y="229406"/>
                  </a:lnTo>
                  <a:lnTo>
                    <a:pt x="82890" y="227218"/>
                  </a:lnTo>
                  <a:lnTo>
                    <a:pt x="89508" y="225760"/>
                  </a:lnTo>
                  <a:lnTo>
                    <a:pt x="96777" y="224788"/>
                  </a:lnTo>
                  <a:lnTo>
                    <a:pt x="104481" y="224140"/>
                  </a:lnTo>
                  <a:lnTo>
                    <a:pt x="111522" y="222755"/>
                  </a:lnTo>
                  <a:lnTo>
                    <a:pt x="118121" y="220880"/>
                  </a:lnTo>
                  <a:lnTo>
                    <a:pt x="124425" y="218677"/>
                  </a:lnTo>
                  <a:lnTo>
                    <a:pt x="130533" y="217209"/>
                  </a:lnTo>
                  <a:lnTo>
                    <a:pt x="136510" y="216230"/>
                  </a:lnTo>
                  <a:lnTo>
                    <a:pt x="142399" y="215577"/>
                  </a:lnTo>
                  <a:lnTo>
                    <a:pt x="148231" y="214189"/>
                  </a:lnTo>
                  <a:lnTo>
                    <a:pt x="154024" y="212311"/>
                  </a:lnTo>
                  <a:lnTo>
                    <a:pt x="159790" y="210107"/>
                  </a:lnTo>
                  <a:lnTo>
                    <a:pt x="173818" y="205118"/>
                  </a:lnTo>
                  <a:lnTo>
                    <a:pt x="181559" y="202454"/>
                  </a:lnTo>
                  <a:lnTo>
                    <a:pt x="188624" y="200678"/>
                  </a:lnTo>
                  <a:lnTo>
                    <a:pt x="195240" y="199494"/>
                  </a:lnTo>
                  <a:lnTo>
                    <a:pt x="201555" y="198705"/>
                  </a:lnTo>
                  <a:lnTo>
                    <a:pt x="207670" y="197226"/>
                  </a:lnTo>
                  <a:lnTo>
                    <a:pt x="213652" y="195287"/>
                  </a:lnTo>
                  <a:lnTo>
                    <a:pt x="219545" y="193043"/>
                  </a:lnTo>
                  <a:lnTo>
                    <a:pt x="225379" y="191547"/>
                  </a:lnTo>
                  <a:lnTo>
                    <a:pt x="231173" y="190549"/>
                  </a:lnTo>
                  <a:lnTo>
                    <a:pt x="236940" y="189883"/>
                  </a:lnTo>
                  <a:lnTo>
                    <a:pt x="241738" y="189441"/>
                  </a:lnTo>
                  <a:lnTo>
                    <a:pt x="245889" y="189145"/>
                  </a:lnTo>
                  <a:lnTo>
                    <a:pt x="257048" y="18855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644"/>
            <p:cNvSpPr/>
            <p:nvPr/>
          </p:nvSpPr>
          <p:spPr>
            <a:xfrm>
              <a:off x="4451984" y="5160645"/>
              <a:ext cx="205697" cy="514351"/>
            </a:xfrm>
            <a:custGeom>
              <a:avLst/>
              <a:gdLst/>
              <a:ahLst/>
              <a:cxnLst/>
              <a:rect l="0" t="0" r="0" b="0"/>
              <a:pathLst>
                <a:path w="205697" h="514351">
                  <a:moveTo>
                    <a:pt x="0" y="0"/>
                  </a:moveTo>
                  <a:lnTo>
                    <a:pt x="4552" y="0"/>
                  </a:lnTo>
                  <a:lnTo>
                    <a:pt x="5892" y="952"/>
                  </a:lnTo>
                  <a:lnTo>
                    <a:pt x="6786" y="2540"/>
                  </a:lnTo>
                  <a:lnTo>
                    <a:pt x="7382" y="4550"/>
                  </a:lnTo>
                  <a:lnTo>
                    <a:pt x="8731" y="5891"/>
                  </a:lnTo>
                  <a:lnTo>
                    <a:pt x="10584" y="6785"/>
                  </a:lnTo>
                  <a:lnTo>
                    <a:pt x="15182" y="7778"/>
                  </a:lnTo>
                  <a:lnTo>
                    <a:pt x="20400" y="8219"/>
                  </a:lnTo>
                  <a:lnTo>
                    <a:pt x="23125" y="9289"/>
                  </a:lnTo>
                  <a:lnTo>
                    <a:pt x="32464" y="15346"/>
                  </a:lnTo>
                  <a:lnTo>
                    <a:pt x="36883" y="17851"/>
                  </a:lnTo>
                  <a:lnTo>
                    <a:pt x="41734" y="20473"/>
                  </a:lnTo>
                  <a:lnTo>
                    <a:pt x="45920" y="23173"/>
                  </a:lnTo>
                  <a:lnTo>
                    <a:pt x="49664" y="25926"/>
                  </a:lnTo>
                  <a:lnTo>
                    <a:pt x="53112" y="28714"/>
                  </a:lnTo>
                  <a:lnTo>
                    <a:pt x="57315" y="30573"/>
                  </a:lnTo>
                  <a:lnTo>
                    <a:pt x="62023" y="31812"/>
                  </a:lnTo>
                  <a:lnTo>
                    <a:pt x="67066" y="32638"/>
                  </a:lnTo>
                  <a:lnTo>
                    <a:pt x="72334" y="35093"/>
                  </a:lnTo>
                  <a:lnTo>
                    <a:pt x="77750" y="38636"/>
                  </a:lnTo>
                  <a:lnTo>
                    <a:pt x="83266" y="42902"/>
                  </a:lnTo>
                  <a:lnTo>
                    <a:pt x="88848" y="46698"/>
                  </a:lnTo>
                  <a:lnTo>
                    <a:pt x="94475" y="50183"/>
                  </a:lnTo>
                  <a:lnTo>
                    <a:pt x="100131" y="53458"/>
                  </a:lnTo>
                  <a:lnTo>
                    <a:pt x="111496" y="59636"/>
                  </a:lnTo>
                  <a:lnTo>
                    <a:pt x="117193" y="62617"/>
                  </a:lnTo>
                  <a:lnTo>
                    <a:pt x="122896" y="66510"/>
                  </a:lnTo>
                  <a:lnTo>
                    <a:pt x="128604" y="71010"/>
                  </a:lnTo>
                  <a:lnTo>
                    <a:pt x="134313" y="75915"/>
                  </a:lnTo>
                  <a:lnTo>
                    <a:pt x="140025" y="80137"/>
                  </a:lnTo>
                  <a:lnTo>
                    <a:pt x="145738" y="83905"/>
                  </a:lnTo>
                  <a:lnTo>
                    <a:pt x="151451" y="87369"/>
                  </a:lnTo>
                  <a:lnTo>
                    <a:pt x="157165" y="92536"/>
                  </a:lnTo>
                  <a:lnTo>
                    <a:pt x="162880" y="98838"/>
                  </a:lnTo>
                  <a:lnTo>
                    <a:pt x="168594" y="105897"/>
                  </a:lnTo>
                  <a:lnTo>
                    <a:pt x="173356" y="112508"/>
                  </a:lnTo>
                  <a:lnTo>
                    <a:pt x="177483" y="118820"/>
                  </a:lnTo>
                  <a:lnTo>
                    <a:pt x="181188" y="124933"/>
                  </a:lnTo>
                  <a:lnTo>
                    <a:pt x="184610" y="131866"/>
                  </a:lnTo>
                  <a:lnTo>
                    <a:pt x="190951" y="147189"/>
                  </a:lnTo>
                  <a:lnTo>
                    <a:pt x="196945" y="163525"/>
                  </a:lnTo>
                  <a:lnTo>
                    <a:pt x="199877" y="171882"/>
                  </a:lnTo>
                  <a:lnTo>
                    <a:pt x="201831" y="180310"/>
                  </a:lnTo>
                  <a:lnTo>
                    <a:pt x="203134" y="188787"/>
                  </a:lnTo>
                  <a:lnTo>
                    <a:pt x="204003" y="197295"/>
                  </a:lnTo>
                  <a:lnTo>
                    <a:pt x="204582" y="205825"/>
                  </a:lnTo>
                  <a:lnTo>
                    <a:pt x="204968" y="214369"/>
                  </a:lnTo>
                  <a:lnTo>
                    <a:pt x="205397" y="231482"/>
                  </a:lnTo>
                  <a:lnTo>
                    <a:pt x="205696" y="278874"/>
                  </a:lnTo>
                  <a:lnTo>
                    <a:pt x="204758" y="288786"/>
                  </a:lnTo>
                  <a:lnTo>
                    <a:pt x="203180" y="298251"/>
                  </a:lnTo>
                  <a:lnTo>
                    <a:pt x="201176" y="307419"/>
                  </a:lnTo>
                  <a:lnTo>
                    <a:pt x="198888" y="316388"/>
                  </a:lnTo>
                  <a:lnTo>
                    <a:pt x="196409" y="325225"/>
                  </a:lnTo>
                  <a:lnTo>
                    <a:pt x="191116" y="342664"/>
                  </a:lnTo>
                  <a:lnTo>
                    <a:pt x="185589" y="359940"/>
                  </a:lnTo>
                  <a:lnTo>
                    <a:pt x="181828" y="368548"/>
                  </a:lnTo>
                  <a:lnTo>
                    <a:pt x="177416" y="377143"/>
                  </a:lnTo>
                  <a:lnTo>
                    <a:pt x="172571" y="385731"/>
                  </a:lnTo>
                  <a:lnTo>
                    <a:pt x="167185" y="400353"/>
                  </a:lnTo>
                  <a:lnTo>
                    <a:pt x="165750" y="406920"/>
                  </a:lnTo>
                  <a:lnTo>
                    <a:pt x="162887" y="413202"/>
                  </a:lnTo>
                  <a:lnTo>
                    <a:pt x="159074" y="419296"/>
                  </a:lnTo>
                  <a:lnTo>
                    <a:pt x="154627" y="425263"/>
                  </a:lnTo>
                  <a:lnTo>
                    <a:pt x="149757" y="431146"/>
                  </a:lnTo>
                  <a:lnTo>
                    <a:pt x="144606" y="436973"/>
                  </a:lnTo>
                  <a:lnTo>
                    <a:pt x="134755" y="447575"/>
                  </a:lnTo>
                  <a:lnTo>
                    <a:pt x="127201" y="455462"/>
                  </a:lnTo>
                  <a:lnTo>
                    <a:pt x="122901" y="458899"/>
                  </a:lnTo>
                  <a:lnTo>
                    <a:pt x="118129" y="462142"/>
                  </a:lnTo>
                  <a:lnTo>
                    <a:pt x="113043" y="465258"/>
                  </a:lnTo>
                  <a:lnTo>
                    <a:pt x="108700" y="468286"/>
                  </a:lnTo>
                  <a:lnTo>
                    <a:pt x="104851" y="471258"/>
                  </a:lnTo>
                  <a:lnTo>
                    <a:pt x="101334" y="474192"/>
                  </a:lnTo>
                  <a:lnTo>
                    <a:pt x="97084" y="477100"/>
                  </a:lnTo>
                  <a:lnTo>
                    <a:pt x="92345" y="479992"/>
                  </a:lnTo>
                  <a:lnTo>
                    <a:pt x="87281" y="482872"/>
                  </a:lnTo>
                  <a:lnTo>
                    <a:pt x="82952" y="485744"/>
                  </a:lnTo>
                  <a:lnTo>
                    <a:pt x="79115" y="488612"/>
                  </a:lnTo>
                  <a:lnTo>
                    <a:pt x="75603" y="491476"/>
                  </a:lnTo>
                  <a:lnTo>
                    <a:pt x="72309" y="494338"/>
                  </a:lnTo>
                  <a:lnTo>
                    <a:pt x="66110" y="500058"/>
                  </a:lnTo>
                  <a:lnTo>
                    <a:pt x="63124" y="501964"/>
                  </a:lnTo>
                  <a:lnTo>
                    <a:pt x="57265" y="504083"/>
                  </a:lnTo>
                  <a:lnTo>
                    <a:pt x="51487" y="505024"/>
                  </a:lnTo>
                  <a:lnTo>
                    <a:pt x="42907" y="505773"/>
                  </a:lnTo>
                  <a:lnTo>
                    <a:pt x="42863" y="51435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645"/>
            <p:cNvSpPr/>
            <p:nvPr/>
          </p:nvSpPr>
          <p:spPr>
            <a:xfrm>
              <a:off x="4829175" y="5392134"/>
              <a:ext cx="437198" cy="34259"/>
            </a:xfrm>
            <a:custGeom>
              <a:avLst/>
              <a:gdLst/>
              <a:ahLst/>
              <a:cxnLst/>
              <a:rect l="0" t="0" r="0" b="0"/>
              <a:pathLst>
                <a:path w="437198" h="34259">
                  <a:moveTo>
                    <a:pt x="0" y="34258"/>
                  </a:moveTo>
                  <a:lnTo>
                    <a:pt x="90366" y="34258"/>
                  </a:lnTo>
                  <a:lnTo>
                    <a:pt x="97392" y="33306"/>
                  </a:lnTo>
                  <a:lnTo>
                    <a:pt x="104933" y="31719"/>
                  </a:lnTo>
                  <a:lnTo>
                    <a:pt x="112817" y="29707"/>
                  </a:lnTo>
                  <a:lnTo>
                    <a:pt x="119979" y="28366"/>
                  </a:lnTo>
                  <a:lnTo>
                    <a:pt x="126658" y="27473"/>
                  </a:lnTo>
                  <a:lnTo>
                    <a:pt x="140113" y="26480"/>
                  </a:lnTo>
                  <a:lnTo>
                    <a:pt x="155617" y="26039"/>
                  </a:lnTo>
                  <a:lnTo>
                    <a:pt x="180411" y="25790"/>
                  </a:lnTo>
                  <a:lnTo>
                    <a:pt x="188853" y="24803"/>
                  </a:lnTo>
                  <a:lnTo>
                    <a:pt x="197340" y="23192"/>
                  </a:lnTo>
                  <a:lnTo>
                    <a:pt x="205855" y="21166"/>
                  </a:lnTo>
                  <a:lnTo>
                    <a:pt x="214389" y="19815"/>
                  </a:lnTo>
                  <a:lnTo>
                    <a:pt x="222936" y="18915"/>
                  </a:lnTo>
                  <a:lnTo>
                    <a:pt x="231491" y="18314"/>
                  </a:lnTo>
                  <a:lnTo>
                    <a:pt x="240053" y="16961"/>
                  </a:lnTo>
                  <a:lnTo>
                    <a:pt x="248617" y="15107"/>
                  </a:lnTo>
                  <a:lnTo>
                    <a:pt x="257185" y="12918"/>
                  </a:lnTo>
                  <a:lnTo>
                    <a:pt x="265754" y="11459"/>
                  </a:lnTo>
                  <a:lnTo>
                    <a:pt x="274324" y="10486"/>
                  </a:lnTo>
                  <a:lnTo>
                    <a:pt x="282895" y="9838"/>
                  </a:lnTo>
                  <a:lnTo>
                    <a:pt x="290514" y="9406"/>
                  </a:lnTo>
                  <a:lnTo>
                    <a:pt x="304060" y="8925"/>
                  </a:lnTo>
                  <a:lnTo>
                    <a:pt x="326946" y="8655"/>
                  </a:lnTo>
                  <a:lnTo>
                    <a:pt x="334169" y="7664"/>
                  </a:lnTo>
                  <a:lnTo>
                    <a:pt x="340889" y="6051"/>
                  </a:lnTo>
                  <a:lnTo>
                    <a:pt x="347275" y="4024"/>
                  </a:lnTo>
                  <a:lnTo>
                    <a:pt x="353436" y="2671"/>
                  </a:lnTo>
                  <a:lnTo>
                    <a:pt x="359449" y="1771"/>
                  </a:lnTo>
                  <a:lnTo>
                    <a:pt x="371210" y="769"/>
                  </a:lnTo>
                  <a:lnTo>
                    <a:pt x="382787" y="324"/>
                  </a:lnTo>
                  <a:lnTo>
                    <a:pt x="395464" y="74"/>
                  </a:lnTo>
                  <a:lnTo>
                    <a:pt x="409804" y="0"/>
                  </a:lnTo>
                  <a:lnTo>
                    <a:pt x="414172" y="941"/>
                  </a:lnTo>
                  <a:lnTo>
                    <a:pt x="418037" y="2522"/>
                  </a:lnTo>
                  <a:lnTo>
                    <a:pt x="421566" y="4528"/>
                  </a:lnTo>
                  <a:lnTo>
                    <a:pt x="424871" y="5866"/>
                  </a:lnTo>
                  <a:lnTo>
                    <a:pt x="428028" y="6757"/>
                  </a:lnTo>
                  <a:lnTo>
                    <a:pt x="437197" y="854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646"/>
            <p:cNvSpPr/>
            <p:nvPr/>
          </p:nvSpPr>
          <p:spPr>
            <a:xfrm>
              <a:off x="5034915" y="5246370"/>
              <a:ext cx="17145" cy="25718"/>
            </a:xfrm>
            <a:custGeom>
              <a:avLst/>
              <a:gdLst/>
              <a:ahLst/>
              <a:cxnLst/>
              <a:rect l="0" t="0" r="0" b="0"/>
              <a:pathLst>
                <a:path w="17145" h="25718">
                  <a:moveTo>
                    <a:pt x="0" y="25717"/>
                  </a:moveTo>
                  <a:lnTo>
                    <a:pt x="0" y="18336"/>
                  </a:lnTo>
                  <a:lnTo>
                    <a:pt x="952" y="17939"/>
                  </a:lnTo>
                  <a:lnTo>
                    <a:pt x="2540" y="17674"/>
                  </a:lnTo>
                  <a:lnTo>
                    <a:pt x="4551" y="17498"/>
                  </a:lnTo>
                  <a:lnTo>
                    <a:pt x="5891" y="16428"/>
                  </a:lnTo>
                  <a:lnTo>
                    <a:pt x="6785" y="14762"/>
                  </a:lnTo>
                  <a:lnTo>
                    <a:pt x="7381" y="12698"/>
                  </a:lnTo>
                  <a:lnTo>
                    <a:pt x="7778" y="10370"/>
                  </a:lnTo>
                  <a:lnTo>
                    <a:pt x="8043" y="7866"/>
                  </a:lnTo>
                  <a:lnTo>
                    <a:pt x="8219" y="5244"/>
                  </a:lnTo>
                  <a:lnTo>
                    <a:pt x="9289" y="3496"/>
                  </a:lnTo>
                  <a:lnTo>
                    <a:pt x="10955" y="2330"/>
                  </a:lnTo>
                  <a:lnTo>
                    <a:pt x="17097" y="17"/>
                  </a:lnTo>
                  <a:lnTo>
                    <a:pt x="17144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647"/>
            <p:cNvSpPr/>
            <p:nvPr/>
          </p:nvSpPr>
          <p:spPr>
            <a:xfrm>
              <a:off x="5043487" y="5538221"/>
              <a:ext cx="34257" cy="25332"/>
            </a:xfrm>
            <a:custGeom>
              <a:avLst/>
              <a:gdLst/>
              <a:ahLst/>
              <a:cxnLst/>
              <a:rect l="0" t="0" r="0" b="0"/>
              <a:pathLst>
                <a:path w="34257" h="25332">
                  <a:moveTo>
                    <a:pt x="0" y="25331"/>
                  </a:moveTo>
                  <a:lnTo>
                    <a:pt x="0" y="20781"/>
                  </a:lnTo>
                  <a:lnTo>
                    <a:pt x="953" y="19440"/>
                  </a:lnTo>
                  <a:lnTo>
                    <a:pt x="2540" y="18546"/>
                  </a:lnTo>
                  <a:lnTo>
                    <a:pt x="4551" y="17950"/>
                  </a:lnTo>
                  <a:lnTo>
                    <a:pt x="6844" y="16601"/>
                  </a:lnTo>
                  <a:lnTo>
                    <a:pt x="9325" y="14748"/>
                  </a:lnTo>
                  <a:lnTo>
                    <a:pt x="15601" y="9483"/>
                  </a:lnTo>
                  <a:lnTo>
                    <a:pt x="18999" y="6223"/>
                  </a:lnTo>
                  <a:lnTo>
                    <a:pt x="24391" y="919"/>
                  </a:lnTo>
                  <a:lnTo>
                    <a:pt x="25786" y="484"/>
                  </a:lnTo>
                  <a:lnTo>
                    <a:pt x="27668" y="194"/>
                  </a:lnTo>
                  <a:lnTo>
                    <a:pt x="29875" y="0"/>
                  </a:lnTo>
                  <a:lnTo>
                    <a:pt x="31347" y="824"/>
                  </a:lnTo>
                  <a:lnTo>
                    <a:pt x="32328" y="2326"/>
                  </a:lnTo>
                  <a:lnTo>
                    <a:pt x="34175" y="7843"/>
                  </a:lnTo>
                  <a:lnTo>
                    <a:pt x="34213" y="8910"/>
                  </a:lnTo>
                  <a:lnTo>
                    <a:pt x="34256" y="12635"/>
                  </a:lnTo>
                  <a:lnTo>
                    <a:pt x="33315" y="14010"/>
                  </a:lnTo>
                  <a:lnTo>
                    <a:pt x="31735" y="14926"/>
                  </a:lnTo>
                  <a:lnTo>
                    <a:pt x="25732" y="16755"/>
                  </a:lnTo>
                  <a:lnTo>
                    <a:pt x="25722" y="16758"/>
                  </a:lnTo>
                  <a:lnTo>
                    <a:pt x="25719" y="16758"/>
                  </a:lnTo>
                  <a:lnTo>
                    <a:pt x="25717" y="1675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648"/>
            <p:cNvSpPr/>
            <p:nvPr/>
          </p:nvSpPr>
          <p:spPr>
            <a:xfrm>
              <a:off x="5412117" y="5014912"/>
              <a:ext cx="214301" cy="600076"/>
            </a:xfrm>
            <a:custGeom>
              <a:avLst/>
              <a:gdLst/>
              <a:ahLst/>
              <a:cxnLst/>
              <a:rect l="0" t="0" r="0" b="0"/>
              <a:pathLst>
                <a:path w="214301" h="600076">
                  <a:moveTo>
                    <a:pt x="214300" y="0"/>
                  </a:moveTo>
                  <a:lnTo>
                    <a:pt x="202368" y="11932"/>
                  </a:lnTo>
                  <a:lnTo>
                    <a:pt x="200631" y="14622"/>
                  </a:lnTo>
                  <a:lnTo>
                    <a:pt x="198700" y="20151"/>
                  </a:lnTo>
                  <a:lnTo>
                    <a:pt x="197232" y="22007"/>
                  </a:lnTo>
                  <a:lnTo>
                    <a:pt x="195302" y="23244"/>
                  </a:lnTo>
                  <a:lnTo>
                    <a:pt x="193062" y="24068"/>
                  </a:lnTo>
                  <a:lnTo>
                    <a:pt x="188034" y="27525"/>
                  </a:lnTo>
                  <a:lnTo>
                    <a:pt x="182624" y="32236"/>
                  </a:lnTo>
                  <a:lnTo>
                    <a:pt x="177044" y="37504"/>
                  </a:lnTo>
                  <a:lnTo>
                    <a:pt x="168548" y="45825"/>
                  </a:lnTo>
                  <a:lnTo>
                    <a:pt x="164749" y="48648"/>
                  </a:lnTo>
                  <a:lnTo>
                    <a:pt x="160311" y="51482"/>
                  </a:lnTo>
                  <a:lnTo>
                    <a:pt x="155447" y="54324"/>
                  </a:lnTo>
                  <a:lnTo>
                    <a:pt x="152205" y="57171"/>
                  </a:lnTo>
                  <a:lnTo>
                    <a:pt x="150043" y="60022"/>
                  </a:lnTo>
                  <a:lnTo>
                    <a:pt x="148602" y="62874"/>
                  </a:lnTo>
                  <a:lnTo>
                    <a:pt x="141921" y="71124"/>
                  </a:lnTo>
                  <a:lnTo>
                    <a:pt x="133554" y="80189"/>
                  </a:lnTo>
                  <a:lnTo>
                    <a:pt x="126661" y="87392"/>
                  </a:lnTo>
                  <a:lnTo>
                    <a:pt x="120422" y="96308"/>
                  </a:lnTo>
                  <a:lnTo>
                    <a:pt x="117424" y="101353"/>
                  </a:lnTo>
                  <a:lnTo>
                    <a:pt x="113521" y="105669"/>
                  </a:lnTo>
                  <a:lnTo>
                    <a:pt x="109014" y="109498"/>
                  </a:lnTo>
                  <a:lnTo>
                    <a:pt x="104104" y="113004"/>
                  </a:lnTo>
                  <a:lnTo>
                    <a:pt x="99879" y="117246"/>
                  </a:lnTo>
                  <a:lnTo>
                    <a:pt x="96109" y="121979"/>
                  </a:lnTo>
                  <a:lnTo>
                    <a:pt x="92644" y="127040"/>
                  </a:lnTo>
                  <a:lnTo>
                    <a:pt x="86253" y="137742"/>
                  </a:lnTo>
                  <a:lnTo>
                    <a:pt x="83215" y="143263"/>
                  </a:lnTo>
                  <a:lnTo>
                    <a:pt x="79285" y="147896"/>
                  </a:lnTo>
                  <a:lnTo>
                    <a:pt x="74760" y="151938"/>
                  </a:lnTo>
                  <a:lnTo>
                    <a:pt x="69839" y="155584"/>
                  </a:lnTo>
                  <a:lnTo>
                    <a:pt x="65605" y="159920"/>
                  </a:lnTo>
                  <a:lnTo>
                    <a:pt x="61830" y="164716"/>
                  </a:lnTo>
                  <a:lnTo>
                    <a:pt x="58361" y="169818"/>
                  </a:lnTo>
                  <a:lnTo>
                    <a:pt x="51966" y="180567"/>
                  </a:lnTo>
                  <a:lnTo>
                    <a:pt x="45949" y="191695"/>
                  </a:lnTo>
                  <a:lnTo>
                    <a:pt x="31452" y="220060"/>
                  </a:lnTo>
                  <a:lnTo>
                    <a:pt x="22857" y="237182"/>
                  </a:lnTo>
                  <a:lnTo>
                    <a:pt x="19677" y="248607"/>
                  </a:lnTo>
                  <a:lnTo>
                    <a:pt x="17311" y="260035"/>
                  </a:lnTo>
                  <a:lnTo>
                    <a:pt x="10624" y="277178"/>
                  </a:lnTo>
                  <a:lnTo>
                    <a:pt x="5349" y="288608"/>
                  </a:lnTo>
                  <a:lnTo>
                    <a:pt x="2371" y="300038"/>
                  </a:lnTo>
                  <a:lnTo>
                    <a:pt x="1047" y="312420"/>
                  </a:lnTo>
                  <a:lnTo>
                    <a:pt x="458" y="327448"/>
                  </a:lnTo>
                  <a:lnTo>
                    <a:pt x="127" y="347423"/>
                  </a:lnTo>
                  <a:lnTo>
                    <a:pt x="0" y="387352"/>
                  </a:lnTo>
                  <a:lnTo>
                    <a:pt x="2533" y="401074"/>
                  </a:lnTo>
                  <a:lnTo>
                    <a:pt x="5881" y="413523"/>
                  </a:lnTo>
                  <a:lnTo>
                    <a:pt x="8719" y="431241"/>
                  </a:lnTo>
                  <a:lnTo>
                    <a:pt x="15169" y="449509"/>
                  </a:lnTo>
                  <a:lnTo>
                    <a:pt x="20387" y="464577"/>
                  </a:lnTo>
                  <a:lnTo>
                    <a:pt x="25882" y="475719"/>
                  </a:lnTo>
                  <a:lnTo>
                    <a:pt x="31499" y="484798"/>
                  </a:lnTo>
                  <a:lnTo>
                    <a:pt x="37170" y="495183"/>
                  </a:lnTo>
                  <a:lnTo>
                    <a:pt x="48572" y="517373"/>
                  </a:lnTo>
                  <a:lnTo>
                    <a:pt x="54283" y="528711"/>
                  </a:lnTo>
                  <a:lnTo>
                    <a:pt x="59997" y="537560"/>
                  </a:lnTo>
                  <a:lnTo>
                    <a:pt x="62853" y="541254"/>
                  </a:lnTo>
                  <a:lnTo>
                    <a:pt x="66663" y="544668"/>
                  </a:lnTo>
                  <a:lnTo>
                    <a:pt x="71108" y="547897"/>
                  </a:lnTo>
                  <a:lnTo>
                    <a:pt x="75976" y="551002"/>
                  </a:lnTo>
                  <a:lnTo>
                    <a:pt x="80174" y="554025"/>
                  </a:lnTo>
                  <a:lnTo>
                    <a:pt x="83925" y="556993"/>
                  </a:lnTo>
                  <a:lnTo>
                    <a:pt x="87379" y="559924"/>
                  </a:lnTo>
                  <a:lnTo>
                    <a:pt x="93755" y="565720"/>
                  </a:lnTo>
                  <a:lnTo>
                    <a:pt x="99765" y="571471"/>
                  </a:lnTo>
                  <a:lnTo>
                    <a:pt x="105611" y="577202"/>
                  </a:lnTo>
                  <a:lnTo>
                    <a:pt x="108503" y="579112"/>
                  </a:lnTo>
                  <a:lnTo>
                    <a:pt x="114256" y="581233"/>
                  </a:lnTo>
                  <a:lnTo>
                    <a:pt x="119989" y="584716"/>
                  </a:lnTo>
                  <a:lnTo>
                    <a:pt x="122851" y="586978"/>
                  </a:lnTo>
                  <a:lnTo>
                    <a:pt x="128571" y="589492"/>
                  </a:lnTo>
                  <a:lnTo>
                    <a:pt x="135453" y="591105"/>
                  </a:lnTo>
                  <a:lnTo>
                    <a:pt x="141196" y="595936"/>
                  </a:lnTo>
                  <a:lnTo>
                    <a:pt x="144379" y="598849"/>
                  </a:lnTo>
                  <a:lnTo>
                    <a:pt x="147664" y="599530"/>
                  </a:lnTo>
                  <a:lnTo>
                    <a:pt x="152299" y="599833"/>
                  </a:lnTo>
                  <a:lnTo>
                    <a:pt x="162772" y="600073"/>
                  </a:lnTo>
                  <a:lnTo>
                    <a:pt x="162865" y="60007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649"/>
            <p:cNvSpPr/>
            <p:nvPr/>
          </p:nvSpPr>
          <p:spPr>
            <a:xfrm>
              <a:off x="5729401" y="5074920"/>
              <a:ext cx="17032" cy="402908"/>
            </a:xfrm>
            <a:custGeom>
              <a:avLst/>
              <a:gdLst/>
              <a:ahLst/>
              <a:cxnLst/>
              <a:rect l="0" t="0" r="0" b="0"/>
              <a:pathLst>
                <a:path w="17032" h="402908">
                  <a:moveTo>
                    <a:pt x="17031" y="0"/>
                  </a:moveTo>
                  <a:lnTo>
                    <a:pt x="17031" y="107615"/>
                  </a:lnTo>
                  <a:lnTo>
                    <a:pt x="16079" y="118415"/>
                  </a:lnTo>
                  <a:lnTo>
                    <a:pt x="14491" y="129426"/>
                  </a:lnTo>
                  <a:lnTo>
                    <a:pt x="12481" y="140576"/>
                  </a:lnTo>
                  <a:lnTo>
                    <a:pt x="11140" y="151820"/>
                  </a:lnTo>
                  <a:lnTo>
                    <a:pt x="10246" y="163126"/>
                  </a:lnTo>
                  <a:lnTo>
                    <a:pt x="9650" y="174473"/>
                  </a:lnTo>
                  <a:lnTo>
                    <a:pt x="8301" y="184895"/>
                  </a:lnTo>
                  <a:lnTo>
                    <a:pt x="6448" y="194701"/>
                  </a:lnTo>
                  <a:lnTo>
                    <a:pt x="4261" y="204096"/>
                  </a:lnTo>
                  <a:lnTo>
                    <a:pt x="2802" y="214169"/>
                  </a:lnTo>
                  <a:lnTo>
                    <a:pt x="1830" y="224694"/>
                  </a:lnTo>
                  <a:lnTo>
                    <a:pt x="1182" y="235521"/>
                  </a:lnTo>
                  <a:lnTo>
                    <a:pt x="462" y="255171"/>
                  </a:lnTo>
                  <a:lnTo>
                    <a:pt x="57" y="282298"/>
                  </a:lnTo>
                  <a:lnTo>
                    <a:pt x="0" y="291069"/>
                  </a:lnTo>
                  <a:lnTo>
                    <a:pt x="915" y="299774"/>
                  </a:lnTo>
                  <a:lnTo>
                    <a:pt x="2477" y="308434"/>
                  </a:lnTo>
                  <a:lnTo>
                    <a:pt x="4471" y="317065"/>
                  </a:lnTo>
                  <a:lnTo>
                    <a:pt x="5800" y="324724"/>
                  </a:lnTo>
                  <a:lnTo>
                    <a:pt x="6686" y="331735"/>
                  </a:lnTo>
                  <a:lnTo>
                    <a:pt x="7277" y="338314"/>
                  </a:lnTo>
                  <a:lnTo>
                    <a:pt x="7671" y="344605"/>
                  </a:lnTo>
                  <a:lnTo>
                    <a:pt x="8108" y="356675"/>
                  </a:lnTo>
                  <a:lnTo>
                    <a:pt x="8389" y="373102"/>
                  </a:lnTo>
                  <a:lnTo>
                    <a:pt x="8458" y="40290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650"/>
            <p:cNvSpPr/>
            <p:nvPr/>
          </p:nvSpPr>
          <p:spPr>
            <a:xfrm>
              <a:off x="5892316" y="5272090"/>
              <a:ext cx="201614" cy="222829"/>
            </a:xfrm>
            <a:custGeom>
              <a:avLst/>
              <a:gdLst/>
              <a:ahLst/>
              <a:cxnLst/>
              <a:rect l="0" t="0" r="0" b="0"/>
              <a:pathLst>
                <a:path w="201614" h="222829">
                  <a:moveTo>
                    <a:pt x="137009" y="8570"/>
                  </a:moveTo>
                  <a:lnTo>
                    <a:pt x="137009" y="4019"/>
                  </a:lnTo>
                  <a:lnTo>
                    <a:pt x="136056" y="2678"/>
                  </a:lnTo>
                  <a:lnTo>
                    <a:pt x="134469" y="1784"/>
                  </a:lnTo>
                  <a:lnTo>
                    <a:pt x="129628" y="350"/>
                  </a:lnTo>
                  <a:lnTo>
                    <a:pt x="124238" y="102"/>
                  </a:lnTo>
                  <a:lnTo>
                    <a:pt x="99826" y="0"/>
                  </a:lnTo>
                  <a:lnTo>
                    <a:pt x="96028" y="952"/>
                  </a:lnTo>
                  <a:lnTo>
                    <a:pt x="91591" y="2538"/>
                  </a:lnTo>
                  <a:lnTo>
                    <a:pt x="86728" y="4549"/>
                  </a:lnTo>
                  <a:lnTo>
                    <a:pt x="82533" y="6842"/>
                  </a:lnTo>
                  <a:lnTo>
                    <a:pt x="78784" y="9322"/>
                  </a:lnTo>
                  <a:lnTo>
                    <a:pt x="75332" y="11929"/>
                  </a:lnTo>
                  <a:lnTo>
                    <a:pt x="71126" y="15572"/>
                  </a:lnTo>
                  <a:lnTo>
                    <a:pt x="66417" y="19905"/>
                  </a:lnTo>
                  <a:lnTo>
                    <a:pt x="53228" y="32566"/>
                  </a:lnTo>
                  <a:lnTo>
                    <a:pt x="35687" y="49928"/>
                  </a:lnTo>
                  <a:lnTo>
                    <a:pt x="31361" y="56144"/>
                  </a:lnTo>
                  <a:lnTo>
                    <a:pt x="27524" y="63146"/>
                  </a:lnTo>
                  <a:lnTo>
                    <a:pt x="24014" y="70671"/>
                  </a:lnTo>
                  <a:lnTo>
                    <a:pt x="20721" y="76641"/>
                  </a:lnTo>
                  <a:lnTo>
                    <a:pt x="17574" y="81573"/>
                  </a:lnTo>
                  <a:lnTo>
                    <a:pt x="14523" y="85813"/>
                  </a:lnTo>
                  <a:lnTo>
                    <a:pt x="11536" y="90546"/>
                  </a:lnTo>
                  <a:lnTo>
                    <a:pt x="8593" y="95605"/>
                  </a:lnTo>
                  <a:lnTo>
                    <a:pt x="5678" y="100883"/>
                  </a:lnTo>
                  <a:lnTo>
                    <a:pt x="3735" y="107259"/>
                  </a:lnTo>
                  <a:lnTo>
                    <a:pt x="2440" y="114368"/>
                  </a:lnTo>
                  <a:lnTo>
                    <a:pt x="1576" y="121964"/>
                  </a:lnTo>
                  <a:lnTo>
                    <a:pt x="1000" y="128934"/>
                  </a:lnTo>
                  <a:lnTo>
                    <a:pt x="616" y="135485"/>
                  </a:lnTo>
                  <a:lnTo>
                    <a:pt x="190" y="147844"/>
                  </a:lnTo>
                  <a:lnTo>
                    <a:pt x="0" y="159687"/>
                  </a:lnTo>
                  <a:lnTo>
                    <a:pt x="902" y="165512"/>
                  </a:lnTo>
                  <a:lnTo>
                    <a:pt x="2456" y="171300"/>
                  </a:lnTo>
                  <a:lnTo>
                    <a:pt x="4444" y="177064"/>
                  </a:lnTo>
                  <a:lnTo>
                    <a:pt x="5770" y="181860"/>
                  </a:lnTo>
                  <a:lnTo>
                    <a:pt x="6654" y="186009"/>
                  </a:lnTo>
                  <a:lnTo>
                    <a:pt x="7243" y="189728"/>
                  </a:lnTo>
                  <a:lnTo>
                    <a:pt x="8588" y="194112"/>
                  </a:lnTo>
                  <a:lnTo>
                    <a:pt x="10438" y="198940"/>
                  </a:lnTo>
                  <a:lnTo>
                    <a:pt x="12623" y="204062"/>
                  </a:lnTo>
                  <a:lnTo>
                    <a:pt x="15033" y="208431"/>
                  </a:lnTo>
                  <a:lnTo>
                    <a:pt x="17591" y="212295"/>
                  </a:lnTo>
                  <a:lnTo>
                    <a:pt x="20249" y="215825"/>
                  </a:lnTo>
                  <a:lnTo>
                    <a:pt x="23927" y="218177"/>
                  </a:lnTo>
                  <a:lnTo>
                    <a:pt x="28283" y="219745"/>
                  </a:lnTo>
                  <a:lnTo>
                    <a:pt x="33093" y="220791"/>
                  </a:lnTo>
                  <a:lnTo>
                    <a:pt x="37251" y="221488"/>
                  </a:lnTo>
                  <a:lnTo>
                    <a:pt x="40976" y="221953"/>
                  </a:lnTo>
                  <a:lnTo>
                    <a:pt x="44412" y="222263"/>
                  </a:lnTo>
                  <a:lnTo>
                    <a:pt x="48608" y="222469"/>
                  </a:lnTo>
                  <a:lnTo>
                    <a:pt x="58349" y="222699"/>
                  </a:lnTo>
                  <a:lnTo>
                    <a:pt x="69993" y="222828"/>
                  </a:lnTo>
                  <a:lnTo>
                    <a:pt x="74234" y="221893"/>
                  </a:lnTo>
                  <a:lnTo>
                    <a:pt x="78966" y="220318"/>
                  </a:lnTo>
                  <a:lnTo>
                    <a:pt x="84026" y="218315"/>
                  </a:lnTo>
                  <a:lnTo>
                    <a:pt x="89304" y="216027"/>
                  </a:lnTo>
                  <a:lnTo>
                    <a:pt x="100250" y="210946"/>
                  </a:lnTo>
                  <a:lnTo>
                    <a:pt x="117121" y="202730"/>
                  </a:lnTo>
                  <a:lnTo>
                    <a:pt x="121845" y="198970"/>
                  </a:lnTo>
                  <a:lnTo>
                    <a:pt x="125947" y="194558"/>
                  </a:lnTo>
                  <a:lnTo>
                    <a:pt x="129634" y="189712"/>
                  </a:lnTo>
                  <a:lnTo>
                    <a:pt x="133997" y="184576"/>
                  </a:lnTo>
                  <a:lnTo>
                    <a:pt x="138811" y="179247"/>
                  </a:lnTo>
                  <a:lnTo>
                    <a:pt x="149240" y="168246"/>
                  </a:lnTo>
                  <a:lnTo>
                    <a:pt x="160225" y="157007"/>
                  </a:lnTo>
                  <a:lnTo>
                    <a:pt x="164868" y="151343"/>
                  </a:lnTo>
                  <a:lnTo>
                    <a:pt x="168917" y="145662"/>
                  </a:lnTo>
                  <a:lnTo>
                    <a:pt x="172568" y="139969"/>
                  </a:lnTo>
                  <a:lnTo>
                    <a:pt x="175955" y="134269"/>
                  </a:lnTo>
                  <a:lnTo>
                    <a:pt x="179165" y="128565"/>
                  </a:lnTo>
                  <a:lnTo>
                    <a:pt x="185272" y="117146"/>
                  </a:lnTo>
                  <a:lnTo>
                    <a:pt x="191162" y="105721"/>
                  </a:lnTo>
                  <a:lnTo>
                    <a:pt x="193113" y="100007"/>
                  </a:lnTo>
                  <a:lnTo>
                    <a:pt x="194414" y="94293"/>
                  </a:lnTo>
                  <a:lnTo>
                    <a:pt x="195282" y="88578"/>
                  </a:lnTo>
                  <a:lnTo>
                    <a:pt x="196813" y="82864"/>
                  </a:lnTo>
                  <a:lnTo>
                    <a:pt x="198785" y="77149"/>
                  </a:lnTo>
                  <a:lnTo>
                    <a:pt x="201053" y="71435"/>
                  </a:lnTo>
                  <a:lnTo>
                    <a:pt x="201613" y="65719"/>
                  </a:lnTo>
                  <a:lnTo>
                    <a:pt x="201033" y="60005"/>
                  </a:lnTo>
                  <a:lnTo>
                    <a:pt x="199694" y="54289"/>
                  </a:lnTo>
                  <a:lnTo>
                    <a:pt x="198801" y="49527"/>
                  </a:lnTo>
                  <a:lnTo>
                    <a:pt x="198206" y="45400"/>
                  </a:lnTo>
                  <a:lnTo>
                    <a:pt x="197810" y="41695"/>
                  </a:lnTo>
                  <a:lnTo>
                    <a:pt x="196593" y="38273"/>
                  </a:lnTo>
                  <a:lnTo>
                    <a:pt x="192700" y="31931"/>
                  </a:lnTo>
                  <a:lnTo>
                    <a:pt x="187796" y="25938"/>
                  </a:lnTo>
                  <a:lnTo>
                    <a:pt x="185154" y="23006"/>
                  </a:lnTo>
                  <a:lnTo>
                    <a:pt x="183393" y="20099"/>
                  </a:lnTo>
                  <a:lnTo>
                    <a:pt x="181436" y="14329"/>
                  </a:lnTo>
                  <a:lnTo>
                    <a:pt x="179010" y="12409"/>
                  </a:lnTo>
                  <a:lnTo>
                    <a:pt x="175487" y="11129"/>
                  </a:lnTo>
                  <a:lnTo>
                    <a:pt x="171233" y="10276"/>
                  </a:lnTo>
                  <a:lnTo>
                    <a:pt x="167445" y="9707"/>
                  </a:lnTo>
                  <a:lnTo>
                    <a:pt x="163967" y="9328"/>
                  </a:lnTo>
                  <a:lnTo>
                    <a:pt x="160696" y="9076"/>
                  </a:lnTo>
                  <a:lnTo>
                    <a:pt x="154521" y="8795"/>
                  </a:lnTo>
                  <a:lnTo>
                    <a:pt x="145691" y="8636"/>
                  </a:lnTo>
                  <a:lnTo>
                    <a:pt x="134173" y="8583"/>
                  </a:lnTo>
                  <a:lnTo>
                    <a:pt x="131308" y="9531"/>
                  </a:lnTo>
                  <a:lnTo>
                    <a:pt x="125585" y="13124"/>
                  </a:lnTo>
                  <a:lnTo>
                    <a:pt x="119867" y="15356"/>
                  </a:lnTo>
                  <a:lnTo>
                    <a:pt x="111291" y="1714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651"/>
            <p:cNvSpPr/>
            <p:nvPr/>
          </p:nvSpPr>
          <p:spPr>
            <a:xfrm>
              <a:off x="6166989" y="5263515"/>
              <a:ext cx="192768" cy="471339"/>
            </a:xfrm>
            <a:custGeom>
              <a:avLst/>
              <a:gdLst/>
              <a:ahLst/>
              <a:cxnLst/>
              <a:rect l="0" t="0" r="0" b="0"/>
              <a:pathLst>
                <a:path w="192768" h="471339">
                  <a:moveTo>
                    <a:pt x="153801" y="0"/>
                  </a:moveTo>
                  <a:lnTo>
                    <a:pt x="109231" y="0"/>
                  </a:lnTo>
                  <a:lnTo>
                    <a:pt x="105038" y="952"/>
                  </a:lnTo>
                  <a:lnTo>
                    <a:pt x="100337" y="2540"/>
                  </a:lnTo>
                  <a:lnTo>
                    <a:pt x="95298" y="4551"/>
                  </a:lnTo>
                  <a:lnTo>
                    <a:pt x="90986" y="5891"/>
                  </a:lnTo>
                  <a:lnTo>
                    <a:pt x="87160" y="6785"/>
                  </a:lnTo>
                  <a:lnTo>
                    <a:pt x="83656" y="7381"/>
                  </a:lnTo>
                  <a:lnTo>
                    <a:pt x="79415" y="8730"/>
                  </a:lnTo>
                  <a:lnTo>
                    <a:pt x="74683" y="10583"/>
                  </a:lnTo>
                  <a:lnTo>
                    <a:pt x="69623" y="12770"/>
                  </a:lnTo>
                  <a:lnTo>
                    <a:pt x="65297" y="15181"/>
                  </a:lnTo>
                  <a:lnTo>
                    <a:pt x="61461" y="17740"/>
                  </a:lnTo>
                  <a:lnTo>
                    <a:pt x="57951" y="20400"/>
                  </a:lnTo>
                  <a:lnTo>
                    <a:pt x="53706" y="24077"/>
                  </a:lnTo>
                  <a:lnTo>
                    <a:pt x="48971" y="28434"/>
                  </a:lnTo>
                  <a:lnTo>
                    <a:pt x="43909" y="33243"/>
                  </a:lnTo>
                  <a:lnTo>
                    <a:pt x="39582" y="38355"/>
                  </a:lnTo>
                  <a:lnTo>
                    <a:pt x="35745" y="43667"/>
                  </a:lnTo>
                  <a:lnTo>
                    <a:pt x="32234" y="49114"/>
                  </a:lnTo>
                  <a:lnTo>
                    <a:pt x="28942" y="54650"/>
                  </a:lnTo>
                  <a:lnTo>
                    <a:pt x="25794" y="60246"/>
                  </a:lnTo>
                  <a:lnTo>
                    <a:pt x="19756" y="71543"/>
                  </a:lnTo>
                  <a:lnTo>
                    <a:pt x="13898" y="82914"/>
                  </a:lnTo>
                  <a:lnTo>
                    <a:pt x="8119" y="96858"/>
                  </a:lnTo>
                  <a:lnTo>
                    <a:pt x="5245" y="104577"/>
                  </a:lnTo>
                  <a:lnTo>
                    <a:pt x="2051" y="118234"/>
                  </a:lnTo>
                  <a:lnTo>
                    <a:pt x="631" y="130653"/>
                  </a:lnTo>
                  <a:lnTo>
                    <a:pt x="0" y="142523"/>
                  </a:lnTo>
                  <a:lnTo>
                    <a:pt x="2260" y="154148"/>
                  </a:lnTo>
                  <a:lnTo>
                    <a:pt x="6347" y="168863"/>
                  </a:lnTo>
                  <a:lnTo>
                    <a:pt x="6921" y="172583"/>
                  </a:lnTo>
                  <a:lnTo>
                    <a:pt x="10098" y="179256"/>
                  </a:lnTo>
                  <a:lnTo>
                    <a:pt x="14685" y="185396"/>
                  </a:lnTo>
                  <a:lnTo>
                    <a:pt x="19899" y="191301"/>
                  </a:lnTo>
                  <a:lnTo>
                    <a:pt x="22623" y="193256"/>
                  </a:lnTo>
                  <a:lnTo>
                    <a:pt x="28189" y="195429"/>
                  </a:lnTo>
                  <a:lnTo>
                    <a:pt x="31960" y="196008"/>
                  </a:lnTo>
                  <a:lnTo>
                    <a:pt x="36379" y="196395"/>
                  </a:lnTo>
                  <a:lnTo>
                    <a:pt x="45415" y="196824"/>
                  </a:lnTo>
                  <a:lnTo>
                    <a:pt x="52607" y="197015"/>
                  </a:lnTo>
                  <a:lnTo>
                    <a:pt x="66561" y="197122"/>
                  </a:lnTo>
                  <a:lnTo>
                    <a:pt x="70876" y="196185"/>
                  </a:lnTo>
                  <a:lnTo>
                    <a:pt x="74705" y="194607"/>
                  </a:lnTo>
                  <a:lnTo>
                    <a:pt x="78210" y="192603"/>
                  </a:lnTo>
                  <a:lnTo>
                    <a:pt x="81500" y="189362"/>
                  </a:lnTo>
                  <a:lnTo>
                    <a:pt x="84645" y="185296"/>
                  </a:lnTo>
                  <a:lnTo>
                    <a:pt x="87694" y="180681"/>
                  </a:lnTo>
                  <a:lnTo>
                    <a:pt x="93623" y="173012"/>
                  </a:lnTo>
                  <a:lnTo>
                    <a:pt x="96537" y="169634"/>
                  </a:lnTo>
                  <a:lnTo>
                    <a:pt x="100385" y="165476"/>
                  </a:lnTo>
                  <a:lnTo>
                    <a:pt x="109740" y="155777"/>
                  </a:lnTo>
                  <a:lnTo>
                    <a:pt x="115168" y="147657"/>
                  </a:lnTo>
                  <a:lnTo>
                    <a:pt x="120764" y="135189"/>
                  </a:lnTo>
                  <a:lnTo>
                    <a:pt x="139587" y="97039"/>
                  </a:lnTo>
                  <a:lnTo>
                    <a:pt x="142721" y="85673"/>
                  </a:lnTo>
                  <a:lnTo>
                    <a:pt x="144114" y="74272"/>
                  </a:lnTo>
                  <a:lnTo>
                    <a:pt x="144733" y="62854"/>
                  </a:lnTo>
                  <a:lnTo>
                    <a:pt x="147548" y="51430"/>
                  </a:lnTo>
                  <a:lnTo>
                    <a:pt x="151948" y="36828"/>
                  </a:lnTo>
                  <a:lnTo>
                    <a:pt x="153638" y="24153"/>
                  </a:lnTo>
                  <a:lnTo>
                    <a:pt x="153692" y="21817"/>
                  </a:lnTo>
                  <a:lnTo>
                    <a:pt x="152776" y="20259"/>
                  </a:lnTo>
                  <a:lnTo>
                    <a:pt x="151213" y="19221"/>
                  </a:lnTo>
                  <a:lnTo>
                    <a:pt x="145332" y="17181"/>
                  </a:lnTo>
                  <a:lnTo>
                    <a:pt x="145237" y="29080"/>
                  </a:lnTo>
                  <a:lnTo>
                    <a:pt x="146186" y="31769"/>
                  </a:lnTo>
                  <a:lnTo>
                    <a:pt x="149782" y="37297"/>
                  </a:lnTo>
                  <a:lnTo>
                    <a:pt x="152014" y="45469"/>
                  </a:lnTo>
                  <a:lnTo>
                    <a:pt x="153960" y="55451"/>
                  </a:lnTo>
                  <a:lnTo>
                    <a:pt x="157999" y="66237"/>
                  </a:lnTo>
                  <a:lnTo>
                    <a:pt x="160429" y="77381"/>
                  </a:lnTo>
                  <a:lnTo>
                    <a:pt x="161509" y="88684"/>
                  </a:lnTo>
                  <a:lnTo>
                    <a:pt x="161989" y="100057"/>
                  </a:lnTo>
                  <a:lnTo>
                    <a:pt x="162259" y="121721"/>
                  </a:lnTo>
                  <a:lnTo>
                    <a:pt x="163250" y="129725"/>
                  </a:lnTo>
                  <a:lnTo>
                    <a:pt x="164862" y="137918"/>
                  </a:lnTo>
                  <a:lnTo>
                    <a:pt x="166891" y="146238"/>
                  </a:lnTo>
                  <a:lnTo>
                    <a:pt x="171683" y="160562"/>
                  </a:lnTo>
                  <a:lnTo>
                    <a:pt x="176036" y="174230"/>
                  </a:lnTo>
                  <a:lnTo>
                    <a:pt x="177197" y="181877"/>
                  </a:lnTo>
                  <a:lnTo>
                    <a:pt x="177970" y="189830"/>
                  </a:lnTo>
                  <a:lnTo>
                    <a:pt x="179439" y="197991"/>
                  </a:lnTo>
                  <a:lnTo>
                    <a:pt x="181370" y="206289"/>
                  </a:lnTo>
                  <a:lnTo>
                    <a:pt x="183611" y="214678"/>
                  </a:lnTo>
                  <a:lnTo>
                    <a:pt x="185104" y="223129"/>
                  </a:lnTo>
                  <a:lnTo>
                    <a:pt x="186099" y="231620"/>
                  </a:lnTo>
                  <a:lnTo>
                    <a:pt x="186763" y="240138"/>
                  </a:lnTo>
                  <a:lnTo>
                    <a:pt x="188158" y="248674"/>
                  </a:lnTo>
                  <a:lnTo>
                    <a:pt x="190041" y="257223"/>
                  </a:lnTo>
                  <a:lnTo>
                    <a:pt x="192248" y="265780"/>
                  </a:lnTo>
                  <a:lnTo>
                    <a:pt x="192767" y="274341"/>
                  </a:lnTo>
                  <a:lnTo>
                    <a:pt x="192161" y="282907"/>
                  </a:lnTo>
                  <a:lnTo>
                    <a:pt x="190804" y="291474"/>
                  </a:lnTo>
                  <a:lnTo>
                    <a:pt x="189900" y="300043"/>
                  </a:lnTo>
                  <a:lnTo>
                    <a:pt x="189297" y="308614"/>
                  </a:lnTo>
                  <a:lnTo>
                    <a:pt x="188895" y="317185"/>
                  </a:lnTo>
                  <a:lnTo>
                    <a:pt x="188448" y="334329"/>
                  </a:lnTo>
                  <a:lnTo>
                    <a:pt x="188328" y="342901"/>
                  </a:lnTo>
                  <a:lnTo>
                    <a:pt x="185656" y="357505"/>
                  </a:lnTo>
                  <a:lnTo>
                    <a:pt x="178797" y="378977"/>
                  </a:lnTo>
                  <a:lnTo>
                    <a:pt x="176180" y="386954"/>
                  </a:lnTo>
                  <a:lnTo>
                    <a:pt x="170732" y="400897"/>
                  </a:lnTo>
                  <a:lnTo>
                    <a:pt x="165136" y="413444"/>
                  </a:lnTo>
                  <a:lnTo>
                    <a:pt x="159473" y="425370"/>
                  </a:lnTo>
                  <a:lnTo>
                    <a:pt x="155677" y="430265"/>
                  </a:lnTo>
                  <a:lnTo>
                    <a:pt x="151242" y="434480"/>
                  </a:lnTo>
                  <a:lnTo>
                    <a:pt x="146380" y="438243"/>
                  </a:lnTo>
                  <a:lnTo>
                    <a:pt x="142186" y="441705"/>
                  </a:lnTo>
                  <a:lnTo>
                    <a:pt x="138438" y="444965"/>
                  </a:lnTo>
                  <a:lnTo>
                    <a:pt x="134986" y="448091"/>
                  </a:lnTo>
                  <a:lnTo>
                    <a:pt x="128611" y="454103"/>
                  </a:lnTo>
                  <a:lnTo>
                    <a:pt x="125577" y="457040"/>
                  </a:lnTo>
                  <a:lnTo>
                    <a:pt x="121650" y="459951"/>
                  </a:lnTo>
                  <a:lnTo>
                    <a:pt x="117127" y="462844"/>
                  </a:lnTo>
                  <a:lnTo>
                    <a:pt x="112206" y="465725"/>
                  </a:lnTo>
                  <a:lnTo>
                    <a:pt x="107021" y="467646"/>
                  </a:lnTo>
                  <a:lnTo>
                    <a:pt x="101659" y="468926"/>
                  </a:lnTo>
                  <a:lnTo>
                    <a:pt x="96180" y="469780"/>
                  </a:lnTo>
                  <a:lnTo>
                    <a:pt x="91575" y="470349"/>
                  </a:lnTo>
                  <a:lnTo>
                    <a:pt x="87552" y="470728"/>
                  </a:lnTo>
                  <a:lnTo>
                    <a:pt x="83917" y="470982"/>
                  </a:lnTo>
                  <a:lnTo>
                    <a:pt x="80541" y="471150"/>
                  </a:lnTo>
                  <a:lnTo>
                    <a:pt x="74251" y="471338"/>
                  </a:lnTo>
                  <a:lnTo>
                    <a:pt x="71240" y="470435"/>
                  </a:lnTo>
                  <a:lnTo>
                    <a:pt x="65355" y="466892"/>
                  </a:lnTo>
                  <a:lnTo>
                    <a:pt x="59564" y="464683"/>
                  </a:lnTo>
                  <a:lnTo>
                    <a:pt x="50931" y="46291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652"/>
            <p:cNvSpPr/>
            <p:nvPr/>
          </p:nvSpPr>
          <p:spPr>
            <a:xfrm>
              <a:off x="6509489" y="5143514"/>
              <a:ext cx="230849" cy="351459"/>
            </a:xfrm>
            <a:custGeom>
              <a:avLst/>
              <a:gdLst/>
              <a:ahLst/>
              <a:cxnLst/>
              <a:rect l="0" t="0" r="0" b="0"/>
              <a:pathLst>
                <a:path w="230849" h="351459">
                  <a:moveTo>
                    <a:pt x="8468" y="51421"/>
                  </a:moveTo>
                  <a:lnTo>
                    <a:pt x="0" y="51421"/>
                  </a:lnTo>
                  <a:lnTo>
                    <a:pt x="4477" y="51421"/>
                  </a:lnTo>
                  <a:lnTo>
                    <a:pt x="6760" y="50468"/>
                  </a:lnTo>
                  <a:lnTo>
                    <a:pt x="11836" y="46870"/>
                  </a:lnTo>
                  <a:lnTo>
                    <a:pt x="17268" y="42096"/>
                  </a:lnTo>
                  <a:lnTo>
                    <a:pt x="23809" y="35846"/>
                  </a:lnTo>
                  <a:lnTo>
                    <a:pt x="33066" y="26719"/>
                  </a:lnTo>
                  <a:lnTo>
                    <a:pt x="38202" y="22570"/>
                  </a:lnTo>
                  <a:lnTo>
                    <a:pt x="43531" y="18852"/>
                  </a:lnTo>
                  <a:lnTo>
                    <a:pt x="48988" y="15421"/>
                  </a:lnTo>
                  <a:lnTo>
                    <a:pt x="54532" y="12181"/>
                  </a:lnTo>
                  <a:lnTo>
                    <a:pt x="60132" y="9068"/>
                  </a:lnTo>
                  <a:lnTo>
                    <a:pt x="65770" y="6041"/>
                  </a:lnTo>
                  <a:lnTo>
                    <a:pt x="71435" y="4022"/>
                  </a:lnTo>
                  <a:lnTo>
                    <a:pt x="77116" y="2677"/>
                  </a:lnTo>
                  <a:lnTo>
                    <a:pt x="82808" y="1780"/>
                  </a:lnTo>
                  <a:lnTo>
                    <a:pt x="88509" y="1182"/>
                  </a:lnTo>
                  <a:lnTo>
                    <a:pt x="94214" y="783"/>
                  </a:lnTo>
                  <a:lnTo>
                    <a:pt x="99921" y="517"/>
                  </a:lnTo>
                  <a:lnTo>
                    <a:pt x="111344" y="222"/>
                  </a:lnTo>
                  <a:lnTo>
                    <a:pt x="143963" y="0"/>
                  </a:lnTo>
                  <a:lnTo>
                    <a:pt x="148328" y="947"/>
                  </a:lnTo>
                  <a:lnTo>
                    <a:pt x="152190" y="2532"/>
                  </a:lnTo>
                  <a:lnTo>
                    <a:pt x="155718" y="4541"/>
                  </a:lnTo>
                  <a:lnTo>
                    <a:pt x="162178" y="11853"/>
                  </a:lnTo>
                  <a:lnTo>
                    <a:pt x="167271" y="20500"/>
                  </a:lnTo>
                  <a:lnTo>
                    <a:pt x="169535" y="27518"/>
                  </a:lnTo>
                  <a:lnTo>
                    <a:pt x="169186" y="31676"/>
                  </a:lnTo>
                  <a:lnTo>
                    <a:pt x="166258" y="41375"/>
                  </a:lnTo>
                  <a:lnTo>
                    <a:pt x="164323" y="52036"/>
                  </a:lnTo>
                  <a:lnTo>
                    <a:pt x="163805" y="57546"/>
                  </a:lnTo>
                  <a:lnTo>
                    <a:pt x="162509" y="63124"/>
                  </a:lnTo>
                  <a:lnTo>
                    <a:pt x="160693" y="68748"/>
                  </a:lnTo>
                  <a:lnTo>
                    <a:pt x="158528" y="74402"/>
                  </a:lnTo>
                  <a:lnTo>
                    <a:pt x="155180" y="80076"/>
                  </a:lnTo>
                  <a:lnTo>
                    <a:pt x="151044" y="85764"/>
                  </a:lnTo>
                  <a:lnTo>
                    <a:pt x="146382" y="91461"/>
                  </a:lnTo>
                  <a:lnTo>
                    <a:pt x="142320" y="97164"/>
                  </a:lnTo>
                  <a:lnTo>
                    <a:pt x="138661" y="102872"/>
                  </a:lnTo>
                  <a:lnTo>
                    <a:pt x="135268" y="108581"/>
                  </a:lnTo>
                  <a:lnTo>
                    <a:pt x="131101" y="114293"/>
                  </a:lnTo>
                  <a:lnTo>
                    <a:pt x="126419" y="120005"/>
                  </a:lnTo>
                  <a:lnTo>
                    <a:pt x="121392" y="125719"/>
                  </a:lnTo>
                  <a:lnTo>
                    <a:pt x="117088" y="131433"/>
                  </a:lnTo>
                  <a:lnTo>
                    <a:pt x="113267" y="137147"/>
                  </a:lnTo>
                  <a:lnTo>
                    <a:pt x="109766" y="142862"/>
                  </a:lnTo>
                  <a:lnTo>
                    <a:pt x="105528" y="147624"/>
                  </a:lnTo>
                  <a:lnTo>
                    <a:pt x="100797" y="151751"/>
                  </a:lnTo>
                  <a:lnTo>
                    <a:pt x="95738" y="155455"/>
                  </a:lnTo>
                  <a:lnTo>
                    <a:pt x="91413" y="158877"/>
                  </a:lnTo>
                  <a:lnTo>
                    <a:pt x="87578" y="162111"/>
                  </a:lnTo>
                  <a:lnTo>
                    <a:pt x="84068" y="165219"/>
                  </a:lnTo>
                  <a:lnTo>
                    <a:pt x="80775" y="167291"/>
                  </a:lnTo>
                  <a:lnTo>
                    <a:pt x="74578" y="169593"/>
                  </a:lnTo>
                  <a:lnTo>
                    <a:pt x="68648" y="173157"/>
                  </a:lnTo>
                  <a:lnTo>
                    <a:pt x="65732" y="175441"/>
                  </a:lnTo>
                  <a:lnTo>
                    <a:pt x="59954" y="177978"/>
                  </a:lnTo>
                  <a:lnTo>
                    <a:pt x="51480" y="179973"/>
                  </a:lnTo>
                  <a:lnTo>
                    <a:pt x="51375" y="175446"/>
                  </a:lnTo>
                  <a:lnTo>
                    <a:pt x="52312" y="174110"/>
                  </a:lnTo>
                  <a:lnTo>
                    <a:pt x="53890" y="173218"/>
                  </a:lnTo>
                  <a:lnTo>
                    <a:pt x="55894" y="172624"/>
                  </a:lnTo>
                  <a:lnTo>
                    <a:pt x="60661" y="169424"/>
                  </a:lnTo>
                  <a:lnTo>
                    <a:pt x="65955" y="164826"/>
                  </a:lnTo>
                  <a:lnTo>
                    <a:pt x="71483" y="159608"/>
                  </a:lnTo>
                  <a:lnTo>
                    <a:pt x="75243" y="157836"/>
                  </a:lnTo>
                  <a:lnTo>
                    <a:pt x="79655" y="156654"/>
                  </a:lnTo>
                  <a:lnTo>
                    <a:pt x="84501" y="155867"/>
                  </a:lnTo>
                  <a:lnTo>
                    <a:pt x="89637" y="154388"/>
                  </a:lnTo>
                  <a:lnTo>
                    <a:pt x="94966" y="152451"/>
                  </a:lnTo>
                  <a:lnTo>
                    <a:pt x="100423" y="150207"/>
                  </a:lnTo>
                  <a:lnTo>
                    <a:pt x="105966" y="148711"/>
                  </a:lnTo>
                  <a:lnTo>
                    <a:pt x="111567" y="147713"/>
                  </a:lnTo>
                  <a:lnTo>
                    <a:pt x="117205" y="147048"/>
                  </a:lnTo>
                  <a:lnTo>
                    <a:pt x="122870" y="145652"/>
                  </a:lnTo>
                  <a:lnTo>
                    <a:pt x="128551" y="143770"/>
                  </a:lnTo>
                  <a:lnTo>
                    <a:pt x="134243" y="141562"/>
                  </a:lnTo>
                  <a:lnTo>
                    <a:pt x="139943" y="140090"/>
                  </a:lnTo>
                  <a:lnTo>
                    <a:pt x="145648" y="139108"/>
                  </a:lnTo>
                  <a:lnTo>
                    <a:pt x="151357" y="138454"/>
                  </a:lnTo>
                  <a:lnTo>
                    <a:pt x="157066" y="138018"/>
                  </a:lnTo>
                  <a:lnTo>
                    <a:pt x="162779" y="137727"/>
                  </a:lnTo>
                  <a:lnTo>
                    <a:pt x="174206" y="137404"/>
                  </a:lnTo>
                  <a:lnTo>
                    <a:pt x="185634" y="137260"/>
                  </a:lnTo>
                  <a:lnTo>
                    <a:pt x="190397" y="138175"/>
                  </a:lnTo>
                  <a:lnTo>
                    <a:pt x="194524" y="139737"/>
                  </a:lnTo>
                  <a:lnTo>
                    <a:pt x="201650" y="144012"/>
                  </a:lnTo>
                  <a:lnTo>
                    <a:pt x="207992" y="149088"/>
                  </a:lnTo>
                  <a:lnTo>
                    <a:pt x="213985" y="154518"/>
                  </a:lnTo>
                  <a:lnTo>
                    <a:pt x="219825" y="160107"/>
                  </a:lnTo>
                  <a:lnTo>
                    <a:pt x="225594" y="165765"/>
                  </a:lnTo>
                  <a:lnTo>
                    <a:pt x="227513" y="169560"/>
                  </a:lnTo>
                  <a:lnTo>
                    <a:pt x="229646" y="178857"/>
                  </a:lnTo>
                  <a:lnTo>
                    <a:pt x="230595" y="189339"/>
                  </a:lnTo>
                  <a:lnTo>
                    <a:pt x="230848" y="194801"/>
                  </a:lnTo>
                  <a:lnTo>
                    <a:pt x="230063" y="200348"/>
                  </a:lnTo>
                  <a:lnTo>
                    <a:pt x="228588" y="205950"/>
                  </a:lnTo>
                  <a:lnTo>
                    <a:pt x="226652" y="211590"/>
                  </a:lnTo>
                  <a:lnTo>
                    <a:pt x="224410" y="217255"/>
                  </a:lnTo>
                  <a:lnTo>
                    <a:pt x="221962" y="222937"/>
                  </a:lnTo>
                  <a:lnTo>
                    <a:pt x="216701" y="234330"/>
                  </a:lnTo>
                  <a:lnTo>
                    <a:pt x="211189" y="245744"/>
                  </a:lnTo>
                  <a:lnTo>
                    <a:pt x="207433" y="251454"/>
                  </a:lnTo>
                  <a:lnTo>
                    <a:pt x="203023" y="257166"/>
                  </a:lnTo>
                  <a:lnTo>
                    <a:pt x="198179" y="262880"/>
                  </a:lnTo>
                  <a:lnTo>
                    <a:pt x="193045" y="267641"/>
                  </a:lnTo>
                  <a:lnTo>
                    <a:pt x="187716" y="271767"/>
                  </a:lnTo>
                  <a:lnTo>
                    <a:pt x="182259" y="275471"/>
                  </a:lnTo>
                  <a:lnTo>
                    <a:pt x="177669" y="279845"/>
                  </a:lnTo>
                  <a:lnTo>
                    <a:pt x="173656" y="284666"/>
                  </a:lnTo>
                  <a:lnTo>
                    <a:pt x="170028" y="289785"/>
                  </a:lnTo>
                  <a:lnTo>
                    <a:pt x="165705" y="294150"/>
                  </a:lnTo>
                  <a:lnTo>
                    <a:pt x="160917" y="298013"/>
                  </a:lnTo>
                  <a:lnTo>
                    <a:pt x="155821" y="301540"/>
                  </a:lnTo>
                  <a:lnTo>
                    <a:pt x="150519" y="305797"/>
                  </a:lnTo>
                  <a:lnTo>
                    <a:pt x="145079" y="310540"/>
                  </a:lnTo>
                  <a:lnTo>
                    <a:pt x="139547" y="315607"/>
                  </a:lnTo>
                  <a:lnTo>
                    <a:pt x="133954" y="319938"/>
                  </a:lnTo>
                  <a:lnTo>
                    <a:pt x="128320" y="323777"/>
                  </a:lnTo>
                  <a:lnTo>
                    <a:pt x="122659" y="327289"/>
                  </a:lnTo>
                  <a:lnTo>
                    <a:pt x="117933" y="330583"/>
                  </a:lnTo>
                  <a:lnTo>
                    <a:pt x="113830" y="333731"/>
                  </a:lnTo>
                  <a:lnTo>
                    <a:pt x="110142" y="336783"/>
                  </a:lnTo>
                  <a:lnTo>
                    <a:pt x="105778" y="338817"/>
                  </a:lnTo>
                  <a:lnTo>
                    <a:pt x="100964" y="340173"/>
                  </a:lnTo>
                  <a:lnTo>
                    <a:pt x="95849" y="341077"/>
                  </a:lnTo>
                  <a:lnTo>
                    <a:pt x="91487" y="342633"/>
                  </a:lnTo>
                  <a:lnTo>
                    <a:pt x="87626" y="344622"/>
                  </a:lnTo>
                  <a:lnTo>
                    <a:pt x="80797" y="348420"/>
                  </a:lnTo>
                  <a:lnTo>
                    <a:pt x="74587" y="350108"/>
                  </a:lnTo>
                  <a:lnTo>
                    <a:pt x="70645" y="350558"/>
                  </a:lnTo>
                  <a:lnTo>
                    <a:pt x="66111" y="350858"/>
                  </a:lnTo>
                  <a:lnTo>
                    <a:pt x="54251" y="351340"/>
                  </a:lnTo>
                  <a:lnTo>
                    <a:pt x="42758" y="35145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653"/>
            <p:cNvSpPr/>
            <p:nvPr/>
          </p:nvSpPr>
          <p:spPr>
            <a:xfrm>
              <a:off x="6740842" y="4997767"/>
              <a:ext cx="281048" cy="522924"/>
            </a:xfrm>
            <a:custGeom>
              <a:avLst/>
              <a:gdLst/>
              <a:ahLst/>
              <a:cxnLst/>
              <a:rect l="0" t="0" r="0" b="0"/>
              <a:pathLst>
                <a:path w="281048" h="522924">
                  <a:moveTo>
                    <a:pt x="0" y="0"/>
                  </a:moveTo>
                  <a:lnTo>
                    <a:pt x="15600" y="0"/>
                  </a:lnTo>
                  <a:lnTo>
                    <a:pt x="21539" y="2540"/>
                  </a:lnTo>
                  <a:lnTo>
                    <a:pt x="25789" y="4551"/>
                  </a:lnTo>
                  <a:lnTo>
                    <a:pt x="31481" y="5891"/>
                  </a:lnTo>
                  <a:lnTo>
                    <a:pt x="38132" y="6785"/>
                  </a:lnTo>
                  <a:lnTo>
                    <a:pt x="45424" y="7381"/>
                  </a:lnTo>
                  <a:lnTo>
                    <a:pt x="52190" y="7779"/>
                  </a:lnTo>
                  <a:lnTo>
                    <a:pt x="64788" y="8220"/>
                  </a:lnTo>
                  <a:lnTo>
                    <a:pt x="71767" y="9290"/>
                  </a:lnTo>
                  <a:lnTo>
                    <a:pt x="79278" y="10956"/>
                  </a:lnTo>
                  <a:lnTo>
                    <a:pt x="87142" y="13019"/>
                  </a:lnTo>
                  <a:lnTo>
                    <a:pt x="94289" y="15347"/>
                  </a:lnTo>
                  <a:lnTo>
                    <a:pt x="100960" y="17852"/>
                  </a:lnTo>
                  <a:lnTo>
                    <a:pt x="107311" y="20473"/>
                  </a:lnTo>
                  <a:lnTo>
                    <a:pt x="114403" y="23174"/>
                  </a:lnTo>
                  <a:lnTo>
                    <a:pt x="129903" y="28714"/>
                  </a:lnTo>
                  <a:lnTo>
                    <a:pt x="154696" y="37189"/>
                  </a:lnTo>
                  <a:lnTo>
                    <a:pt x="162185" y="40032"/>
                  </a:lnTo>
                  <a:lnTo>
                    <a:pt x="169084" y="42881"/>
                  </a:lnTo>
                  <a:lnTo>
                    <a:pt x="175588" y="45732"/>
                  </a:lnTo>
                  <a:lnTo>
                    <a:pt x="182781" y="49538"/>
                  </a:lnTo>
                  <a:lnTo>
                    <a:pt x="190434" y="53981"/>
                  </a:lnTo>
                  <a:lnTo>
                    <a:pt x="198394" y="58847"/>
                  </a:lnTo>
                  <a:lnTo>
                    <a:pt x="205605" y="63997"/>
                  </a:lnTo>
                  <a:lnTo>
                    <a:pt x="212318" y="69334"/>
                  </a:lnTo>
                  <a:lnTo>
                    <a:pt x="218698" y="74798"/>
                  </a:lnTo>
                  <a:lnTo>
                    <a:pt x="224856" y="81298"/>
                  </a:lnTo>
                  <a:lnTo>
                    <a:pt x="230866" y="88489"/>
                  </a:lnTo>
                  <a:lnTo>
                    <a:pt x="236779" y="96140"/>
                  </a:lnTo>
                  <a:lnTo>
                    <a:pt x="242625" y="104099"/>
                  </a:lnTo>
                  <a:lnTo>
                    <a:pt x="254201" y="120561"/>
                  </a:lnTo>
                  <a:lnTo>
                    <a:pt x="259002" y="128952"/>
                  </a:lnTo>
                  <a:lnTo>
                    <a:pt x="263156" y="137403"/>
                  </a:lnTo>
                  <a:lnTo>
                    <a:pt x="266878" y="145894"/>
                  </a:lnTo>
                  <a:lnTo>
                    <a:pt x="270310" y="154413"/>
                  </a:lnTo>
                  <a:lnTo>
                    <a:pt x="276666" y="171498"/>
                  </a:lnTo>
                  <a:lnTo>
                    <a:pt x="278741" y="181007"/>
                  </a:lnTo>
                  <a:lnTo>
                    <a:pt x="280125" y="191156"/>
                  </a:lnTo>
                  <a:lnTo>
                    <a:pt x="281047" y="201733"/>
                  </a:lnTo>
                  <a:lnTo>
                    <a:pt x="280710" y="213546"/>
                  </a:lnTo>
                  <a:lnTo>
                    <a:pt x="279533" y="226184"/>
                  </a:lnTo>
                  <a:lnTo>
                    <a:pt x="277795" y="239372"/>
                  </a:lnTo>
                  <a:lnTo>
                    <a:pt x="275684" y="251974"/>
                  </a:lnTo>
                  <a:lnTo>
                    <a:pt x="273325" y="264185"/>
                  </a:lnTo>
                  <a:lnTo>
                    <a:pt x="270799" y="276136"/>
                  </a:lnTo>
                  <a:lnTo>
                    <a:pt x="267210" y="288866"/>
                  </a:lnTo>
                  <a:lnTo>
                    <a:pt x="262913" y="302115"/>
                  </a:lnTo>
                  <a:lnTo>
                    <a:pt x="258143" y="315710"/>
                  </a:lnTo>
                  <a:lnTo>
                    <a:pt x="254010" y="328583"/>
                  </a:lnTo>
                  <a:lnTo>
                    <a:pt x="250302" y="340976"/>
                  </a:lnTo>
                  <a:lnTo>
                    <a:pt x="246878" y="353047"/>
                  </a:lnTo>
                  <a:lnTo>
                    <a:pt x="242691" y="364905"/>
                  </a:lnTo>
                  <a:lnTo>
                    <a:pt x="237994" y="376620"/>
                  </a:lnTo>
                  <a:lnTo>
                    <a:pt x="232957" y="388240"/>
                  </a:lnTo>
                  <a:lnTo>
                    <a:pt x="226743" y="398844"/>
                  </a:lnTo>
                  <a:lnTo>
                    <a:pt x="219742" y="408771"/>
                  </a:lnTo>
                  <a:lnTo>
                    <a:pt x="212217" y="418246"/>
                  </a:lnTo>
                  <a:lnTo>
                    <a:pt x="205296" y="427421"/>
                  </a:lnTo>
                  <a:lnTo>
                    <a:pt x="192526" y="445235"/>
                  </a:lnTo>
                  <a:lnTo>
                    <a:pt x="186453" y="453034"/>
                  </a:lnTo>
                  <a:lnTo>
                    <a:pt x="180499" y="460137"/>
                  </a:lnTo>
                  <a:lnTo>
                    <a:pt x="174625" y="466778"/>
                  </a:lnTo>
                  <a:lnTo>
                    <a:pt x="169757" y="473111"/>
                  </a:lnTo>
                  <a:lnTo>
                    <a:pt x="161808" y="485227"/>
                  </a:lnTo>
                  <a:lnTo>
                    <a:pt x="157402" y="490172"/>
                  </a:lnTo>
                  <a:lnTo>
                    <a:pt x="152559" y="494421"/>
                  </a:lnTo>
                  <a:lnTo>
                    <a:pt x="147427" y="498207"/>
                  </a:lnTo>
                  <a:lnTo>
                    <a:pt x="139183" y="504953"/>
                  </a:lnTo>
                  <a:lnTo>
                    <a:pt x="135652" y="508085"/>
                  </a:lnTo>
                  <a:lnTo>
                    <a:pt x="132344" y="510173"/>
                  </a:lnTo>
                  <a:lnTo>
                    <a:pt x="126130" y="512494"/>
                  </a:lnTo>
                  <a:lnTo>
                    <a:pt x="120193" y="516065"/>
                  </a:lnTo>
                  <a:lnTo>
                    <a:pt x="117276" y="518351"/>
                  </a:lnTo>
                  <a:lnTo>
                    <a:pt x="111495" y="520891"/>
                  </a:lnTo>
                  <a:lnTo>
                    <a:pt x="102870" y="52292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Try these</a:t>
            </a:r>
            <a:endParaRPr lang="en-US" dirty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ln 5+ ln 4			log 10-log 5</a:t>
            </a:r>
          </a:p>
        </p:txBody>
      </p:sp>
      <p:sp>
        <p:nvSpPr>
          <p:cNvPr id="40" name="SMARTPenAnnotation600"/>
          <p:cNvSpPr/>
          <p:nvPr/>
        </p:nvSpPr>
        <p:spPr>
          <a:xfrm>
            <a:off x="868784" y="2477497"/>
            <a:ext cx="822856" cy="445681"/>
          </a:xfrm>
          <a:custGeom>
            <a:avLst/>
            <a:gdLst/>
            <a:ahLst/>
            <a:cxnLst/>
            <a:rect l="0" t="0" r="0" b="0"/>
            <a:pathLst>
              <a:path w="822856" h="445681">
                <a:moveTo>
                  <a:pt x="8468" y="342855"/>
                </a:moveTo>
                <a:lnTo>
                  <a:pt x="0" y="342855"/>
                </a:lnTo>
                <a:lnTo>
                  <a:pt x="7286" y="342855"/>
                </a:lnTo>
                <a:lnTo>
                  <a:pt x="7680" y="343808"/>
                </a:lnTo>
                <a:lnTo>
                  <a:pt x="8118" y="347406"/>
                </a:lnTo>
                <a:lnTo>
                  <a:pt x="9187" y="348746"/>
                </a:lnTo>
                <a:lnTo>
                  <a:pt x="10852" y="349640"/>
                </a:lnTo>
                <a:lnTo>
                  <a:pt x="15243" y="350633"/>
                </a:lnTo>
                <a:lnTo>
                  <a:pt x="36787" y="351381"/>
                </a:lnTo>
                <a:lnTo>
                  <a:pt x="78610" y="351427"/>
                </a:lnTo>
                <a:lnTo>
                  <a:pt x="87585" y="348887"/>
                </a:lnTo>
                <a:lnTo>
                  <a:pt x="96971" y="345536"/>
                </a:lnTo>
                <a:lnTo>
                  <a:pt x="113298" y="340845"/>
                </a:lnTo>
                <a:lnTo>
                  <a:pt x="134585" y="331028"/>
                </a:lnTo>
                <a:lnTo>
                  <a:pt x="151458" y="318184"/>
                </a:lnTo>
                <a:lnTo>
                  <a:pt x="173073" y="306864"/>
                </a:lnTo>
                <a:lnTo>
                  <a:pt x="179164" y="302669"/>
                </a:lnTo>
                <a:lnTo>
                  <a:pt x="188473" y="292927"/>
                </a:lnTo>
                <a:lnTo>
                  <a:pt x="198325" y="282247"/>
                </a:lnTo>
                <a:lnTo>
                  <a:pt x="208101" y="271151"/>
                </a:lnTo>
                <a:lnTo>
                  <a:pt x="215621" y="259869"/>
                </a:lnTo>
                <a:lnTo>
                  <a:pt x="222139" y="248505"/>
                </a:lnTo>
                <a:lnTo>
                  <a:pt x="229163" y="236152"/>
                </a:lnTo>
                <a:lnTo>
                  <a:pt x="238635" y="221136"/>
                </a:lnTo>
                <a:lnTo>
                  <a:pt x="249194" y="207478"/>
                </a:lnTo>
                <a:lnTo>
                  <a:pt x="254677" y="201169"/>
                </a:lnTo>
                <a:lnTo>
                  <a:pt x="258332" y="194105"/>
                </a:lnTo>
                <a:lnTo>
                  <a:pt x="260769" y="186538"/>
                </a:lnTo>
                <a:lnTo>
                  <a:pt x="262394" y="178636"/>
                </a:lnTo>
                <a:lnTo>
                  <a:pt x="266739" y="164776"/>
                </a:lnTo>
                <a:lnTo>
                  <a:pt x="270893" y="151314"/>
                </a:lnTo>
                <a:lnTo>
                  <a:pt x="272000" y="143724"/>
                </a:lnTo>
                <a:lnTo>
                  <a:pt x="272739" y="135806"/>
                </a:lnTo>
                <a:lnTo>
                  <a:pt x="273559" y="121928"/>
                </a:lnTo>
                <a:lnTo>
                  <a:pt x="273778" y="115560"/>
                </a:lnTo>
                <a:lnTo>
                  <a:pt x="275829" y="108458"/>
                </a:lnTo>
                <a:lnTo>
                  <a:pt x="279101" y="100865"/>
                </a:lnTo>
                <a:lnTo>
                  <a:pt x="283187" y="92946"/>
                </a:lnTo>
                <a:lnTo>
                  <a:pt x="287728" y="79067"/>
                </a:lnTo>
                <a:lnTo>
                  <a:pt x="289746" y="66548"/>
                </a:lnTo>
                <a:lnTo>
                  <a:pt x="290643" y="54635"/>
                </a:lnTo>
                <a:lnTo>
                  <a:pt x="288502" y="42990"/>
                </a:lnTo>
                <a:lnTo>
                  <a:pt x="284375" y="32417"/>
                </a:lnTo>
                <a:lnTo>
                  <a:pt x="277649" y="21109"/>
                </a:lnTo>
                <a:lnTo>
                  <a:pt x="275741" y="14754"/>
                </a:lnTo>
                <a:lnTo>
                  <a:pt x="273328" y="11726"/>
                </a:lnTo>
                <a:lnTo>
                  <a:pt x="265566" y="5822"/>
                </a:lnTo>
                <a:lnTo>
                  <a:pt x="255766" y="2563"/>
                </a:lnTo>
                <a:lnTo>
                  <a:pt x="231991" y="184"/>
                </a:lnTo>
                <a:lnTo>
                  <a:pt x="224600" y="0"/>
                </a:lnTo>
                <a:lnTo>
                  <a:pt x="223993" y="938"/>
                </a:lnTo>
                <a:lnTo>
                  <a:pt x="220480" y="11826"/>
                </a:lnTo>
                <a:lnTo>
                  <a:pt x="216043" y="20471"/>
                </a:lnTo>
                <a:lnTo>
                  <a:pt x="208190" y="31645"/>
                </a:lnTo>
                <a:lnTo>
                  <a:pt x="202643" y="41345"/>
                </a:lnTo>
                <a:lnTo>
                  <a:pt x="199543" y="54546"/>
                </a:lnTo>
                <a:lnTo>
                  <a:pt x="198716" y="62066"/>
                </a:lnTo>
                <a:lnTo>
                  <a:pt x="195258" y="75502"/>
                </a:lnTo>
                <a:lnTo>
                  <a:pt x="190546" y="88777"/>
                </a:lnTo>
                <a:lnTo>
                  <a:pt x="176955" y="128950"/>
                </a:lnTo>
                <a:lnTo>
                  <a:pt x="175085" y="137387"/>
                </a:lnTo>
                <a:lnTo>
                  <a:pt x="173839" y="145869"/>
                </a:lnTo>
                <a:lnTo>
                  <a:pt x="173007" y="154381"/>
                </a:lnTo>
                <a:lnTo>
                  <a:pt x="172453" y="162913"/>
                </a:lnTo>
                <a:lnTo>
                  <a:pt x="172084" y="171459"/>
                </a:lnTo>
                <a:lnTo>
                  <a:pt x="171674" y="188574"/>
                </a:lnTo>
                <a:lnTo>
                  <a:pt x="171349" y="278297"/>
                </a:lnTo>
                <a:lnTo>
                  <a:pt x="172301" y="285529"/>
                </a:lnTo>
                <a:lnTo>
                  <a:pt x="173887" y="293208"/>
                </a:lnTo>
                <a:lnTo>
                  <a:pt x="175897" y="301184"/>
                </a:lnTo>
                <a:lnTo>
                  <a:pt x="177238" y="309360"/>
                </a:lnTo>
                <a:lnTo>
                  <a:pt x="178131" y="317667"/>
                </a:lnTo>
                <a:lnTo>
                  <a:pt x="178727" y="326063"/>
                </a:lnTo>
                <a:lnTo>
                  <a:pt x="180076" y="333565"/>
                </a:lnTo>
                <a:lnTo>
                  <a:pt x="184116" y="346981"/>
                </a:lnTo>
                <a:lnTo>
                  <a:pt x="186546" y="359294"/>
                </a:lnTo>
                <a:lnTo>
                  <a:pt x="188579" y="371116"/>
                </a:lnTo>
                <a:lnTo>
                  <a:pt x="192657" y="382721"/>
                </a:lnTo>
                <a:lnTo>
                  <a:pt x="197645" y="394228"/>
                </a:lnTo>
                <a:lnTo>
                  <a:pt x="203037" y="404740"/>
                </a:lnTo>
                <a:lnTo>
                  <a:pt x="208608" y="412587"/>
                </a:lnTo>
                <a:lnTo>
                  <a:pt x="216799" y="419250"/>
                </a:lnTo>
                <a:lnTo>
                  <a:pt x="233029" y="431288"/>
                </a:lnTo>
                <a:lnTo>
                  <a:pt x="237233" y="433243"/>
                </a:lnTo>
                <a:lnTo>
                  <a:pt x="251298" y="435994"/>
                </a:lnTo>
                <a:lnTo>
                  <a:pt x="276959" y="437108"/>
                </a:lnTo>
                <a:lnTo>
                  <a:pt x="285277" y="434592"/>
                </a:lnTo>
                <a:lnTo>
                  <a:pt x="306140" y="425217"/>
                </a:lnTo>
                <a:lnTo>
                  <a:pt x="309786" y="421575"/>
                </a:lnTo>
                <a:lnTo>
                  <a:pt x="312216" y="417243"/>
                </a:lnTo>
                <a:lnTo>
                  <a:pt x="313837" y="412449"/>
                </a:lnTo>
                <a:lnTo>
                  <a:pt x="316822" y="408301"/>
                </a:lnTo>
                <a:lnTo>
                  <a:pt x="330126" y="396960"/>
                </a:lnTo>
                <a:lnTo>
                  <a:pt x="340657" y="387222"/>
                </a:lnTo>
                <a:lnTo>
                  <a:pt x="349147" y="374004"/>
                </a:lnTo>
                <a:lnTo>
                  <a:pt x="352745" y="366478"/>
                </a:lnTo>
                <a:lnTo>
                  <a:pt x="364362" y="353037"/>
                </a:lnTo>
                <a:lnTo>
                  <a:pt x="377146" y="340713"/>
                </a:lnTo>
                <a:lnTo>
                  <a:pt x="386002" y="328885"/>
                </a:lnTo>
                <a:lnTo>
                  <a:pt x="393113" y="317279"/>
                </a:lnTo>
                <a:lnTo>
                  <a:pt x="399449" y="305770"/>
                </a:lnTo>
                <a:lnTo>
                  <a:pt x="405440" y="294305"/>
                </a:lnTo>
                <a:lnTo>
                  <a:pt x="408737" y="282860"/>
                </a:lnTo>
                <a:lnTo>
                  <a:pt x="411155" y="271423"/>
                </a:lnTo>
                <a:lnTo>
                  <a:pt x="415405" y="259990"/>
                </a:lnTo>
                <a:lnTo>
                  <a:pt x="417929" y="248559"/>
                </a:lnTo>
                <a:lnTo>
                  <a:pt x="418602" y="242843"/>
                </a:lnTo>
                <a:lnTo>
                  <a:pt x="418098" y="238081"/>
                </a:lnTo>
                <a:lnTo>
                  <a:pt x="416810" y="233953"/>
                </a:lnTo>
                <a:lnTo>
                  <a:pt x="413791" y="226827"/>
                </a:lnTo>
                <a:lnTo>
                  <a:pt x="412091" y="217460"/>
                </a:lnTo>
                <a:lnTo>
                  <a:pt x="411517" y="205761"/>
                </a:lnTo>
                <a:lnTo>
                  <a:pt x="411470" y="202882"/>
                </a:lnTo>
                <a:lnTo>
                  <a:pt x="412391" y="200962"/>
                </a:lnTo>
                <a:lnTo>
                  <a:pt x="413957" y="199682"/>
                </a:lnTo>
                <a:lnTo>
                  <a:pt x="419844" y="197167"/>
                </a:lnTo>
                <a:lnTo>
                  <a:pt x="424468" y="201686"/>
                </a:lnTo>
                <a:lnTo>
                  <a:pt x="425819" y="203975"/>
                </a:lnTo>
                <a:lnTo>
                  <a:pt x="428672" y="211747"/>
                </a:lnTo>
                <a:lnTo>
                  <a:pt x="432716" y="217275"/>
                </a:lnTo>
                <a:lnTo>
                  <a:pt x="434175" y="221035"/>
                </a:lnTo>
                <a:lnTo>
                  <a:pt x="435796" y="230293"/>
                </a:lnTo>
                <a:lnTo>
                  <a:pt x="436517" y="240757"/>
                </a:lnTo>
                <a:lnTo>
                  <a:pt x="436709" y="246215"/>
                </a:lnTo>
                <a:lnTo>
                  <a:pt x="439462" y="257359"/>
                </a:lnTo>
                <a:lnTo>
                  <a:pt x="442908" y="269614"/>
                </a:lnTo>
                <a:lnTo>
                  <a:pt x="443827" y="276883"/>
                </a:lnTo>
                <a:lnTo>
                  <a:pt x="444440" y="284586"/>
                </a:lnTo>
                <a:lnTo>
                  <a:pt x="447661" y="298225"/>
                </a:lnTo>
                <a:lnTo>
                  <a:pt x="451315" y="310637"/>
                </a:lnTo>
                <a:lnTo>
                  <a:pt x="452939" y="322503"/>
                </a:lnTo>
                <a:lnTo>
                  <a:pt x="453661" y="334127"/>
                </a:lnTo>
                <a:lnTo>
                  <a:pt x="453981" y="345644"/>
                </a:lnTo>
                <a:lnTo>
                  <a:pt x="454204" y="369728"/>
                </a:lnTo>
                <a:lnTo>
                  <a:pt x="456763" y="378929"/>
                </a:lnTo>
                <a:lnTo>
                  <a:pt x="461075" y="388415"/>
                </a:lnTo>
                <a:lnTo>
                  <a:pt x="466167" y="395807"/>
                </a:lnTo>
                <a:lnTo>
                  <a:pt x="466953" y="399111"/>
                </a:lnTo>
                <a:lnTo>
                  <a:pt x="466524" y="402267"/>
                </a:lnTo>
                <a:lnTo>
                  <a:pt x="465287" y="405323"/>
                </a:lnTo>
                <a:lnTo>
                  <a:pt x="465414" y="408313"/>
                </a:lnTo>
                <a:lnTo>
                  <a:pt x="466451" y="411259"/>
                </a:lnTo>
                <a:lnTo>
                  <a:pt x="468095" y="414175"/>
                </a:lnTo>
                <a:lnTo>
                  <a:pt x="469922" y="419955"/>
                </a:lnTo>
                <a:lnTo>
                  <a:pt x="471326" y="429196"/>
                </a:lnTo>
                <a:lnTo>
                  <a:pt x="471366" y="433419"/>
                </a:lnTo>
                <a:lnTo>
                  <a:pt x="471383" y="408450"/>
                </a:lnTo>
                <a:lnTo>
                  <a:pt x="470430" y="405635"/>
                </a:lnTo>
                <a:lnTo>
                  <a:pt x="466832" y="399967"/>
                </a:lnTo>
                <a:lnTo>
                  <a:pt x="464598" y="391733"/>
                </a:lnTo>
                <a:lnTo>
                  <a:pt x="464002" y="386870"/>
                </a:lnTo>
                <a:lnTo>
                  <a:pt x="465880" y="376387"/>
                </a:lnTo>
                <a:lnTo>
                  <a:pt x="468937" y="365378"/>
                </a:lnTo>
                <a:lnTo>
                  <a:pt x="470296" y="354135"/>
                </a:lnTo>
                <a:lnTo>
                  <a:pt x="472563" y="348470"/>
                </a:lnTo>
                <a:lnTo>
                  <a:pt x="480163" y="337096"/>
                </a:lnTo>
                <a:lnTo>
                  <a:pt x="484810" y="325691"/>
                </a:lnTo>
                <a:lnTo>
                  <a:pt x="487828" y="314271"/>
                </a:lnTo>
                <a:lnTo>
                  <a:pt x="492345" y="302846"/>
                </a:lnTo>
                <a:lnTo>
                  <a:pt x="497527" y="291419"/>
                </a:lnTo>
                <a:lnTo>
                  <a:pt x="503957" y="279989"/>
                </a:lnTo>
                <a:lnTo>
                  <a:pt x="513165" y="268560"/>
                </a:lnTo>
                <a:lnTo>
                  <a:pt x="521068" y="257130"/>
                </a:lnTo>
                <a:lnTo>
                  <a:pt x="527755" y="245700"/>
                </a:lnTo>
                <a:lnTo>
                  <a:pt x="533902" y="234270"/>
                </a:lnTo>
                <a:lnTo>
                  <a:pt x="542718" y="221676"/>
                </a:lnTo>
                <a:lnTo>
                  <a:pt x="551363" y="211912"/>
                </a:lnTo>
                <a:lnTo>
                  <a:pt x="572462" y="197189"/>
                </a:lnTo>
                <a:lnTo>
                  <a:pt x="575916" y="194309"/>
                </a:lnTo>
                <a:lnTo>
                  <a:pt x="580124" y="192390"/>
                </a:lnTo>
                <a:lnTo>
                  <a:pt x="596981" y="189056"/>
                </a:lnTo>
                <a:lnTo>
                  <a:pt x="614470" y="188595"/>
                </a:lnTo>
                <a:lnTo>
                  <a:pt x="616304" y="189532"/>
                </a:lnTo>
                <a:lnTo>
                  <a:pt x="631583" y="203175"/>
                </a:lnTo>
                <a:lnTo>
                  <a:pt x="637198" y="208702"/>
                </a:lnTo>
                <a:lnTo>
                  <a:pt x="639076" y="212462"/>
                </a:lnTo>
                <a:lnTo>
                  <a:pt x="642672" y="225904"/>
                </a:lnTo>
                <a:lnTo>
                  <a:pt x="648395" y="237294"/>
                </a:lnTo>
                <a:lnTo>
                  <a:pt x="650067" y="247044"/>
                </a:lnTo>
                <a:lnTo>
                  <a:pt x="650811" y="257728"/>
                </a:lnTo>
                <a:lnTo>
                  <a:pt x="651009" y="263243"/>
                </a:lnTo>
                <a:lnTo>
                  <a:pt x="653769" y="274452"/>
                </a:lnTo>
                <a:lnTo>
                  <a:pt x="657218" y="285784"/>
                </a:lnTo>
                <a:lnTo>
                  <a:pt x="658752" y="297170"/>
                </a:lnTo>
                <a:lnTo>
                  <a:pt x="659433" y="308581"/>
                </a:lnTo>
                <a:lnTo>
                  <a:pt x="659736" y="320002"/>
                </a:lnTo>
                <a:lnTo>
                  <a:pt x="659870" y="331428"/>
                </a:lnTo>
                <a:lnTo>
                  <a:pt x="662470" y="342856"/>
                </a:lnTo>
                <a:lnTo>
                  <a:pt x="665848" y="354286"/>
                </a:lnTo>
                <a:lnTo>
                  <a:pt x="667349" y="365716"/>
                </a:lnTo>
                <a:lnTo>
                  <a:pt x="668195" y="378309"/>
                </a:lnTo>
                <a:lnTo>
                  <a:pt x="668392" y="387505"/>
                </a:lnTo>
                <a:lnTo>
                  <a:pt x="668519" y="408931"/>
                </a:lnTo>
                <a:lnTo>
                  <a:pt x="669482" y="413576"/>
                </a:lnTo>
                <a:lnTo>
                  <a:pt x="674436" y="424664"/>
                </a:lnTo>
                <a:lnTo>
                  <a:pt x="675929" y="430967"/>
                </a:lnTo>
                <a:lnTo>
                  <a:pt x="678232" y="433981"/>
                </a:lnTo>
                <a:lnTo>
                  <a:pt x="691780" y="443991"/>
                </a:lnTo>
                <a:lnTo>
                  <a:pt x="695702" y="444954"/>
                </a:lnTo>
                <a:lnTo>
                  <a:pt x="714354" y="445680"/>
                </a:lnTo>
                <a:lnTo>
                  <a:pt x="717184" y="444742"/>
                </a:lnTo>
                <a:lnTo>
                  <a:pt x="735974" y="433789"/>
                </a:lnTo>
                <a:lnTo>
                  <a:pt x="739217" y="431100"/>
                </a:lnTo>
                <a:lnTo>
                  <a:pt x="741379" y="428355"/>
                </a:lnTo>
                <a:lnTo>
                  <a:pt x="742820" y="425573"/>
                </a:lnTo>
                <a:lnTo>
                  <a:pt x="749502" y="419941"/>
                </a:lnTo>
                <a:lnTo>
                  <a:pt x="763974" y="408875"/>
                </a:lnTo>
                <a:lnTo>
                  <a:pt x="777787" y="396072"/>
                </a:lnTo>
                <a:lnTo>
                  <a:pt x="781380" y="392620"/>
                </a:lnTo>
                <a:lnTo>
                  <a:pt x="792992" y="386246"/>
                </a:lnTo>
                <a:lnTo>
                  <a:pt x="810514" y="379841"/>
                </a:lnTo>
                <a:lnTo>
                  <a:pt x="822855" y="37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01"/>
          <p:cNvSpPr/>
          <p:nvPr/>
        </p:nvSpPr>
        <p:spPr>
          <a:xfrm>
            <a:off x="1837373" y="2486059"/>
            <a:ext cx="317182" cy="420019"/>
          </a:xfrm>
          <a:custGeom>
            <a:avLst/>
            <a:gdLst/>
            <a:ahLst/>
            <a:cxnLst/>
            <a:rect l="0" t="0" r="0" b="0"/>
            <a:pathLst>
              <a:path w="317182" h="420019">
                <a:moveTo>
                  <a:pt x="8571" y="128553"/>
                </a:moveTo>
                <a:lnTo>
                  <a:pt x="1191" y="128553"/>
                </a:lnTo>
                <a:lnTo>
                  <a:pt x="793" y="127601"/>
                </a:lnTo>
                <a:lnTo>
                  <a:pt x="69" y="119823"/>
                </a:lnTo>
                <a:lnTo>
                  <a:pt x="0" y="99590"/>
                </a:lnTo>
                <a:lnTo>
                  <a:pt x="952" y="96862"/>
                </a:lnTo>
                <a:lnTo>
                  <a:pt x="5890" y="88472"/>
                </a:lnTo>
                <a:lnTo>
                  <a:pt x="7380" y="82799"/>
                </a:lnTo>
                <a:lnTo>
                  <a:pt x="9682" y="79953"/>
                </a:lnTo>
                <a:lnTo>
                  <a:pt x="17320" y="74251"/>
                </a:lnTo>
                <a:lnTo>
                  <a:pt x="24525" y="68541"/>
                </a:lnTo>
                <a:lnTo>
                  <a:pt x="33936" y="59972"/>
                </a:lnTo>
                <a:lnTo>
                  <a:pt x="40800" y="54257"/>
                </a:lnTo>
                <a:lnTo>
                  <a:pt x="50200" y="48543"/>
                </a:lnTo>
                <a:lnTo>
                  <a:pt x="58188" y="42828"/>
                </a:lnTo>
                <a:lnTo>
                  <a:pt x="65866" y="37113"/>
                </a:lnTo>
                <a:lnTo>
                  <a:pt x="75628" y="31398"/>
                </a:lnTo>
                <a:lnTo>
                  <a:pt x="86317" y="25683"/>
                </a:lnTo>
                <a:lnTo>
                  <a:pt x="108701" y="14253"/>
                </a:lnTo>
                <a:lnTo>
                  <a:pt x="114377" y="12348"/>
                </a:lnTo>
                <a:lnTo>
                  <a:pt x="120066" y="11078"/>
                </a:lnTo>
                <a:lnTo>
                  <a:pt x="125764" y="10232"/>
                </a:lnTo>
                <a:lnTo>
                  <a:pt x="134634" y="6751"/>
                </a:lnTo>
                <a:lnTo>
                  <a:pt x="138334" y="4489"/>
                </a:lnTo>
                <a:lnTo>
                  <a:pt x="147524" y="1976"/>
                </a:lnTo>
                <a:lnTo>
                  <a:pt x="152641" y="1306"/>
                </a:lnTo>
                <a:lnTo>
                  <a:pt x="157958" y="859"/>
                </a:lnTo>
                <a:lnTo>
                  <a:pt x="163407" y="561"/>
                </a:lnTo>
                <a:lnTo>
                  <a:pt x="168945" y="363"/>
                </a:lnTo>
                <a:lnTo>
                  <a:pt x="190392" y="83"/>
                </a:lnTo>
                <a:lnTo>
                  <a:pt x="210293" y="0"/>
                </a:lnTo>
                <a:lnTo>
                  <a:pt x="215443" y="941"/>
                </a:lnTo>
                <a:lnTo>
                  <a:pt x="223704" y="4527"/>
                </a:lnTo>
                <a:lnTo>
                  <a:pt x="233091" y="6755"/>
                </a:lnTo>
                <a:lnTo>
                  <a:pt x="238261" y="7350"/>
                </a:lnTo>
                <a:lnTo>
                  <a:pt x="242660" y="8698"/>
                </a:lnTo>
                <a:lnTo>
                  <a:pt x="250088" y="12737"/>
                </a:lnTo>
                <a:lnTo>
                  <a:pt x="259105" y="17707"/>
                </a:lnTo>
                <a:lnTo>
                  <a:pt x="264176" y="20366"/>
                </a:lnTo>
                <a:lnTo>
                  <a:pt x="272351" y="28400"/>
                </a:lnTo>
                <a:lnTo>
                  <a:pt x="279159" y="37368"/>
                </a:lnTo>
                <a:lnTo>
                  <a:pt x="285360" y="44529"/>
                </a:lnTo>
                <a:lnTo>
                  <a:pt x="287395" y="48725"/>
                </a:lnTo>
                <a:lnTo>
                  <a:pt x="291211" y="63731"/>
                </a:lnTo>
                <a:lnTo>
                  <a:pt x="295479" y="74661"/>
                </a:lnTo>
                <a:lnTo>
                  <a:pt x="300551" y="85868"/>
                </a:lnTo>
                <a:lnTo>
                  <a:pt x="305028" y="97200"/>
                </a:lnTo>
                <a:lnTo>
                  <a:pt x="307017" y="108586"/>
                </a:lnTo>
                <a:lnTo>
                  <a:pt x="307548" y="115241"/>
                </a:lnTo>
                <a:lnTo>
                  <a:pt x="307902" y="122536"/>
                </a:lnTo>
                <a:lnTo>
                  <a:pt x="308137" y="130257"/>
                </a:lnTo>
                <a:lnTo>
                  <a:pt x="307342" y="137309"/>
                </a:lnTo>
                <a:lnTo>
                  <a:pt x="303918" y="150225"/>
                </a:lnTo>
                <a:lnTo>
                  <a:pt x="299222" y="162315"/>
                </a:lnTo>
                <a:lnTo>
                  <a:pt x="294912" y="174038"/>
                </a:lnTo>
                <a:lnTo>
                  <a:pt x="292996" y="185599"/>
                </a:lnTo>
                <a:lnTo>
                  <a:pt x="291533" y="192301"/>
                </a:lnTo>
                <a:lnTo>
                  <a:pt x="289605" y="199627"/>
                </a:lnTo>
                <a:lnTo>
                  <a:pt x="287367" y="207368"/>
                </a:lnTo>
                <a:lnTo>
                  <a:pt x="283970" y="214434"/>
                </a:lnTo>
                <a:lnTo>
                  <a:pt x="275116" y="227365"/>
                </a:lnTo>
                <a:lnTo>
                  <a:pt x="267371" y="239462"/>
                </a:lnTo>
                <a:lnTo>
                  <a:pt x="260753" y="251188"/>
                </a:lnTo>
                <a:lnTo>
                  <a:pt x="254637" y="262750"/>
                </a:lnTo>
                <a:lnTo>
                  <a:pt x="246204" y="274239"/>
                </a:lnTo>
                <a:lnTo>
                  <a:pt x="237059" y="285695"/>
                </a:lnTo>
                <a:lnTo>
                  <a:pt x="229819" y="297136"/>
                </a:lnTo>
                <a:lnTo>
                  <a:pt x="220886" y="308572"/>
                </a:lnTo>
                <a:lnTo>
                  <a:pt x="211518" y="320004"/>
                </a:lnTo>
                <a:lnTo>
                  <a:pt x="204180" y="331435"/>
                </a:lnTo>
                <a:lnTo>
                  <a:pt x="195204" y="340325"/>
                </a:lnTo>
                <a:lnTo>
                  <a:pt x="190143" y="344029"/>
                </a:lnTo>
                <a:lnTo>
                  <a:pt x="184864" y="347452"/>
                </a:lnTo>
                <a:lnTo>
                  <a:pt x="179440" y="350685"/>
                </a:lnTo>
                <a:lnTo>
                  <a:pt x="173919" y="353794"/>
                </a:lnTo>
                <a:lnTo>
                  <a:pt x="165244" y="359788"/>
                </a:lnTo>
                <a:lnTo>
                  <a:pt x="157261" y="365627"/>
                </a:lnTo>
                <a:lnTo>
                  <a:pt x="147363" y="371397"/>
                </a:lnTo>
                <a:lnTo>
                  <a:pt x="142057" y="373316"/>
                </a:lnTo>
                <a:lnTo>
                  <a:pt x="136614" y="374596"/>
                </a:lnTo>
                <a:lnTo>
                  <a:pt x="131081" y="375449"/>
                </a:lnTo>
                <a:lnTo>
                  <a:pt x="122393" y="378937"/>
                </a:lnTo>
                <a:lnTo>
                  <a:pt x="115356" y="382710"/>
                </a:lnTo>
                <a:lnTo>
                  <a:pt x="109054" y="384386"/>
                </a:lnTo>
                <a:lnTo>
                  <a:pt x="100538" y="385132"/>
                </a:lnTo>
                <a:lnTo>
                  <a:pt x="91355" y="385463"/>
                </a:lnTo>
                <a:lnTo>
                  <a:pt x="80831" y="385650"/>
                </a:lnTo>
                <a:lnTo>
                  <a:pt x="65830" y="385718"/>
                </a:lnTo>
                <a:lnTo>
                  <a:pt x="62936" y="384769"/>
                </a:lnTo>
                <a:lnTo>
                  <a:pt x="53137" y="378346"/>
                </a:lnTo>
                <a:lnTo>
                  <a:pt x="47388" y="372957"/>
                </a:lnTo>
                <a:lnTo>
                  <a:pt x="45879" y="370547"/>
                </a:lnTo>
                <a:lnTo>
                  <a:pt x="44203" y="365328"/>
                </a:lnTo>
                <a:lnTo>
                  <a:pt x="43259" y="352484"/>
                </a:lnTo>
                <a:lnTo>
                  <a:pt x="42979" y="341165"/>
                </a:lnTo>
                <a:lnTo>
                  <a:pt x="43892" y="337922"/>
                </a:lnTo>
                <a:lnTo>
                  <a:pt x="49729" y="327854"/>
                </a:lnTo>
                <a:lnTo>
                  <a:pt x="54803" y="318414"/>
                </a:lnTo>
                <a:lnTo>
                  <a:pt x="58443" y="315134"/>
                </a:lnTo>
                <a:lnTo>
                  <a:pt x="62774" y="312948"/>
                </a:lnTo>
                <a:lnTo>
                  <a:pt x="71714" y="309567"/>
                </a:lnTo>
                <a:lnTo>
                  <a:pt x="78862" y="304888"/>
                </a:lnTo>
                <a:lnTo>
                  <a:pt x="85214" y="302174"/>
                </a:lnTo>
                <a:lnTo>
                  <a:pt x="92165" y="300968"/>
                </a:lnTo>
                <a:lnTo>
                  <a:pt x="101604" y="300432"/>
                </a:lnTo>
                <a:lnTo>
                  <a:pt x="112149" y="300194"/>
                </a:lnTo>
                <a:lnTo>
                  <a:pt x="117628" y="300130"/>
                </a:lnTo>
                <a:lnTo>
                  <a:pt x="123186" y="301040"/>
                </a:lnTo>
                <a:lnTo>
                  <a:pt x="128796" y="302600"/>
                </a:lnTo>
                <a:lnTo>
                  <a:pt x="134441" y="304592"/>
                </a:lnTo>
                <a:lnTo>
                  <a:pt x="143254" y="306805"/>
                </a:lnTo>
                <a:lnTo>
                  <a:pt x="146937" y="307395"/>
                </a:lnTo>
                <a:lnTo>
                  <a:pt x="156110" y="313131"/>
                </a:lnTo>
                <a:lnTo>
                  <a:pt x="161223" y="317328"/>
                </a:lnTo>
                <a:lnTo>
                  <a:pt x="166537" y="321078"/>
                </a:lnTo>
                <a:lnTo>
                  <a:pt x="171984" y="324530"/>
                </a:lnTo>
                <a:lnTo>
                  <a:pt x="177521" y="327785"/>
                </a:lnTo>
                <a:lnTo>
                  <a:pt x="183117" y="330907"/>
                </a:lnTo>
                <a:lnTo>
                  <a:pt x="194415" y="336915"/>
                </a:lnTo>
                <a:lnTo>
                  <a:pt x="203246" y="345301"/>
                </a:lnTo>
                <a:lnTo>
                  <a:pt x="206934" y="350204"/>
                </a:lnTo>
                <a:lnTo>
                  <a:pt x="216113" y="358192"/>
                </a:lnTo>
                <a:lnTo>
                  <a:pt x="221227" y="361656"/>
                </a:lnTo>
                <a:lnTo>
                  <a:pt x="226542" y="364917"/>
                </a:lnTo>
                <a:lnTo>
                  <a:pt x="231990" y="368044"/>
                </a:lnTo>
                <a:lnTo>
                  <a:pt x="237527" y="371081"/>
                </a:lnTo>
                <a:lnTo>
                  <a:pt x="246220" y="376996"/>
                </a:lnTo>
                <a:lnTo>
                  <a:pt x="253258" y="382799"/>
                </a:lnTo>
                <a:lnTo>
                  <a:pt x="262575" y="391422"/>
                </a:lnTo>
                <a:lnTo>
                  <a:pt x="268465" y="397149"/>
                </a:lnTo>
                <a:lnTo>
                  <a:pt x="271369" y="399057"/>
                </a:lnTo>
                <a:lnTo>
                  <a:pt x="280006" y="402695"/>
                </a:lnTo>
                <a:lnTo>
                  <a:pt x="288598" y="408430"/>
                </a:lnTo>
                <a:lnTo>
                  <a:pt x="297176" y="411504"/>
                </a:lnTo>
                <a:lnTo>
                  <a:pt x="305751" y="417072"/>
                </a:lnTo>
                <a:lnTo>
                  <a:pt x="314641" y="419436"/>
                </a:lnTo>
                <a:lnTo>
                  <a:pt x="317181" y="4200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02"/>
          <p:cNvSpPr/>
          <p:nvPr/>
        </p:nvSpPr>
        <p:spPr>
          <a:xfrm>
            <a:off x="2232943" y="2515471"/>
            <a:ext cx="332975" cy="356282"/>
          </a:xfrm>
          <a:custGeom>
            <a:avLst/>
            <a:gdLst/>
            <a:ahLst/>
            <a:cxnLst/>
            <a:rect l="0" t="0" r="0" b="0"/>
            <a:pathLst>
              <a:path w="332975" h="356282">
                <a:moveTo>
                  <a:pt x="118779" y="4843"/>
                </a:moveTo>
                <a:lnTo>
                  <a:pt x="110216" y="4843"/>
                </a:lnTo>
                <a:lnTo>
                  <a:pt x="105658" y="9395"/>
                </a:lnTo>
                <a:lnTo>
                  <a:pt x="103364" y="10735"/>
                </a:lnTo>
                <a:lnTo>
                  <a:pt x="98276" y="12224"/>
                </a:lnTo>
                <a:lnTo>
                  <a:pt x="95585" y="14527"/>
                </a:lnTo>
                <a:lnTo>
                  <a:pt x="90056" y="22165"/>
                </a:lnTo>
                <a:lnTo>
                  <a:pt x="81588" y="32624"/>
                </a:lnTo>
                <a:lnTo>
                  <a:pt x="75897" y="41320"/>
                </a:lnTo>
                <a:lnTo>
                  <a:pt x="69240" y="51536"/>
                </a:lnTo>
                <a:lnTo>
                  <a:pt x="59932" y="62425"/>
                </a:lnTo>
                <a:lnTo>
                  <a:pt x="55735" y="67996"/>
                </a:lnTo>
                <a:lnTo>
                  <a:pt x="51985" y="73616"/>
                </a:lnTo>
                <a:lnTo>
                  <a:pt x="48532" y="79267"/>
                </a:lnTo>
                <a:lnTo>
                  <a:pt x="45278" y="84939"/>
                </a:lnTo>
                <a:lnTo>
                  <a:pt x="39122" y="96322"/>
                </a:lnTo>
                <a:lnTo>
                  <a:pt x="24528" y="124863"/>
                </a:lnTo>
                <a:lnTo>
                  <a:pt x="13060" y="147720"/>
                </a:lnTo>
                <a:lnTo>
                  <a:pt x="11152" y="153434"/>
                </a:lnTo>
                <a:lnTo>
                  <a:pt x="9881" y="159149"/>
                </a:lnTo>
                <a:lnTo>
                  <a:pt x="9032" y="164864"/>
                </a:lnTo>
                <a:lnTo>
                  <a:pt x="8467" y="170579"/>
                </a:lnTo>
                <a:lnTo>
                  <a:pt x="8090" y="176294"/>
                </a:lnTo>
                <a:lnTo>
                  <a:pt x="7839" y="182009"/>
                </a:lnTo>
                <a:lnTo>
                  <a:pt x="6719" y="187724"/>
                </a:lnTo>
                <a:lnTo>
                  <a:pt x="5020" y="193439"/>
                </a:lnTo>
                <a:lnTo>
                  <a:pt x="2935" y="199154"/>
                </a:lnTo>
                <a:lnTo>
                  <a:pt x="1544" y="204869"/>
                </a:lnTo>
                <a:lnTo>
                  <a:pt x="617" y="210584"/>
                </a:lnTo>
                <a:lnTo>
                  <a:pt x="0" y="216298"/>
                </a:lnTo>
                <a:lnTo>
                  <a:pt x="540" y="222014"/>
                </a:lnTo>
                <a:lnTo>
                  <a:pt x="1853" y="227729"/>
                </a:lnTo>
                <a:lnTo>
                  <a:pt x="4900" y="238206"/>
                </a:lnTo>
                <a:lnTo>
                  <a:pt x="6253" y="246038"/>
                </a:lnTo>
                <a:lnTo>
                  <a:pt x="9395" y="255233"/>
                </a:lnTo>
                <a:lnTo>
                  <a:pt x="13966" y="264718"/>
                </a:lnTo>
                <a:lnTo>
                  <a:pt x="19173" y="272108"/>
                </a:lnTo>
                <a:lnTo>
                  <a:pt x="24662" y="281108"/>
                </a:lnTo>
                <a:lnTo>
                  <a:pt x="30277" y="290505"/>
                </a:lnTo>
                <a:lnTo>
                  <a:pt x="35947" y="297857"/>
                </a:lnTo>
                <a:lnTo>
                  <a:pt x="44182" y="306839"/>
                </a:lnTo>
                <a:lnTo>
                  <a:pt x="63694" y="326870"/>
                </a:lnTo>
                <a:lnTo>
                  <a:pt x="73777" y="336056"/>
                </a:lnTo>
                <a:lnTo>
                  <a:pt x="83220" y="341914"/>
                </a:lnTo>
                <a:lnTo>
                  <a:pt x="91228" y="345153"/>
                </a:lnTo>
                <a:lnTo>
                  <a:pt x="98914" y="347544"/>
                </a:lnTo>
                <a:lnTo>
                  <a:pt x="108680" y="351783"/>
                </a:lnTo>
                <a:lnTo>
                  <a:pt x="113951" y="353294"/>
                </a:lnTo>
                <a:lnTo>
                  <a:pt x="119371" y="354301"/>
                </a:lnTo>
                <a:lnTo>
                  <a:pt x="124888" y="354973"/>
                </a:lnTo>
                <a:lnTo>
                  <a:pt x="130472" y="355421"/>
                </a:lnTo>
                <a:lnTo>
                  <a:pt x="136099" y="355719"/>
                </a:lnTo>
                <a:lnTo>
                  <a:pt x="150581" y="356139"/>
                </a:lnTo>
                <a:lnTo>
                  <a:pt x="168558" y="356281"/>
                </a:lnTo>
                <a:lnTo>
                  <a:pt x="173873" y="355340"/>
                </a:lnTo>
                <a:lnTo>
                  <a:pt x="179321" y="353761"/>
                </a:lnTo>
                <a:lnTo>
                  <a:pt x="189501" y="350418"/>
                </a:lnTo>
                <a:lnTo>
                  <a:pt x="197201" y="348932"/>
                </a:lnTo>
                <a:lnTo>
                  <a:pt x="206338" y="345732"/>
                </a:lnTo>
                <a:lnTo>
                  <a:pt x="211442" y="343545"/>
                </a:lnTo>
                <a:lnTo>
                  <a:pt x="216749" y="340182"/>
                </a:lnTo>
                <a:lnTo>
                  <a:pt x="222192" y="336035"/>
                </a:lnTo>
                <a:lnTo>
                  <a:pt x="231415" y="327300"/>
                </a:lnTo>
                <a:lnTo>
                  <a:pt x="235515" y="320242"/>
                </a:lnTo>
                <a:lnTo>
                  <a:pt x="242416" y="311391"/>
                </a:lnTo>
                <a:lnTo>
                  <a:pt x="251834" y="302059"/>
                </a:lnTo>
                <a:lnTo>
                  <a:pt x="257012" y="298237"/>
                </a:lnTo>
                <a:lnTo>
                  <a:pt x="262370" y="294737"/>
                </a:lnTo>
                <a:lnTo>
                  <a:pt x="270862" y="285768"/>
                </a:lnTo>
                <a:lnTo>
                  <a:pt x="278764" y="275431"/>
                </a:lnTo>
                <a:lnTo>
                  <a:pt x="288626" y="264487"/>
                </a:lnTo>
                <a:lnTo>
                  <a:pt x="296819" y="255813"/>
                </a:lnTo>
                <a:lnTo>
                  <a:pt x="303636" y="247831"/>
                </a:lnTo>
                <a:lnTo>
                  <a:pt x="309840" y="237933"/>
                </a:lnTo>
                <a:lnTo>
                  <a:pt x="315772" y="227184"/>
                </a:lnTo>
                <a:lnTo>
                  <a:pt x="318688" y="221651"/>
                </a:lnTo>
                <a:lnTo>
                  <a:pt x="320632" y="216057"/>
                </a:lnTo>
                <a:lnTo>
                  <a:pt x="321927" y="210422"/>
                </a:lnTo>
                <a:lnTo>
                  <a:pt x="322791" y="204761"/>
                </a:lnTo>
                <a:lnTo>
                  <a:pt x="324320" y="199082"/>
                </a:lnTo>
                <a:lnTo>
                  <a:pt x="326291" y="193391"/>
                </a:lnTo>
                <a:lnTo>
                  <a:pt x="328558" y="187692"/>
                </a:lnTo>
                <a:lnTo>
                  <a:pt x="330069" y="181987"/>
                </a:lnTo>
                <a:lnTo>
                  <a:pt x="331077" y="176280"/>
                </a:lnTo>
                <a:lnTo>
                  <a:pt x="331748" y="170569"/>
                </a:lnTo>
                <a:lnTo>
                  <a:pt x="332196" y="164857"/>
                </a:lnTo>
                <a:lnTo>
                  <a:pt x="332494" y="159144"/>
                </a:lnTo>
                <a:lnTo>
                  <a:pt x="332826" y="147717"/>
                </a:lnTo>
                <a:lnTo>
                  <a:pt x="332974" y="136288"/>
                </a:lnTo>
                <a:lnTo>
                  <a:pt x="332060" y="130573"/>
                </a:lnTo>
                <a:lnTo>
                  <a:pt x="330499" y="124858"/>
                </a:lnTo>
                <a:lnTo>
                  <a:pt x="328506" y="119143"/>
                </a:lnTo>
                <a:lnTo>
                  <a:pt x="327177" y="113429"/>
                </a:lnTo>
                <a:lnTo>
                  <a:pt x="326291" y="107714"/>
                </a:lnTo>
                <a:lnTo>
                  <a:pt x="325700" y="101999"/>
                </a:lnTo>
                <a:lnTo>
                  <a:pt x="322504" y="93109"/>
                </a:lnTo>
                <a:lnTo>
                  <a:pt x="317909" y="85030"/>
                </a:lnTo>
                <a:lnTo>
                  <a:pt x="312691" y="75090"/>
                </a:lnTo>
                <a:lnTo>
                  <a:pt x="307197" y="66862"/>
                </a:lnTo>
                <a:lnTo>
                  <a:pt x="298749" y="56874"/>
                </a:lnTo>
                <a:lnTo>
                  <a:pt x="290214" y="47883"/>
                </a:lnTo>
                <a:lnTo>
                  <a:pt x="274245" y="31760"/>
                </a:lnTo>
                <a:lnTo>
                  <a:pt x="266298" y="26331"/>
                </a:lnTo>
                <a:lnTo>
                  <a:pt x="257685" y="22966"/>
                </a:lnTo>
                <a:lnTo>
                  <a:pt x="244333" y="18296"/>
                </a:lnTo>
                <a:lnTo>
                  <a:pt x="233953" y="13045"/>
                </a:lnTo>
                <a:lnTo>
                  <a:pt x="229852" y="10311"/>
                </a:lnTo>
                <a:lnTo>
                  <a:pt x="220215" y="7274"/>
                </a:lnTo>
                <a:lnTo>
                  <a:pt x="214978" y="6464"/>
                </a:lnTo>
                <a:lnTo>
                  <a:pt x="209582" y="5923"/>
                </a:lnTo>
                <a:lnTo>
                  <a:pt x="204079" y="5564"/>
                </a:lnTo>
                <a:lnTo>
                  <a:pt x="198506" y="5324"/>
                </a:lnTo>
                <a:lnTo>
                  <a:pt x="192885" y="4211"/>
                </a:lnTo>
                <a:lnTo>
                  <a:pt x="187233" y="2517"/>
                </a:lnTo>
                <a:lnTo>
                  <a:pt x="181560" y="435"/>
                </a:lnTo>
                <a:lnTo>
                  <a:pt x="176826" y="0"/>
                </a:lnTo>
                <a:lnTo>
                  <a:pt x="172717" y="662"/>
                </a:lnTo>
                <a:lnTo>
                  <a:pt x="169025" y="2055"/>
                </a:lnTo>
                <a:lnTo>
                  <a:pt x="159843" y="3605"/>
                </a:lnTo>
                <a:lnTo>
                  <a:pt x="154728" y="4018"/>
                </a:lnTo>
                <a:lnTo>
                  <a:pt x="149412" y="4293"/>
                </a:lnTo>
                <a:lnTo>
                  <a:pt x="138426" y="4599"/>
                </a:lnTo>
                <a:lnTo>
                  <a:pt x="132830" y="5633"/>
                </a:lnTo>
                <a:lnTo>
                  <a:pt x="127194" y="7275"/>
                </a:lnTo>
                <a:lnTo>
                  <a:pt x="116804" y="10687"/>
                </a:lnTo>
                <a:lnTo>
                  <a:pt x="109011" y="12203"/>
                </a:lnTo>
                <a:lnTo>
                  <a:pt x="102373" y="15417"/>
                </a:lnTo>
                <a:lnTo>
                  <a:pt x="99269" y="17607"/>
                </a:lnTo>
                <a:lnTo>
                  <a:pt x="97200" y="20020"/>
                </a:lnTo>
                <a:lnTo>
                  <a:pt x="95820" y="22581"/>
                </a:lnTo>
                <a:lnTo>
                  <a:pt x="93061" y="3056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/>
          <p:cNvGrpSpPr/>
          <p:nvPr/>
        </p:nvGrpSpPr>
        <p:grpSpPr>
          <a:xfrm>
            <a:off x="5257800" y="2460319"/>
            <a:ext cx="1800226" cy="873009"/>
            <a:chOff x="5257800" y="2460319"/>
            <a:chExt cx="1800226" cy="873009"/>
          </a:xfrm>
        </p:grpSpPr>
        <p:sp>
          <p:nvSpPr>
            <p:cNvPr id="43" name="SMARTPenAnnotation603"/>
            <p:cNvSpPr/>
            <p:nvPr/>
          </p:nvSpPr>
          <p:spPr>
            <a:xfrm>
              <a:off x="5257800" y="2541430"/>
              <a:ext cx="368618" cy="458946"/>
            </a:xfrm>
            <a:custGeom>
              <a:avLst/>
              <a:gdLst/>
              <a:ahLst/>
              <a:cxnLst/>
              <a:rect l="0" t="0" r="0" b="0"/>
              <a:pathLst>
                <a:path w="368618" h="458946">
                  <a:moveTo>
                    <a:pt x="0" y="450372"/>
                  </a:moveTo>
                  <a:lnTo>
                    <a:pt x="33170" y="450372"/>
                  </a:lnTo>
                  <a:lnTo>
                    <a:pt x="43634" y="447832"/>
                  </a:lnTo>
                  <a:lnTo>
                    <a:pt x="49092" y="445821"/>
                  </a:lnTo>
                  <a:lnTo>
                    <a:pt x="55588" y="444480"/>
                  </a:lnTo>
                  <a:lnTo>
                    <a:pt x="62776" y="443587"/>
                  </a:lnTo>
                  <a:lnTo>
                    <a:pt x="70425" y="442991"/>
                  </a:lnTo>
                  <a:lnTo>
                    <a:pt x="77430" y="441641"/>
                  </a:lnTo>
                  <a:lnTo>
                    <a:pt x="84005" y="439789"/>
                  </a:lnTo>
                  <a:lnTo>
                    <a:pt x="90293" y="437602"/>
                  </a:lnTo>
                  <a:lnTo>
                    <a:pt x="96391" y="435191"/>
                  </a:lnTo>
                  <a:lnTo>
                    <a:pt x="102360" y="432631"/>
                  </a:lnTo>
                  <a:lnTo>
                    <a:pt x="114073" y="427247"/>
                  </a:lnTo>
                  <a:lnTo>
                    <a:pt x="125629" y="421680"/>
                  </a:lnTo>
                  <a:lnTo>
                    <a:pt x="132330" y="418861"/>
                  </a:lnTo>
                  <a:lnTo>
                    <a:pt x="139655" y="416030"/>
                  </a:lnTo>
                  <a:lnTo>
                    <a:pt x="147395" y="413190"/>
                  </a:lnTo>
                  <a:lnTo>
                    <a:pt x="154461" y="410344"/>
                  </a:lnTo>
                  <a:lnTo>
                    <a:pt x="161076" y="407494"/>
                  </a:lnTo>
                  <a:lnTo>
                    <a:pt x="173507" y="401788"/>
                  </a:lnTo>
                  <a:lnTo>
                    <a:pt x="197009" y="390363"/>
                  </a:lnTo>
                  <a:lnTo>
                    <a:pt x="208527" y="383696"/>
                  </a:lnTo>
                  <a:lnTo>
                    <a:pt x="219996" y="374383"/>
                  </a:lnTo>
                  <a:lnTo>
                    <a:pt x="228903" y="363894"/>
                  </a:lnTo>
                  <a:lnTo>
                    <a:pt x="236990" y="352883"/>
                  </a:lnTo>
                  <a:lnTo>
                    <a:pt x="246933" y="341638"/>
                  </a:lnTo>
                  <a:lnTo>
                    <a:pt x="255163" y="330291"/>
                  </a:lnTo>
                  <a:lnTo>
                    <a:pt x="262948" y="318898"/>
                  </a:lnTo>
                  <a:lnTo>
                    <a:pt x="272758" y="307484"/>
                  </a:lnTo>
                  <a:lnTo>
                    <a:pt x="280928" y="293521"/>
                  </a:lnTo>
                  <a:lnTo>
                    <a:pt x="284440" y="285798"/>
                  </a:lnTo>
                  <a:lnTo>
                    <a:pt x="287734" y="277791"/>
                  </a:lnTo>
                  <a:lnTo>
                    <a:pt x="290883" y="269595"/>
                  </a:lnTo>
                  <a:lnTo>
                    <a:pt x="293934" y="261274"/>
                  </a:lnTo>
                  <a:lnTo>
                    <a:pt x="302405" y="246949"/>
                  </a:lnTo>
                  <a:lnTo>
                    <a:pt x="307331" y="240462"/>
                  </a:lnTo>
                  <a:lnTo>
                    <a:pt x="310615" y="233279"/>
                  </a:lnTo>
                  <a:lnTo>
                    <a:pt x="312804" y="225634"/>
                  </a:lnTo>
                  <a:lnTo>
                    <a:pt x="314263" y="217679"/>
                  </a:lnTo>
                  <a:lnTo>
                    <a:pt x="316188" y="209518"/>
                  </a:lnTo>
                  <a:lnTo>
                    <a:pt x="318425" y="201221"/>
                  </a:lnTo>
                  <a:lnTo>
                    <a:pt x="320868" y="192831"/>
                  </a:lnTo>
                  <a:lnTo>
                    <a:pt x="323449" y="185333"/>
                  </a:lnTo>
                  <a:lnTo>
                    <a:pt x="331634" y="164726"/>
                  </a:lnTo>
                  <a:lnTo>
                    <a:pt x="337258" y="149111"/>
                  </a:lnTo>
                  <a:lnTo>
                    <a:pt x="340392" y="135186"/>
                  </a:lnTo>
                  <a:lnTo>
                    <a:pt x="341785" y="121694"/>
                  </a:lnTo>
                  <a:lnTo>
                    <a:pt x="342157" y="114096"/>
                  </a:lnTo>
                  <a:lnTo>
                    <a:pt x="342569" y="98986"/>
                  </a:lnTo>
                  <a:lnTo>
                    <a:pt x="342753" y="85920"/>
                  </a:lnTo>
                  <a:lnTo>
                    <a:pt x="340294" y="73764"/>
                  </a:lnTo>
                  <a:lnTo>
                    <a:pt x="336979" y="62010"/>
                  </a:lnTo>
                  <a:lnTo>
                    <a:pt x="335506" y="50437"/>
                  </a:lnTo>
                  <a:lnTo>
                    <a:pt x="332311" y="41483"/>
                  </a:lnTo>
                  <a:lnTo>
                    <a:pt x="325157" y="31087"/>
                  </a:lnTo>
                  <a:lnTo>
                    <a:pt x="314207" y="19041"/>
                  </a:lnTo>
                  <a:lnTo>
                    <a:pt x="300206" y="4787"/>
                  </a:lnTo>
                  <a:lnTo>
                    <a:pt x="295985" y="557"/>
                  </a:lnTo>
                  <a:lnTo>
                    <a:pt x="293525" y="0"/>
                  </a:lnTo>
                  <a:lnTo>
                    <a:pt x="290933" y="582"/>
                  </a:lnTo>
                  <a:lnTo>
                    <a:pt x="285513" y="3768"/>
                  </a:lnTo>
                  <a:lnTo>
                    <a:pt x="274273" y="13574"/>
                  </a:lnTo>
                  <a:lnTo>
                    <a:pt x="262880" y="24683"/>
                  </a:lnTo>
                  <a:lnTo>
                    <a:pt x="260978" y="28467"/>
                  </a:lnTo>
                  <a:lnTo>
                    <a:pt x="258865" y="37751"/>
                  </a:lnTo>
                  <a:lnTo>
                    <a:pt x="252846" y="48228"/>
                  </a:lnTo>
                  <a:lnTo>
                    <a:pt x="244773" y="59234"/>
                  </a:lnTo>
                  <a:lnTo>
                    <a:pt x="238011" y="70475"/>
                  </a:lnTo>
                  <a:lnTo>
                    <a:pt x="231830" y="84362"/>
                  </a:lnTo>
                  <a:lnTo>
                    <a:pt x="228848" y="92065"/>
                  </a:lnTo>
                  <a:lnTo>
                    <a:pt x="222995" y="108245"/>
                  </a:lnTo>
                  <a:lnTo>
                    <a:pt x="220100" y="116560"/>
                  </a:lnTo>
                  <a:lnTo>
                    <a:pt x="218171" y="124960"/>
                  </a:lnTo>
                  <a:lnTo>
                    <a:pt x="216885" y="133418"/>
                  </a:lnTo>
                  <a:lnTo>
                    <a:pt x="216027" y="141915"/>
                  </a:lnTo>
                  <a:lnTo>
                    <a:pt x="214503" y="149484"/>
                  </a:lnTo>
                  <a:lnTo>
                    <a:pt x="210270" y="162974"/>
                  </a:lnTo>
                  <a:lnTo>
                    <a:pt x="202531" y="185830"/>
                  </a:lnTo>
                  <a:lnTo>
                    <a:pt x="200743" y="194000"/>
                  </a:lnTo>
                  <a:lnTo>
                    <a:pt x="199551" y="202305"/>
                  </a:lnTo>
                  <a:lnTo>
                    <a:pt x="198756" y="210699"/>
                  </a:lnTo>
                  <a:lnTo>
                    <a:pt x="197274" y="219153"/>
                  </a:lnTo>
                  <a:lnTo>
                    <a:pt x="195334" y="227646"/>
                  </a:lnTo>
                  <a:lnTo>
                    <a:pt x="193087" y="236165"/>
                  </a:lnTo>
                  <a:lnTo>
                    <a:pt x="191590" y="244703"/>
                  </a:lnTo>
                  <a:lnTo>
                    <a:pt x="190591" y="253252"/>
                  </a:lnTo>
                  <a:lnTo>
                    <a:pt x="189926" y="261808"/>
                  </a:lnTo>
                  <a:lnTo>
                    <a:pt x="189482" y="270371"/>
                  </a:lnTo>
                  <a:lnTo>
                    <a:pt x="188989" y="287504"/>
                  </a:lnTo>
                  <a:lnTo>
                    <a:pt x="188711" y="308664"/>
                  </a:lnTo>
                  <a:lnTo>
                    <a:pt x="189625" y="315895"/>
                  </a:lnTo>
                  <a:lnTo>
                    <a:pt x="191187" y="323573"/>
                  </a:lnTo>
                  <a:lnTo>
                    <a:pt x="193180" y="331550"/>
                  </a:lnTo>
                  <a:lnTo>
                    <a:pt x="195461" y="339725"/>
                  </a:lnTo>
                  <a:lnTo>
                    <a:pt x="200536" y="356428"/>
                  </a:lnTo>
                  <a:lnTo>
                    <a:pt x="203223" y="363930"/>
                  </a:lnTo>
                  <a:lnTo>
                    <a:pt x="208748" y="377346"/>
                  </a:lnTo>
                  <a:lnTo>
                    <a:pt x="214379" y="389658"/>
                  </a:lnTo>
                  <a:lnTo>
                    <a:pt x="220057" y="400528"/>
                  </a:lnTo>
                  <a:lnTo>
                    <a:pt x="229561" y="412955"/>
                  </a:lnTo>
                  <a:lnTo>
                    <a:pt x="238869" y="422947"/>
                  </a:lnTo>
                  <a:lnTo>
                    <a:pt x="250269" y="434732"/>
                  </a:lnTo>
                  <a:lnTo>
                    <a:pt x="259186" y="441198"/>
                  </a:lnTo>
                  <a:lnTo>
                    <a:pt x="268546" y="447247"/>
                  </a:lnTo>
                  <a:lnTo>
                    <a:pt x="275881" y="453111"/>
                  </a:lnTo>
                  <a:lnTo>
                    <a:pt x="280123" y="455055"/>
                  </a:lnTo>
                  <a:lnTo>
                    <a:pt x="289916" y="457216"/>
                  </a:lnTo>
                  <a:lnTo>
                    <a:pt x="300619" y="458177"/>
                  </a:lnTo>
                  <a:lnTo>
                    <a:pt x="306140" y="458432"/>
                  </a:lnTo>
                  <a:lnTo>
                    <a:pt x="319894" y="458717"/>
                  </a:lnTo>
                  <a:lnTo>
                    <a:pt x="368617" y="4589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604"/>
            <p:cNvSpPr/>
            <p:nvPr/>
          </p:nvSpPr>
          <p:spPr>
            <a:xfrm>
              <a:off x="5729330" y="2743584"/>
              <a:ext cx="261966" cy="239529"/>
            </a:xfrm>
            <a:custGeom>
              <a:avLst/>
              <a:gdLst/>
              <a:ahLst/>
              <a:cxnLst/>
              <a:rect l="0" t="0" r="0" b="0"/>
              <a:pathLst>
                <a:path w="261966" h="239529">
                  <a:moveTo>
                    <a:pt x="119972" y="25333"/>
                  </a:moveTo>
                  <a:lnTo>
                    <a:pt x="111753" y="17113"/>
                  </a:lnTo>
                  <a:lnTo>
                    <a:pt x="111446" y="10022"/>
                  </a:lnTo>
                  <a:lnTo>
                    <a:pt x="111430" y="9411"/>
                  </a:lnTo>
                  <a:lnTo>
                    <a:pt x="106858" y="3999"/>
                  </a:lnTo>
                  <a:lnTo>
                    <a:pt x="104561" y="2538"/>
                  </a:lnTo>
                  <a:lnTo>
                    <a:pt x="96573" y="193"/>
                  </a:lnTo>
                  <a:lnTo>
                    <a:pt x="95800" y="0"/>
                  </a:lnTo>
                  <a:lnTo>
                    <a:pt x="94333" y="825"/>
                  </a:lnTo>
                  <a:lnTo>
                    <a:pt x="90162" y="4280"/>
                  </a:lnTo>
                  <a:lnTo>
                    <a:pt x="87716" y="5583"/>
                  </a:lnTo>
                  <a:lnTo>
                    <a:pt x="79723" y="8369"/>
                  </a:lnTo>
                  <a:lnTo>
                    <a:pt x="74143" y="12396"/>
                  </a:lnTo>
                  <a:lnTo>
                    <a:pt x="70370" y="14803"/>
                  </a:lnTo>
                  <a:lnTo>
                    <a:pt x="65949" y="17361"/>
                  </a:lnTo>
                  <a:lnTo>
                    <a:pt x="61097" y="20018"/>
                  </a:lnTo>
                  <a:lnTo>
                    <a:pt x="53165" y="25511"/>
                  </a:lnTo>
                  <a:lnTo>
                    <a:pt x="46465" y="31127"/>
                  </a:lnTo>
                  <a:lnTo>
                    <a:pt x="40312" y="36798"/>
                  </a:lnTo>
                  <a:lnTo>
                    <a:pt x="31493" y="45346"/>
                  </a:lnTo>
                  <a:lnTo>
                    <a:pt x="29554" y="48200"/>
                  </a:lnTo>
                  <a:lnTo>
                    <a:pt x="27399" y="53911"/>
                  </a:lnTo>
                  <a:lnTo>
                    <a:pt x="25872" y="57720"/>
                  </a:lnTo>
                  <a:lnTo>
                    <a:pt x="23901" y="62164"/>
                  </a:lnTo>
                  <a:lnTo>
                    <a:pt x="19171" y="72183"/>
                  </a:lnTo>
                  <a:lnTo>
                    <a:pt x="13894" y="82985"/>
                  </a:lnTo>
                  <a:lnTo>
                    <a:pt x="11154" y="87580"/>
                  </a:lnTo>
                  <a:lnTo>
                    <a:pt x="8374" y="91596"/>
                  </a:lnTo>
                  <a:lnTo>
                    <a:pt x="5568" y="95226"/>
                  </a:lnTo>
                  <a:lnTo>
                    <a:pt x="3698" y="99551"/>
                  </a:lnTo>
                  <a:lnTo>
                    <a:pt x="2451" y="104339"/>
                  </a:lnTo>
                  <a:lnTo>
                    <a:pt x="1620" y="109436"/>
                  </a:lnTo>
                  <a:lnTo>
                    <a:pt x="1065" y="113787"/>
                  </a:lnTo>
                  <a:lnTo>
                    <a:pt x="450" y="121161"/>
                  </a:lnTo>
                  <a:lnTo>
                    <a:pt x="286" y="125413"/>
                  </a:lnTo>
                  <a:lnTo>
                    <a:pt x="54" y="139547"/>
                  </a:lnTo>
                  <a:lnTo>
                    <a:pt x="0" y="146897"/>
                  </a:lnTo>
                  <a:lnTo>
                    <a:pt x="939" y="151143"/>
                  </a:lnTo>
                  <a:lnTo>
                    <a:pt x="2517" y="155879"/>
                  </a:lnTo>
                  <a:lnTo>
                    <a:pt x="4521" y="160942"/>
                  </a:lnTo>
                  <a:lnTo>
                    <a:pt x="5857" y="165269"/>
                  </a:lnTo>
                  <a:lnTo>
                    <a:pt x="7342" y="172617"/>
                  </a:lnTo>
                  <a:lnTo>
                    <a:pt x="10542" y="179057"/>
                  </a:lnTo>
                  <a:lnTo>
                    <a:pt x="15139" y="186048"/>
                  </a:lnTo>
                  <a:lnTo>
                    <a:pt x="17699" y="190579"/>
                  </a:lnTo>
                  <a:lnTo>
                    <a:pt x="20357" y="195504"/>
                  </a:lnTo>
                  <a:lnTo>
                    <a:pt x="23082" y="198788"/>
                  </a:lnTo>
                  <a:lnTo>
                    <a:pt x="25851" y="200977"/>
                  </a:lnTo>
                  <a:lnTo>
                    <a:pt x="31468" y="204362"/>
                  </a:lnTo>
                  <a:lnTo>
                    <a:pt x="37139" y="209042"/>
                  </a:lnTo>
                  <a:lnTo>
                    <a:pt x="42835" y="214296"/>
                  </a:lnTo>
                  <a:lnTo>
                    <a:pt x="49494" y="219807"/>
                  </a:lnTo>
                  <a:lnTo>
                    <a:pt x="53937" y="222610"/>
                  </a:lnTo>
                  <a:lnTo>
                    <a:pt x="58803" y="225431"/>
                  </a:lnTo>
                  <a:lnTo>
                    <a:pt x="63953" y="227312"/>
                  </a:lnTo>
                  <a:lnTo>
                    <a:pt x="69291" y="228565"/>
                  </a:lnTo>
                  <a:lnTo>
                    <a:pt x="74754" y="229401"/>
                  </a:lnTo>
                  <a:lnTo>
                    <a:pt x="80302" y="230911"/>
                  </a:lnTo>
                  <a:lnTo>
                    <a:pt x="85905" y="232870"/>
                  </a:lnTo>
                  <a:lnTo>
                    <a:pt x="91546" y="235129"/>
                  </a:lnTo>
                  <a:lnTo>
                    <a:pt x="97211" y="236634"/>
                  </a:lnTo>
                  <a:lnTo>
                    <a:pt x="102893" y="237638"/>
                  </a:lnTo>
                  <a:lnTo>
                    <a:pt x="108586" y="238307"/>
                  </a:lnTo>
                  <a:lnTo>
                    <a:pt x="113334" y="238753"/>
                  </a:lnTo>
                  <a:lnTo>
                    <a:pt x="121149" y="239249"/>
                  </a:lnTo>
                  <a:lnTo>
                    <a:pt x="132878" y="239469"/>
                  </a:lnTo>
                  <a:lnTo>
                    <a:pt x="140006" y="239528"/>
                  </a:lnTo>
                  <a:lnTo>
                    <a:pt x="146663" y="238615"/>
                  </a:lnTo>
                  <a:lnTo>
                    <a:pt x="153006" y="237053"/>
                  </a:lnTo>
                  <a:lnTo>
                    <a:pt x="159140" y="235060"/>
                  </a:lnTo>
                  <a:lnTo>
                    <a:pt x="165133" y="233731"/>
                  </a:lnTo>
                  <a:lnTo>
                    <a:pt x="171035" y="232845"/>
                  </a:lnTo>
                  <a:lnTo>
                    <a:pt x="176874" y="232254"/>
                  </a:lnTo>
                  <a:lnTo>
                    <a:pt x="182671" y="230908"/>
                  </a:lnTo>
                  <a:lnTo>
                    <a:pt x="188442" y="229058"/>
                  </a:lnTo>
                  <a:lnTo>
                    <a:pt x="194193" y="226872"/>
                  </a:lnTo>
                  <a:lnTo>
                    <a:pt x="198981" y="224463"/>
                  </a:lnTo>
                  <a:lnTo>
                    <a:pt x="206840" y="219245"/>
                  </a:lnTo>
                  <a:lnTo>
                    <a:pt x="213507" y="213751"/>
                  </a:lnTo>
                  <a:lnTo>
                    <a:pt x="220599" y="207182"/>
                  </a:lnTo>
                  <a:lnTo>
                    <a:pt x="251051" y="177130"/>
                  </a:lnTo>
                  <a:lnTo>
                    <a:pt x="253078" y="173204"/>
                  </a:lnTo>
                  <a:lnTo>
                    <a:pt x="254429" y="168681"/>
                  </a:lnTo>
                  <a:lnTo>
                    <a:pt x="255331" y="163761"/>
                  </a:lnTo>
                  <a:lnTo>
                    <a:pt x="255931" y="158576"/>
                  </a:lnTo>
                  <a:lnTo>
                    <a:pt x="256331" y="153214"/>
                  </a:lnTo>
                  <a:lnTo>
                    <a:pt x="256598" y="147735"/>
                  </a:lnTo>
                  <a:lnTo>
                    <a:pt x="257728" y="142177"/>
                  </a:lnTo>
                  <a:lnTo>
                    <a:pt x="259435" y="136566"/>
                  </a:lnTo>
                  <a:lnTo>
                    <a:pt x="261524" y="130921"/>
                  </a:lnTo>
                  <a:lnTo>
                    <a:pt x="261965" y="125253"/>
                  </a:lnTo>
                  <a:lnTo>
                    <a:pt x="261307" y="119569"/>
                  </a:lnTo>
                  <a:lnTo>
                    <a:pt x="259915" y="113874"/>
                  </a:lnTo>
                  <a:lnTo>
                    <a:pt x="258987" y="109125"/>
                  </a:lnTo>
                  <a:lnTo>
                    <a:pt x="258369" y="105007"/>
                  </a:lnTo>
                  <a:lnTo>
                    <a:pt x="257957" y="101309"/>
                  </a:lnTo>
                  <a:lnTo>
                    <a:pt x="256730" y="96939"/>
                  </a:lnTo>
                  <a:lnTo>
                    <a:pt x="254958" y="92120"/>
                  </a:lnTo>
                  <a:lnTo>
                    <a:pt x="252826" y="87003"/>
                  </a:lnTo>
                  <a:lnTo>
                    <a:pt x="250451" y="81686"/>
                  </a:lnTo>
                  <a:lnTo>
                    <a:pt x="245273" y="70699"/>
                  </a:lnTo>
                  <a:lnTo>
                    <a:pt x="242558" y="66054"/>
                  </a:lnTo>
                  <a:lnTo>
                    <a:pt x="239797" y="62006"/>
                  </a:lnTo>
                  <a:lnTo>
                    <a:pt x="237003" y="58354"/>
                  </a:lnTo>
                  <a:lnTo>
                    <a:pt x="228818" y="51757"/>
                  </a:lnTo>
                  <a:lnTo>
                    <a:pt x="223969" y="48664"/>
                  </a:lnTo>
                  <a:lnTo>
                    <a:pt x="216040" y="42687"/>
                  </a:lnTo>
                  <a:lnTo>
                    <a:pt x="209341" y="36856"/>
                  </a:lnTo>
                  <a:lnTo>
                    <a:pt x="203189" y="31090"/>
                  </a:lnTo>
                  <a:lnTo>
                    <a:pt x="199263" y="28218"/>
                  </a:lnTo>
                  <a:lnTo>
                    <a:pt x="194740" y="25351"/>
                  </a:lnTo>
                  <a:lnTo>
                    <a:pt x="189820" y="22488"/>
                  </a:lnTo>
                  <a:lnTo>
                    <a:pt x="181813" y="16766"/>
                  </a:lnTo>
                  <a:lnTo>
                    <a:pt x="178345" y="13907"/>
                  </a:lnTo>
                  <a:lnTo>
                    <a:pt x="171950" y="10730"/>
                  </a:lnTo>
                  <a:lnTo>
                    <a:pt x="165934" y="9318"/>
                  </a:lnTo>
                  <a:lnTo>
                    <a:pt x="162995" y="8941"/>
                  </a:lnTo>
                  <a:lnTo>
                    <a:pt x="154262" y="818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605"/>
            <p:cNvSpPr/>
            <p:nvPr/>
          </p:nvSpPr>
          <p:spPr>
            <a:xfrm>
              <a:off x="6003607" y="2743314"/>
              <a:ext cx="394191" cy="590014"/>
            </a:xfrm>
            <a:custGeom>
              <a:avLst/>
              <a:gdLst/>
              <a:ahLst/>
              <a:cxnLst/>
              <a:rect l="0" t="0" r="0" b="0"/>
              <a:pathLst>
                <a:path w="394191" h="590014">
                  <a:moveTo>
                    <a:pt x="368618" y="42748"/>
                  </a:moveTo>
                  <a:lnTo>
                    <a:pt x="368618" y="29729"/>
                  </a:lnTo>
                  <a:lnTo>
                    <a:pt x="367665" y="28354"/>
                  </a:lnTo>
                  <a:lnTo>
                    <a:pt x="366078" y="27437"/>
                  </a:lnTo>
                  <a:lnTo>
                    <a:pt x="361774" y="26418"/>
                  </a:lnTo>
                  <a:lnTo>
                    <a:pt x="356686" y="25965"/>
                  </a:lnTo>
                  <a:lnTo>
                    <a:pt x="353996" y="24892"/>
                  </a:lnTo>
                  <a:lnTo>
                    <a:pt x="345658" y="19783"/>
                  </a:lnTo>
                  <a:lnTo>
                    <a:pt x="337155" y="16894"/>
                  </a:lnTo>
                  <a:lnTo>
                    <a:pt x="328604" y="11381"/>
                  </a:lnTo>
                  <a:lnTo>
                    <a:pt x="319085" y="8371"/>
                  </a:lnTo>
                  <a:lnTo>
                    <a:pt x="309773" y="4292"/>
                  </a:lnTo>
                  <a:lnTo>
                    <a:pt x="299285" y="1844"/>
                  </a:lnTo>
                  <a:lnTo>
                    <a:pt x="289225" y="756"/>
                  </a:lnTo>
                  <a:lnTo>
                    <a:pt x="277255" y="143"/>
                  </a:lnTo>
                  <a:lnTo>
                    <a:pt x="267369" y="0"/>
                  </a:lnTo>
                  <a:lnTo>
                    <a:pt x="256626" y="2477"/>
                  </a:lnTo>
                  <a:lnTo>
                    <a:pt x="244549" y="5799"/>
                  </a:lnTo>
                  <a:lnTo>
                    <a:pt x="237327" y="6686"/>
                  </a:lnTo>
                  <a:lnTo>
                    <a:pt x="229656" y="7277"/>
                  </a:lnTo>
                  <a:lnTo>
                    <a:pt x="222636" y="8623"/>
                  </a:lnTo>
                  <a:lnTo>
                    <a:pt x="216052" y="10473"/>
                  </a:lnTo>
                  <a:lnTo>
                    <a:pt x="187246" y="20286"/>
                  </a:lnTo>
                  <a:lnTo>
                    <a:pt x="180076" y="23011"/>
                  </a:lnTo>
                  <a:lnTo>
                    <a:pt x="173390" y="25780"/>
                  </a:lnTo>
                  <a:lnTo>
                    <a:pt x="167029" y="28579"/>
                  </a:lnTo>
                  <a:lnTo>
                    <a:pt x="154880" y="34228"/>
                  </a:lnTo>
                  <a:lnTo>
                    <a:pt x="131558" y="45616"/>
                  </a:lnTo>
                  <a:lnTo>
                    <a:pt x="122605" y="51325"/>
                  </a:lnTo>
                  <a:lnTo>
                    <a:pt x="114499" y="57990"/>
                  </a:lnTo>
                  <a:lnTo>
                    <a:pt x="104546" y="67303"/>
                  </a:lnTo>
                  <a:lnTo>
                    <a:pt x="92783" y="78704"/>
                  </a:lnTo>
                  <a:lnTo>
                    <a:pt x="83266" y="92666"/>
                  </a:lnTo>
                  <a:lnTo>
                    <a:pt x="74413" y="104317"/>
                  </a:lnTo>
                  <a:lnTo>
                    <a:pt x="72469" y="108559"/>
                  </a:lnTo>
                  <a:lnTo>
                    <a:pt x="69732" y="122678"/>
                  </a:lnTo>
                  <a:lnTo>
                    <a:pt x="68732" y="139516"/>
                  </a:lnTo>
                  <a:lnTo>
                    <a:pt x="68625" y="152912"/>
                  </a:lnTo>
                  <a:lnTo>
                    <a:pt x="69562" y="157148"/>
                  </a:lnTo>
                  <a:lnTo>
                    <a:pt x="73144" y="164395"/>
                  </a:lnTo>
                  <a:lnTo>
                    <a:pt x="80516" y="173830"/>
                  </a:lnTo>
                  <a:lnTo>
                    <a:pt x="88490" y="179747"/>
                  </a:lnTo>
                  <a:lnTo>
                    <a:pt x="97432" y="185551"/>
                  </a:lnTo>
                  <a:lnTo>
                    <a:pt x="104581" y="191306"/>
                  </a:lnTo>
                  <a:lnTo>
                    <a:pt x="108773" y="193222"/>
                  </a:lnTo>
                  <a:lnTo>
                    <a:pt x="118511" y="195350"/>
                  </a:lnTo>
                  <a:lnTo>
                    <a:pt x="129189" y="198836"/>
                  </a:lnTo>
                  <a:lnTo>
                    <a:pt x="139332" y="202608"/>
                  </a:lnTo>
                  <a:lnTo>
                    <a:pt x="147016" y="204284"/>
                  </a:lnTo>
                  <a:lnTo>
                    <a:pt x="158685" y="205030"/>
                  </a:lnTo>
                  <a:lnTo>
                    <a:pt x="178780" y="205449"/>
                  </a:lnTo>
                  <a:lnTo>
                    <a:pt x="219955" y="205615"/>
                  </a:lnTo>
                  <a:lnTo>
                    <a:pt x="224742" y="204666"/>
                  </a:lnTo>
                  <a:lnTo>
                    <a:pt x="232600" y="201072"/>
                  </a:lnTo>
                  <a:lnTo>
                    <a:pt x="246359" y="191003"/>
                  </a:lnTo>
                  <a:lnTo>
                    <a:pt x="255861" y="185474"/>
                  </a:lnTo>
                  <a:lnTo>
                    <a:pt x="267369" y="177006"/>
                  </a:lnTo>
                  <a:lnTo>
                    <a:pt x="276811" y="168465"/>
                  </a:lnTo>
                  <a:lnTo>
                    <a:pt x="285642" y="155351"/>
                  </a:lnTo>
                  <a:lnTo>
                    <a:pt x="288877" y="147404"/>
                  </a:lnTo>
                  <a:lnTo>
                    <a:pt x="291267" y="139744"/>
                  </a:lnTo>
                  <a:lnTo>
                    <a:pt x="297968" y="125674"/>
                  </a:lnTo>
                  <a:lnTo>
                    <a:pt x="308766" y="109364"/>
                  </a:lnTo>
                  <a:lnTo>
                    <a:pt x="311571" y="104304"/>
                  </a:lnTo>
                  <a:lnTo>
                    <a:pt x="314689" y="93601"/>
                  </a:lnTo>
                  <a:lnTo>
                    <a:pt x="316690" y="75759"/>
                  </a:lnTo>
                  <a:lnTo>
                    <a:pt x="317037" y="61525"/>
                  </a:lnTo>
                  <a:lnTo>
                    <a:pt x="317183" y="25607"/>
                  </a:lnTo>
                  <a:lnTo>
                    <a:pt x="321734" y="30155"/>
                  </a:lnTo>
                  <a:lnTo>
                    <a:pt x="323074" y="32448"/>
                  </a:lnTo>
                  <a:lnTo>
                    <a:pt x="324564" y="37535"/>
                  </a:lnTo>
                  <a:lnTo>
                    <a:pt x="325402" y="45754"/>
                  </a:lnTo>
                  <a:lnTo>
                    <a:pt x="326472" y="48562"/>
                  </a:lnTo>
                  <a:lnTo>
                    <a:pt x="330201" y="54222"/>
                  </a:lnTo>
                  <a:lnTo>
                    <a:pt x="332494" y="62453"/>
                  </a:lnTo>
                  <a:lnTo>
                    <a:pt x="334465" y="72461"/>
                  </a:lnTo>
                  <a:lnTo>
                    <a:pt x="339977" y="88805"/>
                  </a:lnTo>
                  <a:lnTo>
                    <a:pt x="342987" y="106665"/>
                  </a:lnTo>
                  <a:lnTo>
                    <a:pt x="347066" y="121638"/>
                  </a:lnTo>
                  <a:lnTo>
                    <a:pt x="352054" y="135278"/>
                  </a:lnTo>
                  <a:lnTo>
                    <a:pt x="357446" y="148643"/>
                  </a:lnTo>
                  <a:lnTo>
                    <a:pt x="363017" y="164107"/>
                  </a:lnTo>
                  <a:lnTo>
                    <a:pt x="366129" y="180505"/>
                  </a:lnTo>
                  <a:lnTo>
                    <a:pt x="368464" y="197319"/>
                  </a:lnTo>
                  <a:lnTo>
                    <a:pt x="372677" y="214316"/>
                  </a:lnTo>
                  <a:lnTo>
                    <a:pt x="377724" y="231396"/>
                  </a:lnTo>
                  <a:lnTo>
                    <a:pt x="388726" y="265644"/>
                  </a:lnTo>
                  <a:lnTo>
                    <a:pt x="390596" y="275165"/>
                  </a:lnTo>
                  <a:lnTo>
                    <a:pt x="391842" y="285323"/>
                  </a:lnTo>
                  <a:lnTo>
                    <a:pt x="392673" y="295904"/>
                  </a:lnTo>
                  <a:lnTo>
                    <a:pt x="393227" y="305817"/>
                  </a:lnTo>
                  <a:lnTo>
                    <a:pt x="393843" y="324450"/>
                  </a:lnTo>
                  <a:lnTo>
                    <a:pt x="394190" y="355556"/>
                  </a:lnTo>
                  <a:lnTo>
                    <a:pt x="393285" y="365587"/>
                  </a:lnTo>
                  <a:lnTo>
                    <a:pt x="391730" y="375132"/>
                  </a:lnTo>
                  <a:lnTo>
                    <a:pt x="388415" y="393356"/>
                  </a:lnTo>
                  <a:lnTo>
                    <a:pt x="386941" y="410982"/>
                  </a:lnTo>
                  <a:lnTo>
                    <a:pt x="383746" y="428340"/>
                  </a:lnTo>
                  <a:lnTo>
                    <a:pt x="379152" y="444627"/>
                  </a:lnTo>
                  <a:lnTo>
                    <a:pt x="365642" y="481127"/>
                  </a:lnTo>
                  <a:lnTo>
                    <a:pt x="357453" y="495076"/>
                  </a:lnTo>
                  <a:lnTo>
                    <a:pt x="347463" y="507625"/>
                  </a:lnTo>
                  <a:lnTo>
                    <a:pt x="336673" y="519553"/>
                  </a:lnTo>
                  <a:lnTo>
                    <a:pt x="325527" y="531204"/>
                  </a:lnTo>
                  <a:lnTo>
                    <a:pt x="314224" y="541780"/>
                  </a:lnTo>
                  <a:lnTo>
                    <a:pt x="302850" y="549655"/>
                  </a:lnTo>
                  <a:lnTo>
                    <a:pt x="281186" y="563994"/>
                  </a:lnTo>
                  <a:lnTo>
                    <a:pt x="273183" y="568363"/>
                  </a:lnTo>
                  <a:lnTo>
                    <a:pt x="264989" y="572228"/>
                  </a:lnTo>
                  <a:lnTo>
                    <a:pt x="256670" y="575757"/>
                  </a:lnTo>
                  <a:lnTo>
                    <a:pt x="248266" y="578110"/>
                  </a:lnTo>
                  <a:lnTo>
                    <a:pt x="239806" y="579678"/>
                  </a:lnTo>
                  <a:lnTo>
                    <a:pt x="231308" y="580724"/>
                  </a:lnTo>
                  <a:lnTo>
                    <a:pt x="222785" y="582374"/>
                  </a:lnTo>
                  <a:lnTo>
                    <a:pt x="214246" y="584426"/>
                  </a:lnTo>
                  <a:lnTo>
                    <a:pt x="205696" y="586747"/>
                  </a:lnTo>
                  <a:lnTo>
                    <a:pt x="198090" y="588294"/>
                  </a:lnTo>
                  <a:lnTo>
                    <a:pt x="191116" y="589325"/>
                  </a:lnTo>
                  <a:lnTo>
                    <a:pt x="184561" y="590013"/>
                  </a:lnTo>
                  <a:lnTo>
                    <a:pt x="177333" y="589519"/>
                  </a:lnTo>
                  <a:lnTo>
                    <a:pt x="169657" y="588237"/>
                  </a:lnTo>
                  <a:lnTo>
                    <a:pt x="161682" y="586430"/>
                  </a:lnTo>
                  <a:lnTo>
                    <a:pt x="154460" y="585225"/>
                  </a:lnTo>
                  <a:lnTo>
                    <a:pt x="147741" y="584422"/>
                  </a:lnTo>
                  <a:lnTo>
                    <a:pt x="141357" y="583887"/>
                  </a:lnTo>
                  <a:lnTo>
                    <a:pt x="134243" y="582577"/>
                  </a:lnTo>
                  <a:lnTo>
                    <a:pt x="126643" y="580752"/>
                  </a:lnTo>
                  <a:lnTo>
                    <a:pt x="118718" y="578582"/>
                  </a:lnTo>
                  <a:lnTo>
                    <a:pt x="111530" y="577136"/>
                  </a:lnTo>
                  <a:lnTo>
                    <a:pt x="104834" y="576172"/>
                  </a:lnTo>
                  <a:lnTo>
                    <a:pt x="98464" y="575529"/>
                  </a:lnTo>
                  <a:lnTo>
                    <a:pt x="86307" y="572275"/>
                  </a:lnTo>
                  <a:lnTo>
                    <a:pt x="74554" y="567653"/>
                  </a:lnTo>
                  <a:lnTo>
                    <a:pt x="62980" y="562424"/>
                  </a:lnTo>
                  <a:lnTo>
                    <a:pt x="54026" y="556926"/>
                  </a:lnTo>
                  <a:lnTo>
                    <a:pt x="45919" y="551306"/>
                  </a:lnTo>
                  <a:lnTo>
                    <a:pt x="35966" y="545634"/>
                  </a:lnTo>
                  <a:lnTo>
                    <a:pt x="24203" y="537086"/>
                  </a:lnTo>
                  <a:lnTo>
                    <a:pt x="14686" y="528520"/>
                  </a:lnTo>
                  <a:lnTo>
                    <a:pt x="11695" y="526616"/>
                  </a:lnTo>
                  <a:lnTo>
                    <a:pt x="5833" y="524500"/>
                  </a:lnTo>
                  <a:lnTo>
                    <a:pt x="3889" y="522984"/>
                  </a:lnTo>
                  <a:lnTo>
                    <a:pt x="2593" y="521020"/>
                  </a:lnTo>
                  <a:lnTo>
                    <a:pt x="0" y="51423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606"/>
            <p:cNvSpPr/>
            <p:nvPr/>
          </p:nvSpPr>
          <p:spPr>
            <a:xfrm>
              <a:off x="6603717" y="2460319"/>
              <a:ext cx="454309" cy="505767"/>
            </a:xfrm>
            <a:custGeom>
              <a:avLst/>
              <a:gdLst/>
              <a:ahLst/>
              <a:cxnLst/>
              <a:rect l="0" t="0" r="0" b="0"/>
              <a:pathLst>
                <a:path w="454309" h="505767">
                  <a:moveTo>
                    <a:pt x="77117" y="111431"/>
                  </a:moveTo>
                  <a:lnTo>
                    <a:pt x="77117" y="74248"/>
                  </a:lnTo>
                  <a:lnTo>
                    <a:pt x="78070" y="71402"/>
                  </a:lnTo>
                  <a:lnTo>
                    <a:pt x="83009" y="62846"/>
                  </a:lnTo>
                  <a:lnTo>
                    <a:pt x="85848" y="54279"/>
                  </a:lnTo>
                  <a:lnTo>
                    <a:pt x="92299" y="45707"/>
                  </a:lnTo>
                  <a:lnTo>
                    <a:pt x="105811" y="31420"/>
                  </a:lnTo>
                  <a:lnTo>
                    <a:pt x="114300" y="22848"/>
                  </a:lnTo>
                  <a:lnTo>
                    <a:pt x="118099" y="20943"/>
                  </a:lnTo>
                  <a:lnTo>
                    <a:pt x="131594" y="17309"/>
                  </a:lnTo>
                  <a:lnTo>
                    <a:pt x="143000" y="10624"/>
                  </a:lnTo>
                  <a:lnTo>
                    <a:pt x="157069" y="3563"/>
                  </a:lnTo>
                  <a:lnTo>
                    <a:pt x="164404" y="1577"/>
                  </a:lnTo>
                  <a:lnTo>
                    <a:pt x="178439" y="459"/>
                  </a:lnTo>
                  <a:lnTo>
                    <a:pt x="189142" y="197"/>
                  </a:lnTo>
                  <a:lnTo>
                    <a:pt x="228600" y="0"/>
                  </a:lnTo>
                  <a:lnTo>
                    <a:pt x="233350" y="949"/>
                  </a:lnTo>
                  <a:lnTo>
                    <a:pt x="241169" y="4542"/>
                  </a:lnTo>
                  <a:lnTo>
                    <a:pt x="253951" y="14611"/>
                  </a:lnTo>
                  <a:lnTo>
                    <a:pt x="265647" y="25772"/>
                  </a:lnTo>
                  <a:lnTo>
                    <a:pt x="271399" y="32403"/>
                  </a:lnTo>
                  <a:lnTo>
                    <a:pt x="279039" y="45893"/>
                  </a:lnTo>
                  <a:lnTo>
                    <a:pt x="281160" y="53093"/>
                  </a:lnTo>
                  <a:lnTo>
                    <a:pt x="282354" y="67052"/>
                  </a:lnTo>
                  <a:lnTo>
                    <a:pt x="282634" y="77737"/>
                  </a:lnTo>
                  <a:lnTo>
                    <a:pt x="282709" y="83253"/>
                  </a:lnTo>
                  <a:lnTo>
                    <a:pt x="281806" y="87883"/>
                  </a:lnTo>
                  <a:lnTo>
                    <a:pt x="276937" y="99903"/>
                  </a:lnTo>
                  <a:lnTo>
                    <a:pt x="274118" y="115106"/>
                  </a:lnTo>
                  <a:lnTo>
                    <a:pt x="270084" y="126081"/>
                  </a:lnTo>
                  <a:lnTo>
                    <a:pt x="262575" y="137310"/>
                  </a:lnTo>
                  <a:lnTo>
                    <a:pt x="253841" y="148650"/>
                  </a:lnTo>
                  <a:lnTo>
                    <a:pt x="246784" y="160040"/>
                  </a:lnTo>
                  <a:lnTo>
                    <a:pt x="240472" y="171452"/>
                  </a:lnTo>
                  <a:lnTo>
                    <a:pt x="233540" y="182874"/>
                  </a:lnTo>
                  <a:lnTo>
                    <a:pt x="224108" y="194301"/>
                  </a:lnTo>
                  <a:lnTo>
                    <a:pt x="213567" y="205729"/>
                  </a:lnTo>
                  <a:lnTo>
                    <a:pt x="203485" y="217159"/>
                  </a:lnTo>
                  <a:lnTo>
                    <a:pt x="195828" y="228588"/>
                  </a:lnTo>
                  <a:lnTo>
                    <a:pt x="186711" y="240018"/>
                  </a:lnTo>
                  <a:lnTo>
                    <a:pt x="176308" y="251448"/>
                  </a:lnTo>
                  <a:lnTo>
                    <a:pt x="165334" y="262878"/>
                  </a:lnTo>
                  <a:lnTo>
                    <a:pt x="156647" y="274308"/>
                  </a:lnTo>
                  <a:lnTo>
                    <a:pt x="148659" y="285738"/>
                  </a:lnTo>
                  <a:lnTo>
                    <a:pt x="138759" y="297168"/>
                  </a:lnTo>
                  <a:lnTo>
                    <a:pt x="128009" y="308598"/>
                  </a:lnTo>
                  <a:lnTo>
                    <a:pt x="101000" y="336103"/>
                  </a:lnTo>
                  <a:lnTo>
                    <a:pt x="91542" y="346540"/>
                  </a:lnTo>
                  <a:lnTo>
                    <a:pt x="80862" y="362173"/>
                  </a:lnTo>
                  <a:lnTo>
                    <a:pt x="71666" y="374214"/>
                  </a:lnTo>
                  <a:lnTo>
                    <a:pt x="65804" y="384116"/>
                  </a:lnTo>
                  <a:lnTo>
                    <a:pt x="57484" y="392326"/>
                  </a:lnTo>
                  <a:lnTo>
                    <a:pt x="44630" y="402304"/>
                  </a:lnTo>
                  <a:lnTo>
                    <a:pt x="31754" y="414209"/>
                  </a:lnTo>
                  <a:lnTo>
                    <a:pt x="29730" y="417105"/>
                  </a:lnTo>
                  <a:lnTo>
                    <a:pt x="25930" y="425732"/>
                  </a:lnTo>
                  <a:lnTo>
                    <a:pt x="16595" y="437181"/>
                  </a:lnTo>
                  <a:lnTo>
                    <a:pt x="13909" y="440040"/>
                  </a:lnTo>
                  <a:lnTo>
                    <a:pt x="12118" y="442899"/>
                  </a:lnTo>
                  <a:lnTo>
                    <a:pt x="10129" y="448615"/>
                  </a:lnTo>
                  <a:lnTo>
                    <a:pt x="8646" y="450520"/>
                  </a:lnTo>
                  <a:lnTo>
                    <a:pt x="6705" y="451790"/>
                  </a:lnTo>
                  <a:lnTo>
                    <a:pt x="4458" y="452637"/>
                  </a:lnTo>
                  <a:lnTo>
                    <a:pt x="2961" y="454154"/>
                  </a:lnTo>
                  <a:lnTo>
                    <a:pt x="1962" y="456118"/>
                  </a:lnTo>
                  <a:lnTo>
                    <a:pt x="359" y="461563"/>
                  </a:lnTo>
                  <a:lnTo>
                    <a:pt x="0" y="470166"/>
                  </a:lnTo>
                  <a:lnTo>
                    <a:pt x="941" y="470603"/>
                  </a:lnTo>
                  <a:lnTo>
                    <a:pt x="4526" y="471088"/>
                  </a:lnTo>
                  <a:lnTo>
                    <a:pt x="6816" y="472170"/>
                  </a:lnTo>
                  <a:lnTo>
                    <a:pt x="14589" y="477290"/>
                  </a:lnTo>
                  <a:lnTo>
                    <a:pt x="20117" y="478822"/>
                  </a:lnTo>
                  <a:lnTo>
                    <a:pt x="32380" y="479806"/>
                  </a:lnTo>
                  <a:lnTo>
                    <a:pt x="52158" y="480000"/>
                  </a:lnTo>
                  <a:lnTo>
                    <a:pt x="133266" y="480047"/>
                  </a:lnTo>
                  <a:lnTo>
                    <a:pt x="144077" y="481000"/>
                  </a:lnTo>
                  <a:lnTo>
                    <a:pt x="155095" y="482588"/>
                  </a:lnTo>
                  <a:lnTo>
                    <a:pt x="166250" y="484599"/>
                  </a:lnTo>
                  <a:lnTo>
                    <a:pt x="177496" y="485939"/>
                  </a:lnTo>
                  <a:lnTo>
                    <a:pt x="188804" y="486833"/>
                  </a:lnTo>
                  <a:lnTo>
                    <a:pt x="200153" y="487429"/>
                  </a:lnTo>
                  <a:lnTo>
                    <a:pt x="222922" y="488091"/>
                  </a:lnTo>
                  <a:lnTo>
                    <a:pt x="234329" y="488267"/>
                  </a:lnTo>
                  <a:lnTo>
                    <a:pt x="245742" y="489338"/>
                  </a:lnTo>
                  <a:lnTo>
                    <a:pt x="257161" y="491004"/>
                  </a:lnTo>
                  <a:lnTo>
                    <a:pt x="268585" y="493067"/>
                  </a:lnTo>
                  <a:lnTo>
                    <a:pt x="280010" y="494442"/>
                  </a:lnTo>
                  <a:lnTo>
                    <a:pt x="291436" y="495359"/>
                  </a:lnTo>
                  <a:lnTo>
                    <a:pt x="302865" y="495971"/>
                  </a:lnTo>
                  <a:lnTo>
                    <a:pt x="325722" y="496650"/>
                  </a:lnTo>
                  <a:lnTo>
                    <a:pt x="337151" y="496831"/>
                  </a:lnTo>
                  <a:lnTo>
                    <a:pt x="347629" y="497904"/>
                  </a:lnTo>
                  <a:lnTo>
                    <a:pt x="357471" y="499572"/>
                  </a:lnTo>
                  <a:lnTo>
                    <a:pt x="366890" y="501637"/>
                  </a:lnTo>
                  <a:lnTo>
                    <a:pt x="376026" y="503013"/>
                  </a:lnTo>
                  <a:lnTo>
                    <a:pt x="384975" y="503931"/>
                  </a:lnTo>
                  <a:lnTo>
                    <a:pt x="393798" y="504542"/>
                  </a:lnTo>
                  <a:lnTo>
                    <a:pt x="408682" y="505222"/>
                  </a:lnTo>
                  <a:lnTo>
                    <a:pt x="429208" y="505658"/>
                  </a:lnTo>
                  <a:lnTo>
                    <a:pt x="454308" y="50576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And more…</a:t>
            </a:r>
            <a:endParaRPr lang="en-US" dirty="0"/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dirty="0" smtClean="0"/>
              <a:t>log 5</a:t>
            </a:r>
            <a:r>
              <a:rPr lang="en-US" baseline="30000" dirty="0" smtClean="0"/>
              <a:t>2			</a:t>
            </a:r>
            <a:r>
              <a:rPr lang="en-US" dirty="0" smtClean="0"/>
              <a:t>log </a:t>
            </a:r>
            <a:r>
              <a:rPr lang="en-US" dirty="0" smtClean="0"/>
              <a:t>5 + log 15 – log </a:t>
            </a:r>
            <a:r>
              <a:rPr lang="en-US" dirty="0" smtClean="0"/>
              <a:t>10</a:t>
            </a:r>
            <a:endParaRPr lang="en-US" dirty="0" smtClean="0"/>
          </a:p>
        </p:txBody>
      </p:sp>
      <p:sp>
        <p:nvSpPr>
          <p:cNvPr id="53" name="SMARTPenAnnotation577"/>
          <p:cNvSpPr/>
          <p:nvPr/>
        </p:nvSpPr>
        <p:spPr>
          <a:xfrm>
            <a:off x="604267" y="2426383"/>
            <a:ext cx="393001" cy="428260"/>
          </a:xfrm>
          <a:custGeom>
            <a:avLst/>
            <a:gdLst/>
            <a:ahLst/>
            <a:cxnLst/>
            <a:rect l="0" t="0" r="0" b="0"/>
            <a:pathLst>
              <a:path w="393001" h="428260">
                <a:moveTo>
                  <a:pt x="15810" y="93931"/>
                </a:moveTo>
                <a:lnTo>
                  <a:pt x="11259" y="93931"/>
                </a:lnTo>
                <a:lnTo>
                  <a:pt x="9919" y="92979"/>
                </a:lnTo>
                <a:lnTo>
                  <a:pt x="9025" y="91392"/>
                </a:lnTo>
                <a:lnTo>
                  <a:pt x="8429" y="89381"/>
                </a:lnTo>
                <a:lnTo>
                  <a:pt x="8984" y="87087"/>
                </a:lnTo>
                <a:lnTo>
                  <a:pt x="14723" y="78331"/>
                </a:lnTo>
                <a:lnTo>
                  <a:pt x="28331" y="70248"/>
                </a:lnTo>
                <a:lnTo>
                  <a:pt x="38146" y="62255"/>
                </a:lnTo>
                <a:lnTo>
                  <a:pt x="48040" y="53854"/>
                </a:lnTo>
                <a:lnTo>
                  <a:pt x="57439" y="48180"/>
                </a:lnTo>
                <a:lnTo>
                  <a:pt x="67967" y="42482"/>
                </a:lnTo>
                <a:lnTo>
                  <a:pt x="79948" y="36775"/>
                </a:lnTo>
                <a:lnTo>
                  <a:pt x="87144" y="33920"/>
                </a:lnTo>
                <a:lnTo>
                  <a:pt x="94798" y="31064"/>
                </a:lnTo>
                <a:lnTo>
                  <a:pt x="101806" y="28207"/>
                </a:lnTo>
                <a:lnTo>
                  <a:pt x="108383" y="25350"/>
                </a:lnTo>
                <a:lnTo>
                  <a:pt x="120771" y="19636"/>
                </a:lnTo>
                <a:lnTo>
                  <a:pt x="132627" y="13921"/>
                </a:lnTo>
                <a:lnTo>
                  <a:pt x="144246" y="10747"/>
                </a:lnTo>
                <a:lnTo>
                  <a:pt x="150011" y="9900"/>
                </a:lnTo>
                <a:lnTo>
                  <a:pt x="156713" y="9335"/>
                </a:lnTo>
                <a:lnTo>
                  <a:pt x="164038" y="8959"/>
                </a:lnTo>
                <a:lnTo>
                  <a:pt x="171778" y="8708"/>
                </a:lnTo>
                <a:lnTo>
                  <a:pt x="178844" y="7589"/>
                </a:lnTo>
                <a:lnTo>
                  <a:pt x="185459" y="5889"/>
                </a:lnTo>
                <a:lnTo>
                  <a:pt x="191774" y="3804"/>
                </a:lnTo>
                <a:lnTo>
                  <a:pt x="198842" y="2414"/>
                </a:lnTo>
                <a:lnTo>
                  <a:pt x="206411" y="1487"/>
                </a:lnTo>
                <a:lnTo>
                  <a:pt x="214315" y="870"/>
                </a:lnTo>
                <a:lnTo>
                  <a:pt x="222442" y="458"/>
                </a:lnTo>
                <a:lnTo>
                  <a:pt x="239091" y="0"/>
                </a:lnTo>
                <a:lnTo>
                  <a:pt x="246579" y="831"/>
                </a:lnTo>
                <a:lnTo>
                  <a:pt x="253476" y="2337"/>
                </a:lnTo>
                <a:lnTo>
                  <a:pt x="259979" y="4293"/>
                </a:lnTo>
                <a:lnTo>
                  <a:pt x="266219" y="6550"/>
                </a:lnTo>
                <a:lnTo>
                  <a:pt x="278233" y="11598"/>
                </a:lnTo>
                <a:lnTo>
                  <a:pt x="289922" y="17016"/>
                </a:lnTo>
                <a:lnTo>
                  <a:pt x="300515" y="22600"/>
                </a:lnTo>
                <a:lnTo>
                  <a:pt x="308398" y="28256"/>
                </a:lnTo>
                <a:lnTo>
                  <a:pt x="315077" y="36485"/>
                </a:lnTo>
                <a:lnTo>
                  <a:pt x="321220" y="46492"/>
                </a:lnTo>
                <a:lnTo>
                  <a:pt x="327125" y="57290"/>
                </a:lnTo>
                <a:lnTo>
                  <a:pt x="335805" y="69528"/>
                </a:lnTo>
                <a:lnTo>
                  <a:pt x="337725" y="74805"/>
                </a:lnTo>
                <a:lnTo>
                  <a:pt x="339005" y="81180"/>
                </a:lnTo>
                <a:lnTo>
                  <a:pt x="339858" y="88288"/>
                </a:lnTo>
                <a:lnTo>
                  <a:pt x="340806" y="101266"/>
                </a:lnTo>
                <a:lnTo>
                  <a:pt x="342180" y="114336"/>
                </a:lnTo>
                <a:lnTo>
                  <a:pt x="343880" y="121822"/>
                </a:lnTo>
                <a:lnTo>
                  <a:pt x="345966" y="129670"/>
                </a:lnTo>
                <a:lnTo>
                  <a:pt x="346404" y="136807"/>
                </a:lnTo>
                <a:lnTo>
                  <a:pt x="344351" y="149817"/>
                </a:lnTo>
                <a:lnTo>
                  <a:pt x="342470" y="156906"/>
                </a:lnTo>
                <a:lnTo>
                  <a:pt x="337840" y="172403"/>
                </a:lnTo>
                <a:lnTo>
                  <a:pt x="335271" y="179583"/>
                </a:lnTo>
                <a:lnTo>
                  <a:pt x="329878" y="192641"/>
                </a:lnTo>
                <a:lnTo>
                  <a:pt x="324306" y="204795"/>
                </a:lnTo>
                <a:lnTo>
                  <a:pt x="317702" y="217499"/>
                </a:lnTo>
                <a:lnTo>
                  <a:pt x="313273" y="224888"/>
                </a:lnTo>
                <a:lnTo>
                  <a:pt x="308417" y="232671"/>
                </a:lnTo>
                <a:lnTo>
                  <a:pt x="304226" y="240717"/>
                </a:lnTo>
                <a:lnTo>
                  <a:pt x="300480" y="248938"/>
                </a:lnTo>
                <a:lnTo>
                  <a:pt x="297030" y="257277"/>
                </a:lnTo>
                <a:lnTo>
                  <a:pt x="291872" y="264741"/>
                </a:lnTo>
                <a:lnTo>
                  <a:pt x="285577" y="271622"/>
                </a:lnTo>
                <a:lnTo>
                  <a:pt x="278522" y="278114"/>
                </a:lnTo>
                <a:lnTo>
                  <a:pt x="268143" y="290408"/>
                </a:lnTo>
                <a:lnTo>
                  <a:pt x="259403" y="302222"/>
                </a:lnTo>
                <a:lnTo>
                  <a:pt x="249169" y="313823"/>
                </a:lnTo>
                <a:lnTo>
                  <a:pt x="238270" y="325328"/>
                </a:lnTo>
                <a:lnTo>
                  <a:pt x="220302" y="343686"/>
                </a:lnTo>
                <a:lnTo>
                  <a:pt x="211153" y="350349"/>
                </a:lnTo>
                <a:lnTo>
                  <a:pt x="200736" y="356485"/>
                </a:lnTo>
                <a:lnTo>
                  <a:pt x="189757" y="362387"/>
                </a:lnTo>
                <a:lnTo>
                  <a:pt x="155796" y="379668"/>
                </a:lnTo>
                <a:lnTo>
                  <a:pt x="149139" y="382530"/>
                </a:lnTo>
                <a:lnTo>
                  <a:pt x="141843" y="385391"/>
                </a:lnTo>
                <a:lnTo>
                  <a:pt x="134122" y="388250"/>
                </a:lnTo>
                <a:lnTo>
                  <a:pt x="127070" y="390157"/>
                </a:lnTo>
                <a:lnTo>
                  <a:pt x="120463" y="391427"/>
                </a:lnTo>
                <a:lnTo>
                  <a:pt x="114154" y="392275"/>
                </a:lnTo>
                <a:lnTo>
                  <a:pt x="107090" y="392839"/>
                </a:lnTo>
                <a:lnTo>
                  <a:pt x="99523" y="393216"/>
                </a:lnTo>
                <a:lnTo>
                  <a:pt x="84448" y="393634"/>
                </a:lnTo>
                <a:lnTo>
                  <a:pt x="53341" y="393925"/>
                </a:lnTo>
                <a:lnTo>
                  <a:pt x="35926" y="393956"/>
                </a:lnTo>
                <a:lnTo>
                  <a:pt x="32078" y="393008"/>
                </a:lnTo>
                <a:lnTo>
                  <a:pt x="29513" y="391423"/>
                </a:lnTo>
                <a:lnTo>
                  <a:pt x="18214" y="379347"/>
                </a:lnTo>
                <a:lnTo>
                  <a:pt x="12751" y="373818"/>
                </a:lnTo>
                <a:lnTo>
                  <a:pt x="10913" y="371010"/>
                </a:lnTo>
                <a:lnTo>
                  <a:pt x="7374" y="362507"/>
                </a:lnTo>
                <a:lnTo>
                  <a:pt x="1669" y="353956"/>
                </a:lnTo>
                <a:lnTo>
                  <a:pt x="0" y="348245"/>
                </a:lnTo>
                <a:lnTo>
                  <a:pt x="507" y="345389"/>
                </a:lnTo>
                <a:lnTo>
                  <a:pt x="3611" y="339675"/>
                </a:lnTo>
                <a:lnTo>
                  <a:pt x="3868" y="336818"/>
                </a:lnTo>
                <a:lnTo>
                  <a:pt x="3086" y="333961"/>
                </a:lnTo>
                <a:lnTo>
                  <a:pt x="1612" y="331104"/>
                </a:lnTo>
                <a:lnTo>
                  <a:pt x="1582" y="328246"/>
                </a:lnTo>
                <a:lnTo>
                  <a:pt x="2515" y="325389"/>
                </a:lnTo>
                <a:lnTo>
                  <a:pt x="6091" y="319674"/>
                </a:lnTo>
                <a:lnTo>
                  <a:pt x="16148" y="308244"/>
                </a:lnTo>
                <a:lnTo>
                  <a:pt x="18893" y="305386"/>
                </a:lnTo>
                <a:lnTo>
                  <a:pt x="23580" y="303482"/>
                </a:lnTo>
                <a:lnTo>
                  <a:pt x="29563" y="302212"/>
                </a:lnTo>
                <a:lnTo>
                  <a:pt x="36408" y="301365"/>
                </a:lnTo>
                <a:lnTo>
                  <a:pt x="42877" y="299848"/>
                </a:lnTo>
                <a:lnTo>
                  <a:pt x="55145" y="295623"/>
                </a:lnTo>
                <a:lnTo>
                  <a:pt x="66947" y="293110"/>
                </a:lnTo>
                <a:lnTo>
                  <a:pt x="78543" y="291992"/>
                </a:lnTo>
                <a:lnTo>
                  <a:pt x="90046" y="291496"/>
                </a:lnTo>
                <a:lnTo>
                  <a:pt x="101509" y="293816"/>
                </a:lnTo>
                <a:lnTo>
                  <a:pt x="107232" y="295768"/>
                </a:lnTo>
                <a:lnTo>
                  <a:pt x="113906" y="297069"/>
                </a:lnTo>
                <a:lnTo>
                  <a:pt x="121212" y="297936"/>
                </a:lnTo>
                <a:lnTo>
                  <a:pt x="128941" y="298515"/>
                </a:lnTo>
                <a:lnTo>
                  <a:pt x="135998" y="299853"/>
                </a:lnTo>
                <a:lnTo>
                  <a:pt x="142608" y="301697"/>
                </a:lnTo>
                <a:lnTo>
                  <a:pt x="148919" y="303879"/>
                </a:lnTo>
                <a:lnTo>
                  <a:pt x="161012" y="308845"/>
                </a:lnTo>
                <a:lnTo>
                  <a:pt x="172737" y="315178"/>
                </a:lnTo>
                <a:lnTo>
                  <a:pt x="184298" y="324343"/>
                </a:lnTo>
                <a:lnTo>
                  <a:pt x="191000" y="328502"/>
                </a:lnTo>
                <a:lnTo>
                  <a:pt x="198326" y="332227"/>
                </a:lnTo>
                <a:lnTo>
                  <a:pt x="213133" y="338905"/>
                </a:lnTo>
                <a:lnTo>
                  <a:pt x="226064" y="345049"/>
                </a:lnTo>
                <a:lnTo>
                  <a:pt x="233132" y="348021"/>
                </a:lnTo>
                <a:lnTo>
                  <a:pt x="240701" y="350954"/>
                </a:lnTo>
                <a:lnTo>
                  <a:pt x="248605" y="353863"/>
                </a:lnTo>
                <a:lnTo>
                  <a:pt x="255779" y="357706"/>
                </a:lnTo>
                <a:lnTo>
                  <a:pt x="262467" y="362174"/>
                </a:lnTo>
                <a:lnTo>
                  <a:pt x="268830" y="367057"/>
                </a:lnTo>
                <a:lnTo>
                  <a:pt x="280981" y="375023"/>
                </a:lnTo>
                <a:lnTo>
                  <a:pt x="292731" y="381739"/>
                </a:lnTo>
                <a:lnTo>
                  <a:pt x="304303" y="387898"/>
                </a:lnTo>
                <a:lnTo>
                  <a:pt x="315797" y="396351"/>
                </a:lnTo>
                <a:lnTo>
                  <a:pt x="321529" y="401272"/>
                </a:lnTo>
                <a:lnTo>
                  <a:pt x="327255" y="404553"/>
                </a:lnTo>
                <a:lnTo>
                  <a:pt x="338697" y="408198"/>
                </a:lnTo>
                <a:lnTo>
                  <a:pt x="350133" y="412358"/>
                </a:lnTo>
                <a:lnTo>
                  <a:pt x="355849" y="414801"/>
                </a:lnTo>
                <a:lnTo>
                  <a:pt x="362518" y="417382"/>
                </a:lnTo>
                <a:lnTo>
                  <a:pt x="393000" y="42825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78"/>
          <p:cNvSpPr/>
          <p:nvPr/>
        </p:nvSpPr>
        <p:spPr>
          <a:xfrm>
            <a:off x="1185862" y="2400300"/>
            <a:ext cx="102757" cy="402908"/>
          </a:xfrm>
          <a:custGeom>
            <a:avLst/>
            <a:gdLst/>
            <a:ahLst/>
            <a:cxnLst/>
            <a:rect l="0" t="0" r="0" b="0"/>
            <a:pathLst>
              <a:path w="102757" h="402908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1" y="11931"/>
                </a:lnTo>
                <a:lnTo>
                  <a:pt x="5891" y="14621"/>
                </a:lnTo>
                <a:lnTo>
                  <a:pt x="8731" y="22959"/>
                </a:lnTo>
                <a:lnTo>
                  <a:pt x="10583" y="25783"/>
                </a:lnTo>
                <a:lnTo>
                  <a:pt x="12770" y="28618"/>
                </a:lnTo>
                <a:lnTo>
                  <a:pt x="14228" y="32414"/>
                </a:lnTo>
                <a:lnTo>
                  <a:pt x="15849" y="41711"/>
                </a:lnTo>
                <a:lnTo>
                  <a:pt x="16569" y="52193"/>
                </a:lnTo>
                <a:lnTo>
                  <a:pt x="16889" y="64154"/>
                </a:lnTo>
                <a:lnTo>
                  <a:pt x="17031" y="78995"/>
                </a:lnTo>
                <a:lnTo>
                  <a:pt x="18022" y="86001"/>
                </a:lnTo>
                <a:lnTo>
                  <a:pt x="19634" y="92576"/>
                </a:lnTo>
                <a:lnTo>
                  <a:pt x="29067" y="121368"/>
                </a:lnTo>
                <a:lnTo>
                  <a:pt x="30808" y="128537"/>
                </a:lnTo>
                <a:lnTo>
                  <a:pt x="31968" y="135221"/>
                </a:lnTo>
                <a:lnTo>
                  <a:pt x="32742" y="141582"/>
                </a:lnTo>
                <a:lnTo>
                  <a:pt x="34211" y="148680"/>
                </a:lnTo>
                <a:lnTo>
                  <a:pt x="36142" y="156270"/>
                </a:lnTo>
                <a:lnTo>
                  <a:pt x="38382" y="164188"/>
                </a:lnTo>
                <a:lnTo>
                  <a:pt x="43411" y="180604"/>
                </a:lnTo>
                <a:lnTo>
                  <a:pt x="46086" y="188983"/>
                </a:lnTo>
                <a:lnTo>
                  <a:pt x="47869" y="197426"/>
                </a:lnTo>
                <a:lnTo>
                  <a:pt x="49057" y="205912"/>
                </a:lnTo>
                <a:lnTo>
                  <a:pt x="49850" y="214427"/>
                </a:lnTo>
                <a:lnTo>
                  <a:pt x="51331" y="222961"/>
                </a:lnTo>
                <a:lnTo>
                  <a:pt x="53270" y="231508"/>
                </a:lnTo>
                <a:lnTo>
                  <a:pt x="55516" y="240064"/>
                </a:lnTo>
                <a:lnTo>
                  <a:pt x="57966" y="247672"/>
                </a:lnTo>
                <a:lnTo>
                  <a:pt x="60551" y="254650"/>
                </a:lnTo>
                <a:lnTo>
                  <a:pt x="63228" y="261206"/>
                </a:lnTo>
                <a:lnTo>
                  <a:pt x="65012" y="268435"/>
                </a:lnTo>
                <a:lnTo>
                  <a:pt x="66201" y="276112"/>
                </a:lnTo>
                <a:lnTo>
                  <a:pt x="66994" y="284087"/>
                </a:lnTo>
                <a:lnTo>
                  <a:pt x="68475" y="291309"/>
                </a:lnTo>
                <a:lnTo>
                  <a:pt x="70415" y="298028"/>
                </a:lnTo>
                <a:lnTo>
                  <a:pt x="72661" y="304413"/>
                </a:lnTo>
                <a:lnTo>
                  <a:pt x="75156" y="316587"/>
                </a:lnTo>
                <a:lnTo>
                  <a:pt x="77218" y="328347"/>
                </a:lnTo>
                <a:lnTo>
                  <a:pt x="79101" y="334151"/>
                </a:lnTo>
                <a:lnTo>
                  <a:pt x="81309" y="339924"/>
                </a:lnTo>
                <a:lnTo>
                  <a:pt x="83762" y="351420"/>
                </a:lnTo>
                <a:lnTo>
                  <a:pt x="84853" y="361926"/>
                </a:lnTo>
                <a:lnTo>
                  <a:pt x="85466" y="373196"/>
                </a:lnTo>
                <a:lnTo>
                  <a:pt x="85610" y="379542"/>
                </a:lnTo>
                <a:lnTo>
                  <a:pt x="86601" y="382568"/>
                </a:lnTo>
                <a:lnTo>
                  <a:pt x="88214" y="385538"/>
                </a:lnTo>
                <a:lnTo>
                  <a:pt x="93096" y="392597"/>
                </a:lnTo>
                <a:lnTo>
                  <a:pt x="94449" y="393176"/>
                </a:lnTo>
                <a:lnTo>
                  <a:pt x="96303" y="393562"/>
                </a:lnTo>
                <a:lnTo>
                  <a:pt x="98492" y="393820"/>
                </a:lnTo>
                <a:lnTo>
                  <a:pt x="99951" y="394944"/>
                </a:lnTo>
                <a:lnTo>
                  <a:pt x="100924" y="396646"/>
                </a:lnTo>
                <a:lnTo>
                  <a:pt x="102756" y="402541"/>
                </a:lnTo>
                <a:lnTo>
                  <a:pt x="100279" y="402744"/>
                </a:lnTo>
                <a:lnTo>
                  <a:pt x="94297" y="40290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79"/>
          <p:cNvSpPr/>
          <p:nvPr/>
        </p:nvSpPr>
        <p:spPr>
          <a:xfrm>
            <a:off x="1386998" y="2575726"/>
            <a:ext cx="218770" cy="226170"/>
          </a:xfrm>
          <a:custGeom>
            <a:avLst/>
            <a:gdLst/>
            <a:ahLst/>
            <a:cxnLst/>
            <a:rect l="0" t="0" r="0" b="0"/>
            <a:pathLst>
              <a:path w="218770" h="226170">
                <a:moveTo>
                  <a:pt x="90329" y="21741"/>
                </a:moveTo>
                <a:lnTo>
                  <a:pt x="90329" y="14360"/>
                </a:lnTo>
                <a:lnTo>
                  <a:pt x="89376" y="13963"/>
                </a:lnTo>
                <a:lnTo>
                  <a:pt x="85778" y="13521"/>
                </a:lnTo>
                <a:lnTo>
                  <a:pt x="84437" y="12451"/>
                </a:lnTo>
                <a:lnTo>
                  <a:pt x="83544" y="10786"/>
                </a:lnTo>
                <a:lnTo>
                  <a:pt x="82948" y="8723"/>
                </a:lnTo>
                <a:lnTo>
                  <a:pt x="81598" y="7347"/>
                </a:lnTo>
                <a:lnTo>
                  <a:pt x="79746" y="6430"/>
                </a:lnTo>
                <a:lnTo>
                  <a:pt x="75148" y="5411"/>
                </a:lnTo>
                <a:lnTo>
                  <a:pt x="69929" y="4958"/>
                </a:lnTo>
                <a:lnTo>
                  <a:pt x="65078" y="4628"/>
                </a:lnTo>
                <a:lnTo>
                  <a:pt x="60199" y="9156"/>
                </a:lnTo>
                <a:lnTo>
                  <a:pt x="35996" y="33215"/>
                </a:lnTo>
                <a:lnTo>
                  <a:pt x="33152" y="37011"/>
                </a:lnTo>
                <a:lnTo>
                  <a:pt x="30303" y="41446"/>
                </a:lnTo>
                <a:lnTo>
                  <a:pt x="27452" y="46307"/>
                </a:lnTo>
                <a:lnTo>
                  <a:pt x="24598" y="50501"/>
                </a:lnTo>
                <a:lnTo>
                  <a:pt x="21744" y="54249"/>
                </a:lnTo>
                <a:lnTo>
                  <a:pt x="18888" y="57701"/>
                </a:lnTo>
                <a:lnTo>
                  <a:pt x="16032" y="61907"/>
                </a:lnTo>
                <a:lnTo>
                  <a:pt x="13175" y="66616"/>
                </a:lnTo>
                <a:lnTo>
                  <a:pt x="10318" y="71660"/>
                </a:lnTo>
                <a:lnTo>
                  <a:pt x="8413" y="76928"/>
                </a:lnTo>
                <a:lnTo>
                  <a:pt x="7143" y="82345"/>
                </a:lnTo>
                <a:lnTo>
                  <a:pt x="6297" y="87861"/>
                </a:lnTo>
                <a:lnTo>
                  <a:pt x="4780" y="92491"/>
                </a:lnTo>
                <a:lnTo>
                  <a:pt x="2816" y="96530"/>
                </a:lnTo>
                <a:lnTo>
                  <a:pt x="555" y="100175"/>
                </a:lnTo>
                <a:lnTo>
                  <a:pt x="0" y="104511"/>
                </a:lnTo>
                <a:lnTo>
                  <a:pt x="582" y="109306"/>
                </a:lnTo>
                <a:lnTo>
                  <a:pt x="1923" y="114407"/>
                </a:lnTo>
                <a:lnTo>
                  <a:pt x="2816" y="118761"/>
                </a:lnTo>
                <a:lnTo>
                  <a:pt x="3412" y="122616"/>
                </a:lnTo>
                <a:lnTo>
                  <a:pt x="3809" y="126139"/>
                </a:lnTo>
                <a:lnTo>
                  <a:pt x="4074" y="130392"/>
                </a:lnTo>
                <a:lnTo>
                  <a:pt x="4369" y="140198"/>
                </a:lnTo>
                <a:lnTo>
                  <a:pt x="5399" y="144527"/>
                </a:lnTo>
                <a:lnTo>
                  <a:pt x="7039" y="148366"/>
                </a:lnTo>
                <a:lnTo>
                  <a:pt x="9085" y="151878"/>
                </a:lnTo>
                <a:lnTo>
                  <a:pt x="10449" y="156124"/>
                </a:lnTo>
                <a:lnTo>
                  <a:pt x="11358" y="160860"/>
                </a:lnTo>
                <a:lnTo>
                  <a:pt x="11964" y="165922"/>
                </a:lnTo>
                <a:lnTo>
                  <a:pt x="13321" y="170249"/>
                </a:lnTo>
                <a:lnTo>
                  <a:pt x="15178" y="174086"/>
                </a:lnTo>
                <a:lnTo>
                  <a:pt x="17368" y="177597"/>
                </a:lnTo>
                <a:lnTo>
                  <a:pt x="19781" y="181843"/>
                </a:lnTo>
                <a:lnTo>
                  <a:pt x="25002" y="191640"/>
                </a:lnTo>
                <a:lnTo>
                  <a:pt x="26775" y="195967"/>
                </a:lnTo>
                <a:lnTo>
                  <a:pt x="27957" y="199804"/>
                </a:lnTo>
                <a:lnTo>
                  <a:pt x="28745" y="203315"/>
                </a:lnTo>
                <a:lnTo>
                  <a:pt x="31176" y="205655"/>
                </a:lnTo>
                <a:lnTo>
                  <a:pt x="34701" y="207215"/>
                </a:lnTo>
                <a:lnTo>
                  <a:pt x="38956" y="208256"/>
                </a:lnTo>
                <a:lnTo>
                  <a:pt x="42745" y="209902"/>
                </a:lnTo>
                <a:lnTo>
                  <a:pt x="49496" y="214270"/>
                </a:lnTo>
                <a:lnTo>
                  <a:pt x="53582" y="215816"/>
                </a:lnTo>
                <a:lnTo>
                  <a:pt x="58211" y="216847"/>
                </a:lnTo>
                <a:lnTo>
                  <a:pt x="63202" y="217534"/>
                </a:lnTo>
                <a:lnTo>
                  <a:pt x="69387" y="218945"/>
                </a:lnTo>
                <a:lnTo>
                  <a:pt x="76368" y="220838"/>
                </a:lnTo>
                <a:lnTo>
                  <a:pt x="83879" y="223052"/>
                </a:lnTo>
                <a:lnTo>
                  <a:pt x="89839" y="224529"/>
                </a:lnTo>
                <a:lnTo>
                  <a:pt x="94765" y="225513"/>
                </a:lnTo>
                <a:lnTo>
                  <a:pt x="99001" y="226169"/>
                </a:lnTo>
                <a:lnTo>
                  <a:pt x="103730" y="225654"/>
                </a:lnTo>
                <a:lnTo>
                  <a:pt x="108788" y="224358"/>
                </a:lnTo>
                <a:lnTo>
                  <a:pt x="114065" y="222541"/>
                </a:lnTo>
                <a:lnTo>
                  <a:pt x="119488" y="221330"/>
                </a:lnTo>
                <a:lnTo>
                  <a:pt x="125008" y="220523"/>
                </a:lnTo>
                <a:lnTo>
                  <a:pt x="130594" y="219985"/>
                </a:lnTo>
                <a:lnTo>
                  <a:pt x="136222" y="218674"/>
                </a:lnTo>
                <a:lnTo>
                  <a:pt x="141879" y="216847"/>
                </a:lnTo>
                <a:lnTo>
                  <a:pt x="147556" y="214677"/>
                </a:lnTo>
                <a:lnTo>
                  <a:pt x="153245" y="213230"/>
                </a:lnTo>
                <a:lnTo>
                  <a:pt x="158943" y="212265"/>
                </a:lnTo>
                <a:lnTo>
                  <a:pt x="164647" y="211622"/>
                </a:lnTo>
                <a:lnTo>
                  <a:pt x="169402" y="209289"/>
                </a:lnTo>
                <a:lnTo>
                  <a:pt x="173524" y="205828"/>
                </a:lnTo>
                <a:lnTo>
                  <a:pt x="177225" y="201615"/>
                </a:lnTo>
                <a:lnTo>
                  <a:pt x="179692" y="197855"/>
                </a:lnTo>
                <a:lnTo>
                  <a:pt x="182433" y="191136"/>
                </a:lnTo>
                <a:lnTo>
                  <a:pt x="186192" y="184975"/>
                </a:lnTo>
                <a:lnTo>
                  <a:pt x="191037" y="178110"/>
                </a:lnTo>
                <a:lnTo>
                  <a:pt x="193663" y="173612"/>
                </a:lnTo>
                <a:lnTo>
                  <a:pt x="196366" y="168708"/>
                </a:lnTo>
                <a:lnTo>
                  <a:pt x="201909" y="158180"/>
                </a:lnTo>
                <a:lnTo>
                  <a:pt x="204721" y="152705"/>
                </a:lnTo>
                <a:lnTo>
                  <a:pt x="207548" y="148103"/>
                </a:lnTo>
                <a:lnTo>
                  <a:pt x="210385" y="144082"/>
                </a:lnTo>
                <a:lnTo>
                  <a:pt x="213228" y="140450"/>
                </a:lnTo>
                <a:lnTo>
                  <a:pt x="215125" y="136123"/>
                </a:lnTo>
                <a:lnTo>
                  <a:pt x="216388" y="131333"/>
                </a:lnTo>
                <a:lnTo>
                  <a:pt x="217231" y="126235"/>
                </a:lnTo>
                <a:lnTo>
                  <a:pt x="217793" y="120931"/>
                </a:lnTo>
                <a:lnTo>
                  <a:pt x="218167" y="115490"/>
                </a:lnTo>
                <a:lnTo>
                  <a:pt x="218417" y="109958"/>
                </a:lnTo>
                <a:lnTo>
                  <a:pt x="218695" y="98731"/>
                </a:lnTo>
                <a:lnTo>
                  <a:pt x="218769" y="93070"/>
                </a:lnTo>
                <a:lnTo>
                  <a:pt x="217865" y="87391"/>
                </a:lnTo>
                <a:lnTo>
                  <a:pt x="216311" y="81700"/>
                </a:lnTo>
                <a:lnTo>
                  <a:pt x="214322" y="76001"/>
                </a:lnTo>
                <a:lnTo>
                  <a:pt x="212043" y="70297"/>
                </a:lnTo>
                <a:lnTo>
                  <a:pt x="209572" y="64589"/>
                </a:lnTo>
                <a:lnTo>
                  <a:pt x="204286" y="53167"/>
                </a:lnTo>
                <a:lnTo>
                  <a:pt x="198761" y="41741"/>
                </a:lnTo>
                <a:lnTo>
                  <a:pt x="195955" y="36979"/>
                </a:lnTo>
                <a:lnTo>
                  <a:pt x="193131" y="32852"/>
                </a:lnTo>
                <a:lnTo>
                  <a:pt x="190296" y="29149"/>
                </a:lnTo>
                <a:lnTo>
                  <a:pt x="186501" y="25727"/>
                </a:lnTo>
                <a:lnTo>
                  <a:pt x="182066" y="22493"/>
                </a:lnTo>
                <a:lnTo>
                  <a:pt x="177205" y="19385"/>
                </a:lnTo>
                <a:lnTo>
                  <a:pt x="173011" y="16360"/>
                </a:lnTo>
                <a:lnTo>
                  <a:pt x="169263" y="13391"/>
                </a:lnTo>
                <a:lnTo>
                  <a:pt x="165812" y="10460"/>
                </a:lnTo>
                <a:lnTo>
                  <a:pt x="159437" y="7202"/>
                </a:lnTo>
                <a:lnTo>
                  <a:pt x="156403" y="6333"/>
                </a:lnTo>
                <a:lnTo>
                  <a:pt x="150493" y="2828"/>
                </a:lnTo>
                <a:lnTo>
                  <a:pt x="147583" y="560"/>
                </a:lnTo>
                <a:lnTo>
                  <a:pt x="143739" y="0"/>
                </a:lnTo>
                <a:lnTo>
                  <a:pt x="139270" y="580"/>
                </a:lnTo>
                <a:lnTo>
                  <a:pt x="134386" y="1918"/>
                </a:lnTo>
                <a:lnTo>
                  <a:pt x="129226" y="2811"/>
                </a:lnTo>
                <a:lnTo>
                  <a:pt x="123880" y="3406"/>
                </a:lnTo>
                <a:lnTo>
                  <a:pt x="118411" y="3803"/>
                </a:lnTo>
                <a:lnTo>
                  <a:pt x="112861" y="5020"/>
                </a:lnTo>
                <a:lnTo>
                  <a:pt x="107255" y="6783"/>
                </a:lnTo>
                <a:lnTo>
                  <a:pt x="101613" y="8912"/>
                </a:lnTo>
                <a:lnTo>
                  <a:pt x="95947" y="11283"/>
                </a:lnTo>
                <a:lnTo>
                  <a:pt x="90264" y="13817"/>
                </a:lnTo>
                <a:lnTo>
                  <a:pt x="84571" y="16458"/>
                </a:lnTo>
                <a:lnTo>
                  <a:pt x="79823" y="19172"/>
                </a:lnTo>
                <a:lnTo>
                  <a:pt x="75705" y="21933"/>
                </a:lnTo>
                <a:lnTo>
                  <a:pt x="72007" y="24727"/>
                </a:lnTo>
                <a:lnTo>
                  <a:pt x="67637" y="26589"/>
                </a:lnTo>
                <a:lnTo>
                  <a:pt x="62818" y="27831"/>
                </a:lnTo>
                <a:lnTo>
                  <a:pt x="57701" y="28658"/>
                </a:lnTo>
                <a:lnTo>
                  <a:pt x="53337" y="30162"/>
                </a:lnTo>
                <a:lnTo>
                  <a:pt x="49475" y="32118"/>
                </a:lnTo>
                <a:lnTo>
                  <a:pt x="45948" y="34374"/>
                </a:lnTo>
                <a:lnTo>
                  <a:pt x="43597" y="36831"/>
                </a:lnTo>
                <a:lnTo>
                  <a:pt x="42029" y="39421"/>
                </a:lnTo>
                <a:lnTo>
                  <a:pt x="40984" y="42100"/>
                </a:lnTo>
                <a:lnTo>
                  <a:pt x="39335" y="43886"/>
                </a:lnTo>
                <a:lnTo>
                  <a:pt x="37283" y="45077"/>
                </a:lnTo>
                <a:lnTo>
                  <a:pt x="30321" y="4745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80"/>
          <p:cNvSpPr/>
          <p:nvPr/>
        </p:nvSpPr>
        <p:spPr>
          <a:xfrm>
            <a:off x="1571624" y="2597820"/>
            <a:ext cx="368260" cy="419665"/>
          </a:xfrm>
          <a:custGeom>
            <a:avLst/>
            <a:gdLst/>
            <a:ahLst/>
            <a:cxnLst/>
            <a:rect l="0" t="0" r="0" b="0"/>
            <a:pathLst>
              <a:path w="368260" h="419665">
                <a:moveTo>
                  <a:pt x="257176" y="8219"/>
                </a:moveTo>
                <a:lnTo>
                  <a:pt x="265395" y="8219"/>
                </a:lnTo>
                <a:lnTo>
                  <a:pt x="258336" y="8219"/>
                </a:lnTo>
                <a:lnTo>
                  <a:pt x="257949" y="7267"/>
                </a:lnTo>
                <a:lnTo>
                  <a:pt x="257519" y="3669"/>
                </a:lnTo>
                <a:lnTo>
                  <a:pt x="256452" y="2328"/>
                </a:lnTo>
                <a:lnTo>
                  <a:pt x="254788" y="1434"/>
                </a:lnTo>
                <a:lnTo>
                  <a:pt x="249825" y="0"/>
                </a:lnTo>
                <a:lnTo>
                  <a:pt x="236109" y="5608"/>
                </a:lnTo>
                <a:lnTo>
                  <a:pt x="225322" y="8399"/>
                </a:lnTo>
                <a:lnTo>
                  <a:pt x="215713" y="12427"/>
                </a:lnTo>
                <a:lnTo>
                  <a:pt x="205093" y="14852"/>
                </a:lnTo>
                <a:lnTo>
                  <a:pt x="194023" y="16882"/>
                </a:lnTo>
                <a:lnTo>
                  <a:pt x="182753" y="20960"/>
                </a:lnTo>
                <a:lnTo>
                  <a:pt x="173934" y="25947"/>
                </a:lnTo>
                <a:lnTo>
                  <a:pt x="163614" y="34110"/>
                </a:lnTo>
                <a:lnTo>
                  <a:pt x="160511" y="36910"/>
                </a:lnTo>
                <a:lnTo>
                  <a:pt x="151593" y="49952"/>
                </a:lnTo>
                <a:lnTo>
                  <a:pt x="142919" y="61331"/>
                </a:lnTo>
                <a:lnTo>
                  <a:pt x="134316" y="70735"/>
                </a:lnTo>
                <a:lnTo>
                  <a:pt x="128594" y="79184"/>
                </a:lnTo>
                <a:lnTo>
                  <a:pt x="123828" y="88337"/>
                </a:lnTo>
                <a:lnTo>
                  <a:pt x="121710" y="95580"/>
                </a:lnTo>
                <a:lnTo>
                  <a:pt x="120769" y="104514"/>
                </a:lnTo>
                <a:lnTo>
                  <a:pt x="120350" y="113882"/>
                </a:lnTo>
                <a:lnTo>
                  <a:pt x="120164" y="121221"/>
                </a:lnTo>
                <a:lnTo>
                  <a:pt x="121067" y="124511"/>
                </a:lnTo>
                <a:lnTo>
                  <a:pt x="124610" y="130707"/>
                </a:lnTo>
                <a:lnTo>
                  <a:pt x="134646" y="142446"/>
                </a:lnTo>
                <a:lnTo>
                  <a:pt x="140170" y="148203"/>
                </a:lnTo>
                <a:lnTo>
                  <a:pt x="143930" y="150120"/>
                </a:lnTo>
                <a:lnTo>
                  <a:pt x="153186" y="152249"/>
                </a:lnTo>
                <a:lnTo>
                  <a:pt x="164557" y="153447"/>
                </a:lnTo>
                <a:lnTo>
                  <a:pt x="173959" y="153803"/>
                </a:lnTo>
                <a:lnTo>
                  <a:pt x="182408" y="151346"/>
                </a:lnTo>
                <a:lnTo>
                  <a:pt x="191560" y="148031"/>
                </a:lnTo>
                <a:lnTo>
                  <a:pt x="203021" y="145213"/>
                </a:lnTo>
                <a:lnTo>
                  <a:pt x="212787" y="141178"/>
                </a:lnTo>
                <a:lnTo>
                  <a:pt x="223477" y="133670"/>
                </a:lnTo>
                <a:lnTo>
                  <a:pt x="234578" y="124935"/>
                </a:lnTo>
                <a:lnTo>
                  <a:pt x="245862" y="117878"/>
                </a:lnTo>
                <a:lnTo>
                  <a:pt x="257227" y="109027"/>
                </a:lnTo>
                <a:lnTo>
                  <a:pt x="267676" y="99695"/>
                </a:lnTo>
                <a:lnTo>
                  <a:pt x="278913" y="89087"/>
                </a:lnTo>
                <a:lnTo>
                  <a:pt x="288275" y="78959"/>
                </a:lnTo>
                <a:lnTo>
                  <a:pt x="294175" y="69504"/>
                </a:lnTo>
                <a:lnTo>
                  <a:pt x="302852" y="58022"/>
                </a:lnTo>
                <a:lnTo>
                  <a:pt x="304771" y="53804"/>
                </a:lnTo>
                <a:lnTo>
                  <a:pt x="306904" y="44037"/>
                </a:lnTo>
                <a:lnTo>
                  <a:pt x="308105" y="32379"/>
                </a:lnTo>
                <a:lnTo>
                  <a:pt x="308544" y="19503"/>
                </a:lnTo>
                <a:lnTo>
                  <a:pt x="308566" y="18599"/>
                </a:lnTo>
                <a:lnTo>
                  <a:pt x="306051" y="15055"/>
                </a:lnTo>
                <a:lnTo>
                  <a:pt x="300047" y="8230"/>
                </a:lnTo>
                <a:lnTo>
                  <a:pt x="292658" y="15601"/>
                </a:lnTo>
                <a:lnTo>
                  <a:pt x="291995" y="18803"/>
                </a:lnTo>
                <a:lnTo>
                  <a:pt x="291570" y="28619"/>
                </a:lnTo>
                <a:lnTo>
                  <a:pt x="291475" y="52783"/>
                </a:lnTo>
                <a:lnTo>
                  <a:pt x="294010" y="61681"/>
                </a:lnTo>
                <a:lnTo>
                  <a:pt x="298311" y="71985"/>
                </a:lnTo>
                <a:lnTo>
                  <a:pt x="303398" y="82915"/>
                </a:lnTo>
                <a:lnTo>
                  <a:pt x="311617" y="95227"/>
                </a:lnTo>
                <a:lnTo>
                  <a:pt x="317249" y="104357"/>
                </a:lnTo>
                <a:lnTo>
                  <a:pt x="322927" y="114765"/>
                </a:lnTo>
                <a:lnTo>
                  <a:pt x="334334" y="136969"/>
                </a:lnTo>
                <a:lnTo>
                  <a:pt x="337189" y="142630"/>
                </a:lnTo>
                <a:lnTo>
                  <a:pt x="339093" y="149261"/>
                </a:lnTo>
                <a:lnTo>
                  <a:pt x="340362" y="156540"/>
                </a:lnTo>
                <a:lnTo>
                  <a:pt x="341208" y="164250"/>
                </a:lnTo>
                <a:lnTo>
                  <a:pt x="343677" y="171295"/>
                </a:lnTo>
                <a:lnTo>
                  <a:pt x="351501" y="184203"/>
                </a:lnTo>
                <a:lnTo>
                  <a:pt x="356248" y="196289"/>
                </a:lnTo>
                <a:lnTo>
                  <a:pt x="358358" y="208964"/>
                </a:lnTo>
                <a:lnTo>
                  <a:pt x="358920" y="216344"/>
                </a:lnTo>
                <a:lnTo>
                  <a:pt x="359545" y="231212"/>
                </a:lnTo>
                <a:lnTo>
                  <a:pt x="359823" y="244170"/>
                </a:lnTo>
                <a:lnTo>
                  <a:pt x="362487" y="256279"/>
                </a:lnTo>
                <a:lnTo>
                  <a:pt x="365893" y="268011"/>
                </a:lnTo>
                <a:lnTo>
                  <a:pt x="367407" y="279575"/>
                </a:lnTo>
                <a:lnTo>
                  <a:pt x="368080" y="291064"/>
                </a:lnTo>
                <a:lnTo>
                  <a:pt x="368259" y="296795"/>
                </a:lnTo>
                <a:lnTo>
                  <a:pt x="365918" y="308243"/>
                </a:lnTo>
                <a:lnTo>
                  <a:pt x="363961" y="313963"/>
                </a:lnTo>
                <a:lnTo>
                  <a:pt x="356706" y="325398"/>
                </a:lnTo>
                <a:lnTo>
                  <a:pt x="348084" y="336830"/>
                </a:lnTo>
                <a:lnTo>
                  <a:pt x="341076" y="348261"/>
                </a:lnTo>
                <a:lnTo>
                  <a:pt x="332247" y="359692"/>
                </a:lnTo>
                <a:lnTo>
                  <a:pt x="321973" y="370169"/>
                </a:lnTo>
                <a:lnTo>
                  <a:pt x="311057" y="378001"/>
                </a:lnTo>
                <a:lnTo>
                  <a:pt x="289650" y="392316"/>
                </a:lnTo>
                <a:lnTo>
                  <a:pt x="282636" y="396681"/>
                </a:lnTo>
                <a:lnTo>
                  <a:pt x="276054" y="400544"/>
                </a:lnTo>
                <a:lnTo>
                  <a:pt x="269761" y="404072"/>
                </a:lnTo>
                <a:lnTo>
                  <a:pt x="262708" y="406423"/>
                </a:lnTo>
                <a:lnTo>
                  <a:pt x="255149" y="407991"/>
                </a:lnTo>
                <a:lnTo>
                  <a:pt x="247252" y="409037"/>
                </a:lnTo>
                <a:lnTo>
                  <a:pt x="239130" y="410686"/>
                </a:lnTo>
                <a:lnTo>
                  <a:pt x="230858" y="412738"/>
                </a:lnTo>
                <a:lnTo>
                  <a:pt x="222485" y="415059"/>
                </a:lnTo>
                <a:lnTo>
                  <a:pt x="214999" y="416606"/>
                </a:lnTo>
                <a:lnTo>
                  <a:pt x="208103" y="417637"/>
                </a:lnTo>
                <a:lnTo>
                  <a:pt x="201600" y="418324"/>
                </a:lnTo>
                <a:lnTo>
                  <a:pt x="194408" y="418783"/>
                </a:lnTo>
                <a:lnTo>
                  <a:pt x="186755" y="419088"/>
                </a:lnTo>
                <a:lnTo>
                  <a:pt x="170633" y="419428"/>
                </a:lnTo>
                <a:lnTo>
                  <a:pt x="133031" y="419664"/>
                </a:lnTo>
                <a:lnTo>
                  <a:pt x="125835" y="418723"/>
                </a:lnTo>
                <a:lnTo>
                  <a:pt x="118180" y="417144"/>
                </a:lnTo>
                <a:lnTo>
                  <a:pt x="110219" y="415138"/>
                </a:lnTo>
                <a:lnTo>
                  <a:pt x="103007" y="413801"/>
                </a:lnTo>
                <a:lnTo>
                  <a:pt x="96294" y="412910"/>
                </a:lnTo>
                <a:lnTo>
                  <a:pt x="89914" y="412316"/>
                </a:lnTo>
                <a:lnTo>
                  <a:pt x="83755" y="410967"/>
                </a:lnTo>
                <a:lnTo>
                  <a:pt x="77744" y="409115"/>
                </a:lnTo>
                <a:lnTo>
                  <a:pt x="71832" y="406928"/>
                </a:lnTo>
                <a:lnTo>
                  <a:pt x="65986" y="404518"/>
                </a:lnTo>
                <a:lnTo>
                  <a:pt x="60183" y="401959"/>
                </a:lnTo>
                <a:lnTo>
                  <a:pt x="48656" y="396575"/>
                </a:lnTo>
                <a:lnTo>
                  <a:pt x="37183" y="391007"/>
                </a:lnTo>
                <a:lnTo>
                  <a:pt x="28273" y="385357"/>
                </a:lnTo>
                <a:lnTo>
                  <a:pt x="17903" y="376822"/>
                </a:lnTo>
                <a:lnTo>
                  <a:pt x="8797" y="368260"/>
                </a:lnTo>
                <a:lnTo>
                  <a:pt x="0" y="35969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81"/>
          <p:cNvSpPr/>
          <p:nvPr/>
        </p:nvSpPr>
        <p:spPr>
          <a:xfrm>
            <a:off x="2215757" y="2391759"/>
            <a:ext cx="358689" cy="385687"/>
          </a:xfrm>
          <a:custGeom>
            <a:avLst/>
            <a:gdLst/>
            <a:ahLst/>
            <a:cxnLst/>
            <a:rect l="0" t="0" r="0" b="0"/>
            <a:pathLst>
              <a:path w="358689" h="385687">
                <a:moveTo>
                  <a:pt x="221690" y="8541"/>
                </a:moveTo>
                <a:lnTo>
                  <a:pt x="230158" y="8541"/>
                </a:lnTo>
                <a:lnTo>
                  <a:pt x="225680" y="8541"/>
                </a:lnTo>
                <a:lnTo>
                  <a:pt x="223398" y="9493"/>
                </a:lnTo>
                <a:lnTo>
                  <a:pt x="215634" y="14432"/>
                </a:lnTo>
                <a:lnTo>
                  <a:pt x="210109" y="15921"/>
                </a:lnTo>
                <a:lnTo>
                  <a:pt x="201938" y="16584"/>
                </a:lnTo>
                <a:lnTo>
                  <a:pt x="191956" y="16878"/>
                </a:lnTo>
                <a:lnTo>
                  <a:pt x="139969" y="17104"/>
                </a:lnTo>
                <a:lnTo>
                  <a:pt x="53100" y="17113"/>
                </a:lnTo>
                <a:lnTo>
                  <a:pt x="47384" y="16161"/>
                </a:lnTo>
                <a:lnTo>
                  <a:pt x="41669" y="14573"/>
                </a:lnTo>
                <a:lnTo>
                  <a:pt x="31190" y="11222"/>
                </a:lnTo>
                <a:lnTo>
                  <a:pt x="20889" y="9335"/>
                </a:lnTo>
                <a:lnTo>
                  <a:pt x="18145" y="8893"/>
                </a:lnTo>
                <a:lnTo>
                  <a:pt x="14386" y="6158"/>
                </a:lnTo>
                <a:lnTo>
                  <a:pt x="7414" y="0"/>
                </a:lnTo>
                <a:lnTo>
                  <a:pt x="0" y="7352"/>
                </a:lnTo>
                <a:lnTo>
                  <a:pt x="554" y="8701"/>
                </a:lnTo>
                <a:lnTo>
                  <a:pt x="3710" y="12739"/>
                </a:lnTo>
                <a:lnTo>
                  <a:pt x="4932" y="15150"/>
                </a:lnTo>
                <a:lnTo>
                  <a:pt x="7606" y="24046"/>
                </a:lnTo>
                <a:lnTo>
                  <a:pt x="11606" y="33212"/>
                </a:lnTo>
                <a:lnTo>
                  <a:pt x="14020" y="41095"/>
                </a:lnTo>
                <a:lnTo>
                  <a:pt x="15092" y="48727"/>
                </a:lnTo>
                <a:lnTo>
                  <a:pt x="15569" y="58469"/>
                </a:lnTo>
                <a:lnTo>
                  <a:pt x="15837" y="74663"/>
                </a:lnTo>
                <a:lnTo>
                  <a:pt x="15940" y="104037"/>
                </a:lnTo>
                <a:lnTo>
                  <a:pt x="13405" y="113214"/>
                </a:lnTo>
                <a:lnTo>
                  <a:pt x="10057" y="123642"/>
                </a:lnTo>
                <a:lnTo>
                  <a:pt x="8568" y="134627"/>
                </a:lnTo>
                <a:lnTo>
                  <a:pt x="7907" y="145859"/>
                </a:lnTo>
                <a:lnTo>
                  <a:pt x="7534" y="160352"/>
                </a:lnTo>
                <a:lnTo>
                  <a:pt x="7482" y="164041"/>
                </a:lnTo>
                <a:lnTo>
                  <a:pt x="6494" y="167453"/>
                </a:lnTo>
                <a:lnTo>
                  <a:pt x="2857" y="173783"/>
                </a:lnTo>
                <a:lnTo>
                  <a:pt x="2459" y="176805"/>
                </a:lnTo>
                <a:lnTo>
                  <a:pt x="3146" y="179772"/>
                </a:lnTo>
                <a:lnTo>
                  <a:pt x="6542" y="186827"/>
                </a:lnTo>
                <a:lnTo>
                  <a:pt x="14685" y="195791"/>
                </a:lnTo>
                <a:lnTo>
                  <a:pt x="16059" y="195287"/>
                </a:lnTo>
                <a:lnTo>
                  <a:pt x="23220" y="189637"/>
                </a:lnTo>
                <a:lnTo>
                  <a:pt x="33676" y="179379"/>
                </a:lnTo>
                <a:lnTo>
                  <a:pt x="40021" y="174004"/>
                </a:lnTo>
                <a:lnTo>
                  <a:pt x="49191" y="168440"/>
                </a:lnTo>
                <a:lnTo>
                  <a:pt x="55255" y="165623"/>
                </a:lnTo>
                <a:lnTo>
                  <a:pt x="62156" y="162792"/>
                </a:lnTo>
                <a:lnTo>
                  <a:pt x="69614" y="159952"/>
                </a:lnTo>
                <a:lnTo>
                  <a:pt x="76491" y="157107"/>
                </a:lnTo>
                <a:lnTo>
                  <a:pt x="82981" y="154257"/>
                </a:lnTo>
                <a:lnTo>
                  <a:pt x="89212" y="151405"/>
                </a:lnTo>
                <a:lnTo>
                  <a:pt x="96224" y="148551"/>
                </a:lnTo>
                <a:lnTo>
                  <a:pt x="103756" y="145696"/>
                </a:lnTo>
                <a:lnTo>
                  <a:pt x="111635" y="142840"/>
                </a:lnTo>
                <a:lnTo>
                  <a:pt x="118792" y="139983"/>
                </a:lnTo>
                <a:lnTo>
                  <a:pt x="125469" y="137127"/>
                </a:lnTo>
                <a:lnTo>
                  <a:pt x="131825" y="134270"/>
                </a:lnTo>
                <a:lnTo>
                  <a:pt x="137968" y="132365"/>
                </a:lnTo>
                <a:lnTo>
                  <a:pt x="143968" y="131095"/>
                </a:lnTo>
                <a:lnTo>
                  <a:pt x="149873" y="130249"/>
                </a:lnTo>
                <a:lnTo>
                  <a:pt x="156666" y="128732"/>
                </a:lnTo>
                <a:lnTo>
                  <a:pt x="164054" y="126768"/>
                </a:lnTo>
                <a:lnTo>
                  <a:pt x="171836" y="124506"/>
                </a:lnTo>
                <a:lnTo>
                  <a:pt x="179882" y="123951"/>
                </a:lnTo>
                <a:lnTo>
                  <a:pt x="188103" y="124534"/>
                </a:lnTo>
                <a:lnTo>
                  <a:pt x="196441" y="125874"/>
                </a:lnTo>
                <a:lnTo>
                  <a:pt x="203905" y="126768"/>
                </a:lnTo>
                <a:lnTo>
                  <a:pt x="210786" y="127364"/>
                </a:lnTo>
                <a:lnTo>
                  <a:pt x="217278" y="127761"/>
                </a:lnTo>
                <a:lnTo>
                  <a:pt x="224464" y="128978"/>
                </a:lnTo>
                <a:lnTo>
                  <a:pt x="232111" y="130742"/>
                </a:lnTo>
                <a:lnTo>
                  <a:pt x="240068" y="132871"/>
                </a:lnTo>
                <a:lnTo>
                  <a:pt x="247277" y="135243"/>
                </a:lnTo>
                <a:lnTo>
                  <a:pt x="253988" y="137776"/>
                </a:lnTo>
                <a:lnTo>
                  <a:pt x="260367" y="140418"/>
                </a:lnTo>
                <a:lnTo>
                  <a:pt x="266525" y="143131"/>
                </a:lnTo>
                <a:lnTo>
                  <a:pt x="278446" y="148686"/>
                </a:lnTo>
                <a:lnTo>
                  <a:pt x="295868" y="157169"/>
                </a:lnTo>
                <a:lnTo>
                  <a:pt x="301622" y="160966"/>
                </a:lnTo>
                <a:lnTo>
                  <a:pt x="307363" y="165403"/>
                </a:lnTo>
                <a:lnTo>
                  <a:pt x="313095" y="170265"/>
                </a:lnTo>
                <a:lnTo>
                  <a:pt x="318822" y="175412"/>
                </a:lnTo>
                <a:lnTo>
                  <a:pt x="330265" y="186211"/>
                </a:lnTo>
                <a:lnTo>
                  <a:pt x="339161" y="197360"/>
                </a:lnTo>
                <a:lnTo>
                  <a:pt x="346289" y="208665"/>
                </a:lnTo>
                <a:lnTo>
                  <a:pt x="352632" y="220040"/>
                </a:lnTo>
                <a:lnTo>
                  <a:pt x="356086" y="231445"/>
                </a:lnTo>
                <a:lnTo>
                  <a:pt x="357622" y="242864"/>
                </a:lnTo>
                <a:lnTo>
                  <a:pt x="358304" y="254289"/>
                </a:lnTo>
                <a:lnTo>
                  <a:pt x="358607" y="265717"/>
                </a:lnTo>
                <a:lnTo>
                  <a:pt x="358688" y="271432"/>
                </a:lnTo>
                <a:lnTo>
                  <a:pt x="356238" y="282861"/>
                </a:lnTo>
                <a:lnTo>
                  <a:pt x="354251" y="288576"/>
                </a:lnTo>
                <a:lnTo>
                  <a:pt x="346964" y="300006"/>
                </a:lnTo>
                <a:lnTo>
                  <a:pt x="337374" y="311436"/>
                </a:lnTo>
                <a:lnTo>
                  <a:pt x="326763" y="322866"/>
                </a:lnTo>
                <a:lnTo>
                  <a:pt x="310078" y="340010"/>
                </a:lnTo>
                <a:lnTo>
                  <a:pt x="303476" y="344773"/>
                </a:lnTo>
                <a:lnTo>
                  <a:pt x="296216" y="348901"/>
                </a:lnTo>
                <a:lnTo>
                  <a:pt x="288519" y="352605"/>
                </a:lnTo>
                <a:lnTo>
                  <a:pt x="280530" y="356027"/>
                </a:lnTo>
                <a:lnTo>
                  <a:pt x="272347" y="359260"/>
                </a:lnTo>
                <a:lnTo>
                  <a:pt x="255634" y="365394"/>
                </a:lnTo>
                <a:lnTo>
                  <a:pt x="213072" y="379972"/>
                </a:lnTo>
                <a:lnTo>
                  <a:pt x="204515" y="381891"/>
                </a:lnTo>
                <a:lnTo>
                  <a:pt x="195952" y="383171"/>
                </a:lnTo>
                <a:lnTo>
                  <a:pt x="187387" y="384024"/>
                </a:lnTo>
                <a:lnTo>
                  <a:pt x="179771" y="384593"/>
                </a:lnTo>
                <a:lnTo>
                  <a:pt x="172789" y="384972"/>
                </a:lnTo>
                <a:lnTo>
                  <a:pt x="166229" y="385225"/>
                </a:lnTo>
                <a:lnTo>
                  <a:pt x="143345" y="385581"/>
                </a:lnTo>
                <a:lnTo>
                  <a:pt x="123018" y="385686"/>
                </a:lnTo>
                <a:lnTo>
                  <a:pt x="115903" y="384749"/>
                </a:lnTo>
                <a:lnTo>
                  <a:pt x="108303" y="383171"/>
                </a:lnTo>
                <a:lnTo>
                  <a:pt x="100379" y="381167"/>
                </a:lnTo>
                <a:lnTo>
                  <a:pt x="93191" y="378878"/>
                </a:lnTo>
                <a:lnTo>
                  <a:pt x="86494" y="376400"/>
                </a:lnTo>
                <a:lnTo>
                  <a:pt x="80124" y="373795"/>
                </a:lnTo>
                <a:lnTo>
                  <a:pt x="73973" y="371106"/>
                </a:lnTo>
                <a:lnTo>
                  <a:pt x="62058" y="365578"/>
                </a:lnTo>
                <a:lnTo>
                  <a:pt x="52952" y="359947"/>
                </a:lnTo>
                <a:lnTo>
                  <a:pt x="49191" y="357111"/>
                </a:lnTo>
                <a:lnTo>
                  <a:pt x="46683" y="354269"/>
                </a:lnTo>
                <a:lnTo>
                  <a:pt x="45011" y="351421"/>
                </a:lnTo>
                <a:lnTo>
                  <a:pt x="43897" y="348570"/>
                </a:lnTo>
                <a:lnTo>
                  <a:pt x="42201" y="346669"/>
                </a:lnTo>
                <a:lnTo>
                  <a:pt x="40118" y="345402"/>
                </a:lnTo>
                <a:lnTo>
                  <a:pt x="37777" y="344558"/>
                </a:lnTo>
                <a:lnTo>
                  <a:pt x="36216" y="343042"/>
                </a:lnTo>
                <a:lnTo>
                  <a:pt x="35176" y="341079"/>
                </a:lnTo>
                <a:lnTo>
                  <a:pt x="34482" y="338818"/>
                </a:lnTo>
                <a:lnTo>
                  <a:pt x="33067" y="337310"/>
                </a:lnTo>
                <a:lnTo>
                  <a:pt x="31172" y="336306"/>
                </a:lnTo>
                <a:lnTo>
                  <a:pt x="25836" y="334693"/>
                </a:lnTo>
                <a:lnTo>
                  <a:pt x="26351" y="334560"/>
                </a:lnTo>
                <a:lnTo>
                  <a:pt x="33095" y="33429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6" name="Group 75"/>
          <p:cNvGrpSpPr/>
          <p:nvPr/>
        </p:nvGrpSpPr>
        <p:grpSpPr>
          <a:xfrm>
            <a:off x="4203382" y="2125980"/>
            <a:ext cx="3934746" cy="1807413"/>
            <a:chOff x="4203382" y="2125980"/>
            <a:chExt cx="3934746" cy="1807413"/>
          </a:xfrm>
        </p:grpSpPr>
        <p:sp>
          <p:nvSpPr>
            <p:cNvPr id="58" name="SMARTPenAnnotation582"/>
            <p:cNvSpPr/>
            <p:nvPr/>
          </p:nvSpPr>
          <p:spPr>
            <a:xfrm>
              <a:off x="4203382" y="2125980"/>
              <a:ext cx="2211706" cy="66834"/>
            </a:xfrm>
            <a:custGeom>
              <a:avLst/>
              <a:gdLst/>
              <a:ahLst/>
              <a:cxnLst/>
              <a:rect l="0" t="0" r="0" b="0"/>
              <a:pathLst>
                <a:path w="2211706" h="66834">
                  <a:moveTo>
                    <a:pt x="0" y="60007"/>
                  </a:moveTo>
                  <a:lnTo>
                    <a:pt x="252802" y="60007"/>
                  </a:lnTo>
                  <a:lnTo>
                    <a:pt x="263784" y="60960"/>
                  </a:lnTo>
                  <a:lnTo>
                    <a:pt x="274917" y="62547"/>
                  </a:lnTo>
                  <a:lnTo>
                    <a:pt x="286147" y="64558"/>
                  </a:lnTo>
                  <a:lnTo>
                    <a:pt x="296492" y="65899"/>
                  </a:lnTo>
                  <a:lnTo>
                    <a:pt x="325657" y="66833"/>
                  </a:lnTo>
                  <a:lnTo>
                    <a:pt x="336167" y="65510"/>
                  </a:lnTo>
                  <a:lnTo>
                    <a:pt x="346984" y="63676"/>
                  </a:lnTo>
                  <a:lnTo>
                    <a:pt x="371703" y="61638"/>
                  </a:lnTo>
                  <a:lnTo>
                    <a:pt x="433617" y="60222"/>
                  </a:lnTo>
                  <a:lnTo>
                    <a:pt x="742954" y="60007"/>
                  </a:lnTo>
                  <a:lnTo>
                    <a:pt x="757240" y="59055"/>
                  </a:lnTo>
                  <a:lnTo>
                    <a:pt x="771527" y="57467"/>
                  </a:lnTo>
                  <a:lnTo>
                    <a:pt x="785814" y="55456"/>
                  </a:lnTo>
                  <a:lnTo>
                    <a:pt x="801053" y="54116"/>
                  </a:lnTo>
                  <a:lnTo>
                    <a:pt x="849807" y="52229"/>
                  </a:lnTo>
                  <a:lnTo>
                    <a:pt x="900447" y="50717"/>
                  </a:lnTo>
                  <a:lnTo>
                    <a:pt x="917481" y="49051"/>
                  </a:lnTo>
                  <a:lnTo>
                    <a:pt x="934552" y="46988"/>
                  </a:lnTo>
                  <a:lnTo>
                    <a:pt x="951647" y="45613"/>
                  </a:lnTo>
                  <a:lnTo>
                    <a:pt x="985881" y="44085"/>
                  </a:lnTo>
                  <a:lnTo>
                    <a:pt x="1003012" y="42725"/>
                  </a:lnTo>
                  <a:lnTo>
                    <a:pt x="1020147" y="40865"/>
                  </a:lnTo>
                  <a:lnTo>
                    <a:pt x="1037286" y="38673"/>
                  </a:lnTo>
                  <a:lnTo>
                    <a:pt x="1054426" y="37212"/>
                  </a:lnTo>
                  <a:lnTo>
                    <a:pt x="1106808" y="35156"/>
                  </a:lnTo>
                  <a:lnTo>
                    <a:pt x="1162227" y="33594"/>
                  </a:lnTo>
                  <a:lnTo>
                    <a:pt x="1178678" y="31921"/>
                  </a:lnTo>
                  <a:lnTo>
                    <a:pt x="1194408" y="29853"/>
                  </a:lnTo>
                  <a:lnTo>
                    <a:pt x="1210610" y="28474"/>
                  </a:lnTo>
                  <a:lnTo>
                    <a:pt x="1259764" y="26534"/>
                  </a:lnTo>
                  <a:lnTo>
                    <a:pt x="1305867" y="25007"/>
                  </a:lnTo>
                  <a:lnTo>
                    <a:pt x="1322063" y="23339"/>
                  </a:lnTo>
                  <a:lnTo>
                    <a:pt x="1338575" y="21274"/>
                  </a:lnTo>
                  <a:lnTo>
                    <a:pt x="1355298" y="19897"/>
                  </a:lnTo>
                  <a:lnTo>
                    <a:pt x="1389120" y="18368"/>
                  </a:lnTo>
                  <a:lnTo>
                    <a:pt x="1405187" y="17008"/>
                  </a:lnTo>
                  <a:lnTo>
                    <a:pt x="1420662" y="15148"/>
                  </a:lnTo>
                  <a:lnTo>
                    <a:pt x="1435740" y="12956"/>
                  </a:lnTo>
                  <a:lnTo>
                    <a:pt x="1451508" y="11495"/>
                  </a:lnTo>
                  <a:lnTo>
                    <a:pt x="1501004" y="9438"/>
                  </a:lnTo>
                  <a:lnTo>
                    <a:pt x="1551864" y="7876"/>
                  </a:lnTo>
                  <a:lnTo>
                    <a:pt x="1568929" y="6203"/>
                  </a:lnTo>
                  <a:lnTo>
                    <a:pt x="1586020" y="4135"/>
                  </a:lnTo>
                  <a:lnTo>
                    <a:pt x="1602177" y="2757"/>
                  </a:lnTo>
                  <a:lnTo>
                    <a:pt x="1648622" y="816"/>
                  </a:lnTo>
                  <a:lnTo>
                    <a:pt x="1727450" y="107"/>
                  </a:lnTo>
                  <a:lnTo>
                    <a:pt x="1922624" y="0"/>
                  </a:lnTo>
                  <a:lnTo>
                    <a:pt x="1934211" y="952"/>
                  </a:lnTo>
                  <a:lnTo>
                    <a:pt x="1945747" y="2540"/>
                  </a:lnTo>
                  <a:lnTo>
                    <a:pt x="1957247" y="4551"/>
                  </a:lnTo>
                  <a:lnTo>
                    <a:pt x="1967771" y="5891"/>
                  </a:lnTo>
                  <a:lnTo>
                    <a:pt x="1997189" y="7778"/>
                  </a:lnTo>
                  <a:lnTo>
                    <a:pt x="2065376" y="8526"/>
                  </a:lnTo>
                  <a:lnTo>
                    <a:pt x="2211705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583"/>
            <p:cNvSpPr/>
            <p:nvPr/>
          </p:nvSpPr>
          <p:spPr>
            <a:xfrm>
              <a:off x="4846320" y="2228850"/>
              <a:ext cx="85726" cy="402908"/>
            </a:xfrm>
            <a:custGeom>
              <a:avLst/>
              <a:gdLst/>
              <a:ahLst/>
              <a:cxnLst/>
              <a:rect l="0" t="0" r="0" b="0"/>
              <a:pathLst>
                <a:path w="85726" h="402908">
                  <a:moveTo>
                    <a:pt x="0" y="0"/>
                  </a:moveTo>
                  <a:lnTo>
                    <a:pt x="0" y="11931"/>
                  </a:lnTo>
                  <a:lnTo>
                    <a:pt x="952" y="14621"/>
                  </a:lnTo>
                  <a:lnTo>
                    <a:pt x="2540" y="17368"/>
                  </a:lnTo>
                  <a:lnTo>
                    <a:pt x="4550" y="20151"/>
                  </a:lnTo>
                  <a:lnTo>
                    <a:pt x="6785" y="28323"/>
                  </a:lnTo>
                  <a:lnTo>
                    <a:pt x="7778" y="38305"/>
                  </a:lnTo>
                  <a:lnTo>
                    <a:pt x="8219" y="49092"/>
                  </a:lnTo>
                  <a:lnTo>
                    <a:pt x="9289" y="55588"/>
                  </a:lnTo>
                  <a:lnTo>
                    <a:pt x="10955" y="62776"/>
                  </a:lnTo>
                  <a:lnTo>
                    <a:pt x="13018" y="70425"/>
                  </a:lnTo>
                  <a:lnTo>
                    <a:pt x="14394" y="77430"/>
                  </a:lnTo>
                  <a:lnTo>
                    <a:pt x="15311" y="84005"/>
                  </a:lnTo>
                  <a:lnTo>
                    <a:pt x="15922" y="90293"/>
                  </a:lnTo>
                  <a:lnTo>
                    <a:pt x="16329" y="97343"/>
                  </a:lnTo>
                  <a:lnTo>
                    <a:pt x="16782" y="112796"/>
                  </a:lnTo>
                  <a:lnTo>
                    <a:pt x="17855" y="120917"/>
                  </a:lnTo>
                  <a:lnTo>
                    <a:pt x="19524" y="129189"/>
                  </a:lnTo>
                  <a:lnTo>
                    <a:pt x="21588" y="137561"/>
                  </a:lnTo>
                  <a:lnTo>
                    <a:pt x="22964" y="146000"/>
                  </a:lnTo>
                  <a:lnTo>
                    <a:pt x="23882" y="154483"/>
                  </a:lnTo>
                  <a:lnTo>
                    <a:pt x="24494" y="162996"/>
                  </a:lnTo>
                  <a:lnTo>
                    <a:pt x="25854" y="171529"/>
                  </a:lnTo>
                  <a:lnTo>
                    <a:pt x="27713" y="180075"/>
                  </a:lnTo>
                  <a:lnTo>
                    <a:pt x="29906" y="188630"/>
                  </a:lnTo>
                  <a:lnTo>
                    <a:pt x="32319" y="197191"/>
                  </a:lnTo>
                  <a:lnTo>
                    <a:pt x="37541" y="214322"/>
                  </a:lnTo>
                  <a:lnTo>
                    <a:pt x="39315" y="221939"/>
                  </a:lnTo>
                  <a:lnTo>
                    <a:pt x="40497" y="228922"/>
                  </a:lnTo>
                  <a:lnTo>
                    <a:pt x="41285" y="235482"/>
                  </a:lnTo>
                  <a:lnTo>
                    <a:pt x="41811" y="242713"/>
                  </a:lnTo>
                  <a:lnTo>
                    <a:pt x="42161" y="250391"/>
                  </a:lnTo>
                  <a:lnTo>
                    <a:pt x="42395" y="258367"/>
                  </a:lnTo>
                  <a:lnTo>
                    <a:pt x="43504" y="265589"/>
                  </a:lnTo>
                  <a:lnTo>
                    <a:pt x="45194" y="272310"/>
                  </a:lnTo>
                  <a:lnTo>
                    <a:pt x="54753" y="301333"/>
                  </a:lnTo>
                  <a:lnTo>
                    <a:pt x="56504" y="308521"/>
                  </a:lnTo>
                  <a:lnTo>
                    <a:pt x="57672" y="315218"/>
                  </a:lnTo>
                  <a:lnTo>
                    <a:pt x="58969" y="327739"/>
                  </a:lnTo>
                  <a:lnTo>
                    <a:pt x="59546" y="339654"/>
                  </a:lnTo>
                  <a:lnTo>
                    <a:pt x="60652" y="344546"/>
                  </a:lnTo>
                  <a:lnTo>
                    <a:pt x="62342" y="348760"/>
                  </a:lnTo>
                  <a:lnTo>
                    <a:pt x="64421" y="352521"/>
                  </a:lnTo>
                  <a:lnTo>
                    <a:pt x="66732" y="359241"/>
                  </a:lnTo>
                  <a:lnTo>
                    <a:pt x="68711" y="366355"/>
                  </a:lnTo>
                  <a:lnTo>
                    <a:pt x="70572" y="370919"/>
                  </a:lnTo>
                  <a:lnTo>
                    <a:pt x="72765" y="375866"/>
                  </a:lnTo>
                  <a:lnTo>
                    <a:pt x="75202" y="383904"/>
                  </a:lnTo>
                  <a:lnTo>
                    <a:pt x="75852" y="387381"/>
                  </a:lnTo>
                  <a:lnTo>
                    <a:pt x="77238" y="389699"/>
                  </a:lnTo>
                  <a:lnTo>
                    <a:pt x="79115" y="391244"/>
                  </a:lnTo>
                  <a:lnTo>
                    <a:pt x="84419" y="393724"/>
                  </a:lnTo>
                  <a:lnTo>
                    <a:pt x="84854" y="394880"/>
                  </a:lnTo>
                  <a:lnTo>
                    <a:pt x="85725" y="40290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584"/>
            <p:cNvSpPr/>
            <p:nvPr/>
          </p:nvSpPr>
          <p:spPr>
            <a:xfrm>
              <a:off x="4992170" y="2391762"/>
              <a:ext cx="265574" cy="222339"/>
            </a:xfrm>
            <a:custGeom>
              <a:avLst/>
              <a:gdLst/>
              <a:ahLst/>
              <a:cxnLst/>
              <a:rect l="0" t="0" r="0" b="0"/>
              <a:pathLst>
                <a:path w="265574" h="222339">
                  <a:moveTo>
                    <a:pt x="111325" y="17110"/>
                  </a:moveTo>
                  <a:lnTo>
                    <a:pt x="106774" y="17110"/>
                  </a:lnTo>
                  <a:lnTo>
                    <a:pt x="105433" y="16158"/>
                  </a:lnTo>
                  <a:lnTo>
                    <a:pt x="104539" y="14570"/>
                  </a:lnTo>
                  <a:lnTo>
                    <a:pt x="103943" y="12559"/>
                  </a:lnTo>
                  <a:lnTo>
                    <a:pt x="102594" y="11219"/>
                  </a:lnTo>
                  <a:lnTo>
                    <a:pt x="100742" y="10325"/>
                  </a:lnTo>
                  <a:lnTo>
                    <a:pt x="95476" y="8890"/>
                  </a:lnTo>
                  <a:lnTo>
                    <a:pt x="87592" y="8607"/>
                  </a:lnTo>
                  <a:lnTo>
                    <a:pt x="74062" y="8547"/>
                  </a:lnTo>
                  <a:lnTo>
                    <a:pt x="71243" y="9496"/>
                  </a:lnTo>
                  <a:lnTo>
                    <a:pt x="65571" y="13091"/>
                  </a:lnTo>
                  <a:lnTo>
                    <a:pt x="59874" y="17864"/>
                  </a:lnTo>
                  <a:lnTo>
                    <a:pt x="53215" y="23160"/>
                  </a:lnTo>
                  <a:lnTo>
                    <a:pt x="48773" y="25906"/>
                  </a:lnTo>
                  <a:lnTo>
                    <a:pt x="43905" y="28689"/>
                  </a:lnTo>
                  <a:lnTo>
                    <a:pt x="39709" y="32449"/>
                  </a:lnTo>
                  <a:lnTo>
                    <a:pt x="35958" y="36861"/>
                  </a:lnTo>
                  <a:lnTo>
                    <a:pt x="32505" y="41708"/>
                  </a:lnTo>
                  <a:lnTo>
                    <a:pt x="29251" y="46843"/>
                  </a:lnTo>
                  <a:lnTo>
                    <a:pt x="26129" y="52172"/>
                  </a:lnTo>
                  <a:lnTo>
                    <a:pt x="23095" y="57630"/>
                  </a:lnTo>
                  <a:lnTo>
                    <a:pt x="20120" y="62221"/>
                  </a:lnTo>
                  <a:lnTo>
                    <a:pt x="17184" y="66234"/>
                  </a:lnTo>
                  <a:lnTo>
                    <a:pt x="14274" y="69862"/>
                  </a:lnTo>
                  <a:lnTo>
                    <a:pt x="12334" y="74185"/>
                  </a:lnTo>
                  <a:lnTo>
                    <a:pt x="11041" y="78973"/>
                  </a:lnTo>
                  <a:lnTo>
                    <a:pt x="10178" y="84069"/>
                  </a:lnTo>
                  <a:lnTo>
                    <a:pt x="8652" y="89372"/>
                  </a:lnTo>
                  <a:lnTo>
                    <a:pt x="6681" y="94812"/>
                  </a:lnTo>
                  <a:lnTo>
                    <a:pt x="4415" y="100344"/>
                  </a:lnTo>
                  <a:lnTo>
                    <a:pt x="2904" y="105937"/>
                  </a:lnTo>
                  <a:lnTo>
                    <a:pt x="1896" y="111571"/>
                  </a:lnTo>
                  <a:lnTo>
                    <a:pt x="1225" y="117231"/>
                  </a:lnTo>
                  <a:lnTo>
                    <a:pt x="777" y="123863"/>
                  </a:lnTo>
                  <a:lnTo>
                    <a:pt x="479" y="131141"/>
                  </a:lnTo>
                  <a:lnTo>
                    <a:pt x="59" y="152497"/>
                  </a:lnTo>
                  <a:lnTo>
                    <a:pt x="0" y="158803"/>
                  </a:lnTo>
                  <a:lnTo>
                    <a:pt x="913" y="163960"/>
                  </a:lnTo>
                  <a:lnTo>
                    <a:pt x="2475" y="168350"/>
                  </a:lnTo>
                  <a:lnTo>
                    <a:pt x="4468" y="172229"/>
                  </a:lnTo>
                  <a:lnTo>
                    <a:pt x="5797" y="176720"/>
                  </a:lnTo>
                  <a:lnTo>
                    <a:pt x="6683" y="181619"/>
                  </a:lnTo>
                  <a:lnTo>
                    <a:pt x="7273" y="186791"/>
                  </a:lnTo>
                  <a:lnTo>
                    <a:pt x="8619" y="191190"/>
                  </a:lnTo>
                  <a:lnTo>
                    <a:pt x="10469" y="195076"/>
                  </a:lnTo>
                  <a:lnTo>
                    <a:pt x="12655" y="198619"/>
                  </a:lnTo>
                  <a:lnTo>
                    <a:pt x="20164" y="205096"/>
                  </a:lnTo>
                  <a:lnTo>
                    <a:pt x="24833" y="208156"/>
                  </a:lnTo>
                  <a:lnTo>
                    <a:pt x="32562" y="214097"/>
                  </a:lnTo>
                  <a:lnTo>
                    <a:pt x="35956" y="217015"/>
                  </a:lnTo>
                  <a:lnTo>
                    <a:pt x="40123" y="218960"/>
                  </a:lnTo>
                  <a:lnTo>
                    <a:pt x="44808" y="220257"/>
                  </a:lnTo>
                  <a:lnTo>
                    <a:pt x="49835" y="221121"/>
                  </a:lnTo>
                  <a:lnTo>
                    <a:pt x="55092" y="221697"/>
                  </a:lnTo>
                  <a:lnTo>
                    <a:pt x="60501" y="222082"/>
                  </a:lnTo>
                  <a:lnTo>
                    <a:pt x="66012" y="222338"/>
                  </a:lnTo>
                  <a:lnTo>
                    <a:pt x="71591" y="221556"/>
                  </a:lnTo>
                  <a:lnTo>
                    <a:pt x="77215" y="220083"/>
                  </a:lnTo>
                  <a:lnTo>
                    <a:pt x="104481" y="210873"/>
                  </a:lnTo>
                  <a:lnTo>
                    <a:pt x="111525" y="208198"/>
                  </a:lnTo>
                  <a:lnTo>
                    <a:pt x="118125" y="205462"/>
                  </a:lnTo>
                  <a:lnTo>
                    <a:pt x="124431" y="202686"/>
                  </a:lnTo>
                  <a:lnTo>
                    <a:pt x="131492" y="199882"/>
                  </a:lnTo>
                  <a:lnTo>
                    <a:pt x="146958" y="194227"/>
                  </a:lnTo>
                  <a:lnTo>
                    <a:pt x="171730" y="185688"/>
                  </a:lnTo>
                  <a:lnTo>
                    <a:pt x="179217" y="181883"/>
                  </a:lnTo>
                  <a:lnTo>
                    <a:pt x="186114" y="177441"/>
                  </a:lnTo>
                  <a:lnTo>
                    <a:pt x="192617" y="172575"/>
                  </a:lnTo>
                  <a:lnTo>
                    <a:pt x="198857" y="167426"/>
                  </a:lnTo>
                  <a:lnTo>
                    <a:pt x="204922" y="162088"/>
                  </a:lnTo>
                  <a:lnTo>
                    <a:pt x="210870" y="156625"/>
                  </a:lnTo>
                  <a:lnTo>
                    <a:pt x="216741" y="152030"/>
                  </a:lnTo>
                  <a:lnTo>
                    <a:pt x="222560" y="148014"/>
                  </a:lnTo>
                  <a:lnTo>
                    <a:pt x="228343" y="144384"/>
                  </a:lnTo>
                  <a:lnTo>
                    <a:pt x="234105" y="140060"/>
                  </a:lnTo>
                  <a:lnTo>
                    <a:pt x="239851" y="135271"/>
                  </a:lnTo>
                  <a:lnTo>
                    <a:pt x="245587" y="130174"/>
                  </a:lnTo>
                  <a:lnTo>
                    <a:pt x="250362" y="124871"/>
                  </a:lnTo>
                  <a:lnTo>
                    <a:pt x="254499" y="119431"/>
                  </a:lnTo>
                  <a:lnTo>
                    <a:pt x="258209" y="113899"/>
                  </a:lnTo>
                  <a:lnTo>
                    <a:pt x="260683" y="109258"/>
                  </a:lnTo>
                  <a:lnTo>
                    <a:pt x="262332" y="105212"/>
                  </a:lnTo>
                  <a:lnTo>
                    <a:pt x="263431" y="101562"/>
                  </a:lnTo>
                  <a:lnTo>
                    <a:pt x="264164" y="97224"/>
                  </a:lnTo>
                  <a:lnTo>
                    <a:pt x="264653" y="92427"/>
                  </a:lnTo>
                  <a:lnTo>
                    <a:pt x="265195" y="82969"/>
                  </a:lnTo>
                  <a:lnTo>
                    <a:pt x="265436" y="75591"/>
                  </a:lnTo>
                  <a:lnTo>
                    <a:pt x="265573" y="61531"/>
                  </a:lnTo>
                  <a:lnTo>
                    <a:pt x="263687" y="57202"/>
                  </a:lnTo>
                  <a:lnTo>
                    <a:pt x="260524" y="53363"/>
                  </a:lnTo>
                  <a:lnTo>
                    <a:pt x="252883" y="46557"/>
                  </a:lnTo>
                  <a:lnTo>
                    <a:pt x="246312" y="40358"/>
                  </a:lnTo>
                  <a:lnTo>
                    <a:pt x="242274" y="37371"/>
                  </a:lnTo>
                  <a:lnTo>
                    <a:pt x="237676" y="34427"/>
                  </a:lnTo>
                  <a:lnTo>
                    <a:pt x="232707" y="31513"/>
                  </a:lnTo>
                  <a:lnTo>
                    <a:pt x="224645" y="25734"/>
                  </a:lnTo>
                  <a:lnTo>
                    <a:pt x="216934" y="19990"/>
                  </a:lnTo>
                  <a:lnTo>
                    <a:pt x="212211" y="17125"/>
                  </a:lnTo>
                  <a:lnTo>
                    <a:pt x="207157" y="14263"/>
                  </a:lnTo>
                  <a:lnTo>
                    <a:pt x="201883" y="12354"/>
                  </a:lnTo>
                  <a:lnTo>
                    <a:pt x="196462" y="11082"/>
                  </a:lnTo>
                  <a:lnTo>
                    <a:pt x="190943" y="10234"/>
                  </a:lnTo>
                  <a:lnTo>
                    <a:pt x="185358" y="8716"/>
                  </a:lnTo>
                  <a:lnTo>
                    <a:pt x="179730" y="6752"/>
                  </a:lnTo>
                  <a:lnTo>
                    <a:pt x="174074" y="4489"/>
                  </a:lnTo>
                  <a:lnTo>
                    <a:pt x="167445" y="2981"/>
                  </a:lnTo>
                  <a:lnTo>
                    <a:pt x="160168" y="1976"/>
                  </a:lnTo>
                  <a:lnTo>
                    <a:pt x="146368" y="859"/>
                  </a:lnTo>
                  <a:lnTo>
                    <a:pt x="137059" y="362"/>
                  </a:lnTo>
                  <a:lnTo>
                    <a:pt x="129747" y="142"/>
                  </a:lnTo>
                  <a:lnTo>
                    <a:pt x="117292" y="0"/>
                  </a:lnTo>
                  <a:lnTo>
                    <a:pt x="114350" y="941"/>
                  </a:lnTo>
                  <a:lnTo>
                    <a:pt x="106612" y="5863"/>
                  </a:lnTo>
                  <a:lnTo>
                    <a:pt x="102752" y="853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585"/>
            <p:cNvSpPr/>
            <p:nvPr/>
          </p:nvSpPr>
          <p:spPr>
            <a:xfrm>
              <a:off x="5312947" y="2391727"/>
              <a:ext cx="236275" cy="433222"/>
            </a:xfrm>
            <a:custGeom>
              <a:avLst/>
              <a:gdLst/>
              <a:ahLst/>
              <a:cxnLst/>
              <a:rect l="0" t="0" r="0" b="0"/>
              <a:pathLst>
                <a:path w="236275" h="433222">
                  <a:moveTo>
                    <a:pt x="116303" y="0"/>
                  </a:moveTo>
                  <a:lnTo>
                    <a:pt x="83059" y="0"/>
                  </a:lnTo>
                  <a:lnTo>
                    <a:pt x="78901" y="953"/>
                  </a:lnTo>
                  <a:lnTo>
                    <a:pt x="71739" y="4551"/>
                  </a:lnTo>
                  <a:lnTo>
                    <a:pt x="65382" y="9325"/>
                  </a:lnTo>
                  <a:lnTo>
                    <a:pt x="58429" y="14622"/>
                  </a:lnTo>
                  <a:lnTo>
                    <a:pt x="53907" y="17368"/>
                  </a:lnTo>
                  <a:lnTo>
                    <a:pt x="48988" y="20151"/>
                  </a:lnTo>
                  <a:lnTo>
                    <a:pt x="44756" y="22959"/>
                  </a:lnTo>
                  <a:lnTo>
                    <a:pt x="37514" y="28619"/>
                  </a:lnTo>
                  <a:lnTo>
                    <a:pt x="31120" y="36850"/>
                  </a:lnTo>
                  <a:lnTo>
                    <a:pt x="25104" y="46858"/>
                  </a:lnTo>
                  <a:lnTo>
                    <a:pt x="19255" y="57656"/>
                  </a:lnTo>
                  <a:lnTo>
                    <a:pt x="16020" y="68805"/>
                  </a:lnTo>
                  <a:lnTo>
                    <a:pt x="13630" y="80110"/>
                  </a:lnTo>
                  <a:lnTo>
                    <a:pt x="9393" y="91484"/>
                  </a:lnTo>
                  <a:lnTo>
                    <a:pt x="7882" y="98137"/>
                  </a:lnTo>
                  <a:lnTo>
                    <a:pt x="6874" y="105430"/>
                  </a:lnTo>
                  <a:lnTo>
                    <a:pt x="6203" y="113149"/>
                  </a:lnTo>
                  <a:lnTo>
                    <a:pt x="5755" y="121153"/>
                  </a:lnTo>
                  <a:lnTo>
                    <a:pt x="5258" y="137666"/>
                  </a:lnTo>
                  <a:lnTo>
                    <a:pt x="4173" y="145117"/>
                  </a:lnTo>
                  <a:lnTo>
                    <a:pt x="427" y="158477"/>
                  </a:lnTo>
                  <a:lnTo>
                    <a:pt x="0" y="164706"/>
                  </a:lnTo>
                  <a:lnTo>
                    <a:pt x="2065" y="176708"/>
                  </a:lnTo>
                  <a:lnTo>
                    <a:pt x="3618" y="188392"/>
                  </a:lnTo>
                  <a:lnTo>
                    <a:pt x="4032" y="194174"/>
                  </a:lnTo>
                  <a:lnTo>
                    <a:pt x="5260" y="198982"/>
                  </a:lnTo>
                  <a:lnTo>
                    <a:pt x="9166" y="206864"/>
                  </a:lnTo>
                  <a:lnTo>
                    <a:pt x="11541" y="209347"/>
                  </a:lnTo>
                  <a:lnTo>
                    <a:pt x="14076" y="211002"/>
                  </a:lnTo>
                  <a:lnTo>
                    <a:pt x="16719" y="212106"/>
                  </a:lnTo>
                  <a:lnTo>
                    <a:pt x="22196" y="215872"/>
                  </a:lnTo>
                  <a:lnTo>
                    <a:pt x="24989" y="218210"/>
                  </a:lnTo>
                  <a:lnTo>
                    <a:pt x="27805" y="219768"/>
                  </a:lnTo>
                  <a:lnTo>
                    <a:pt x="33473" y="221500"/>
                  </a:lnTo>
                  <a:lnTo>
                    <a:pt x="36318" y="221009"/>
                  </a:lnTo>
                  <a:lnTo>
                    <a:pt x="42019" y="217924"/>
                  </a:lnTo>
                  <a:lnTo>
                    <a:pt x="45825" y="216720"/>
                  </a:lnTo>
                  <a:lnTo>
                    <a:pt x="50267" y="215918"/>
                  </a:lnTo>
                  <a:lnTo>
                    <a:pt x="55134" y="215383"/>
                  </a:lnTo>
                  <a:lnTo>
                    <a:pt x="59331" y="214074"/>
                  </a:lnTo>
                  <a:lnTo>
                    <a:pt x="66535" y="210079"/>
                  </a:lnTo>
                  <a:lnTo>
                    <a:pt x="70741" y="207680"/>
                  </a:lnTo>
                  <a:lnTo>
                    <a:pt x="80496" y="202475"/>
                  </a:lnTo>
                  <a:lnTo>
                    <a:pt x="85764" y="198801"/>
                  </a:lnTo>
                  <a:lnTo>
                    <a:pt x="91181" y="194446"/>
                  </a:lnTo>
                  <a:lnTo>
                    <a:pt x="96697" y="189638"/>
                  </a:lnTo>
                  <a:lnTo>
                    <a:pt x="105367" y="181756"/>
                  </a:lnTo>
                  <a:lnTo>
                    <a:pt x="112395" y="175078"/>
                  </a:lnTo>
                  <a:lnTo>
                    <a:pt x="118693" y="168935"/>
                  </a:lnTo>
                  <a:lnTo>
                    <a:pt x="124668" y="160490"/>
                  </a:lnTo>
                  <a:lnTo>
                    <a:pt x="130498" y="151339"/>
                  </a:lnTo>
                  <a:lnTo>
                    <a:pt x="136264" y="144097"/>
                  </a:lnTo>
                  <a:lnTo>
                    <a:pt x="138183" y="139879"/>
                  </a:lnTo>
                  <a:lnTo>
                    <a:pt x="140315" y="130114"/>
                  </a:lnTo>
                  <a:lnTo>
                    <a:pt x="141515" y="118456"/>
                  </a:lnTo>
                  <a:lnTo>
                    <a:pt x="139255" y="109480"/>
                  </a:lnTo>
                  <a:lnTo>
                    <a:pt x="135168" y="96256"/>
                  </a:lnTo>
                  <a:lnTo>
                    <a:pt x="133958" y="83765"/>
                  </a:lnTo>
                  <a:lnTo>
                    <a:pt x="133787" y="78704"/>
                  </a:lnTo>
                  <a:lnTo>
                    <a:pt x="132722" y="74377"/>
                  </a:lnTo>
                  <a:lnTo>
                    <a:pt x="127624" y="63736"/>
                  </a:lnTo>
                  <a:lnTo>
                    <a:pt x="124737" y="54551"/>
                  </a:lnTo>
                  <a:lnTo>
                    <a:pt x="117601" y="44590"/>
                  </a:lnTo>
                  <a:lnTo>
                    <a:pt x="110668" y="37312"/>
                  </a:lnTo>
                  <a:lnTo>
                    <a:pt x="107844" y="34408"/>
                  </a:lnTo>
                  <a:lnTo>
                    <a:pt x="112315" y="34325"/>
                  </a:lnTo>
                  <a:lnTo>
                    <a:pt x="113644" y="35266"/>
                  </a:lnTo>
                  <a:lnTo>
                    <a:pt x="114531" y="36846"/>
                  </a:lnTo>
                  <a:lnTo>
                    <a:pt x="115121" y="38851"/>
                  </a:lnTo>
                  <a:lnTo>
                    <a:pt x="118317" y="43620"/>
                  </a:lnTo>
                  <a:lnTo>
                    <a:pt x="125472" y="51660"/>
                  </a:lnTo>
                  <a:lnTo>
                    <a:pt x="130855" y="58202"/>
                  </a:lnTo>
                  <a:lnTo>
                    <a:pt x="136423" y="67460"/>
                  </a:lnTo>
                  <a:lnTo>
                    <a:pt x="140194" y="71643"/>
                  </a:lnTo>
                  <a:lnTo>
                    <a:pt x="144612" y="75385"/>
                  </a:lnTo>
                  <a:lnTo>
                    <a:pt x="149463" y="78832"/>
                  </a:lnTo>
                  <a:lnTo>
                    <a:pt x="153650" y="83034"/>
                  </a:lnTo>
                  <a:lnTo>
                    <a:pt x="160841" y="92784"/>
                  </a:lnTo>
                  <a:lnTo>
                    <a:pt x="167213" y="103467"/>
                  </a:lnTo>
                  <a:lnTo>
                    <a:pt x="174171" y="115518"/>
                  </a:lnTo>
                  <a:lnTo>
                    <a:pt x="183615" y="130399"/>
                  </a:lnTo>
                  <a:lnTo>
                    <a:pt x="187847" y="137415"/>
                  </a:lnTo>
                  <a:lnTo>
                    <a:pt x="195090" y="150291"/>
                  </a:lnTo>
                  <a:lnTo>
                    <a:pt x="198944" y="162364"/>
                  </a:lnTo>
                  <a:lnTo>
                    <a:pt x="201610" y="174079"/>
                  </a:lnTo>
                  <a:lnTo>
                    <a:pt x="205970" y="185636"/>
                  </a:lnTo>
                  <a:lnTo>
                    <a:pt x="211082" y="199663"/>
                  </a:lnTo>
                  <a:lnTo>
                    <a:pt x="222125" y="231950"/>
                  </a:lnTo>
                  <a:lnTo>
                    <a:pt x="224951" y="239406"/>
                  </a:lnTo>
                  <a:lnTo>
                    <a:pt x="230630" y="252770"/>
                  </a:lnTo>
                  <a:lnTo>
                    <a:pt x="232526" y="259954"/>
                  </a:lnTo>
                  <a:lnTo>
                    <a:pt x="233790" y="267600"/>
                  </a:lnTo>
                  <a:lnTo>
                    <a:pt x="234633" y="275555"/>
                  </a:lnTo>
                  <a:lnTo>
                    <a:pt x="235194" y="282763"/>
                  </a:lnTo>
                  <a:lnTo>
                    <a:pt x="235818" y="295852"/>
                  </a:lnTo>
                  <a:lnTo>
                    <a:pt x="236170" y="318483"/>
                  </a:lnTo>
                  <a:lnTo>
                    <a:pt x="236274" y="338734"/>
                  </a:lnTo>
                  <a:lnTo>
                    <a:pt x="233759" y="350891"/>
                  </a:lnTo>
                  <a:lnTo>
                    <a:pt x="229465" y="362644"/>
                  </a:lnTo>
                  <a:lnTo>
                    <a:pt x="224382" y="374218"/>
                  </a:lnTo>
                  <a:lnTo>
                    <a:pt x="218948" y="385711"/>
                  </a:lnTo>
                  <a:lnTo>
                    <a:pt x="213358" y="396217"/>
                  </a:lnTo>
                  <a:lnTo>
                    <a:pt x="207698" y="404062"/>
                  </a:lnTo>
                  <a:lnTo>
                    <a:pt x="202008" y="410723"/>
                  </a:lnTo>
                  <a:lnTo>
                    <a:pt x="196304" y="416859"/>
                  </a:lnTo>
                  <a:lnTo>
                    <a:pt x="190594" y="422761"/>
                  </a:lnTo>
                  <a:lnTo>
                    <a:pt x="186785" y="424716"/>
                  </a:lnTo>
                  <a:lnTo>
                    <a:pt x="182341" y="426019"/>
                  </a:lnTo>
                  <a:lnTo>
                    <a:pt x="177473" y="426887"/>
                  </a:lnTo>
                  <a:lnTo>
                    <a:pt x="173275" y="428419"/>
                  </a:lnTo>
                  <a:lnTo>
                    <a:pt x="166071" y="432661"/>
                  </a:lnTo>
                  <a:lnTo>
                    <a:pt x="162817" y="433221"/>
                  </a:lnTo>
                  <a:lnTo>
                    <a:pt x="159694" y="432641"/>
                  </a:lnTo>
                  <a:lnTo>
                    <a:pt x="156661" y="431303"/>
                  </a:lnTo>
                  <a:lnTo>
                    <a:pt x="152733" y="430410"/>
                  </a:lnTo>
                  <a:lnTo>
                    <a:pt x="148209" y="429815"/>
                  </a:lnTo>
                  <a:lnTo>
                    <a:pt x="143289" y="429418"/>
                  </a:lnTo>
                  <a:lnTo>
                    <a:pt x="138103" y="429154"/>
                  </a:lnTo>
                  <a:lnTo>
                    <a:pt x="127262" y="428860"/>
                  </a:lnTo>
                  <a:lnTo>
                    <a:pt x="122656" y="427829"/>
                  </a:lnTo>
                  <a:lnTo>
                    <a:pt x="118633" y="426189"/>
                  </a:lnTo>
                  <a:lnTo>
                    <a:pt x="114999" y="424144"/>
                  </a:lnTo>
                  <a:lnTo>
                    <a:pt x="105881" y="419331"/>
                  </a:lnTo>
                  <a:lnTo>
                    <a:pt x="100782" y="416714"/>
                  </a:lnTo>
                  <a:lnTo>
                    <a:pt x="96430" y="414017"/>
                  </a:lnTo>
                  <a:lnTo>
                    <a:pt x="89056" y="408480"/>
                  </a:lnTo>
                  <a:lnTo>
                    <a:pt x="82603" y="402844"/>
                  </a:lnTo>
                  <a:lnTo>
                    <a:pt x="79549" y="400008"/>
                  </a:lnTo>
                  <a:lnTo>
                    <a:pt x="76560" y="398117"/>
                  </a:lnTo>
                  <a:lnTo>
                    <a:pt x="70699" y="396016"/>
                  </a:lnTo>
                  <a:lnTo>
                    <a:pt x="64919" y="392542"/>
                  </a:lnTo>
                  <a:lnTo>
                    <a:pt x="56295" y="38576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586"/>
            <p:cNvSpPr/>
            <p:nvPr/>
          </p:nvSpPr>
          <p:spPr>
            <a:xfrm>
              <a:off x="5652134" y="2288975"/>
              <a:ext cx="244698" cy="308493"/>
            </a:xfrm>
            <a:custGeom>
              <a:avLst/>
              <a:gdLst/>
              <a:ahLst/>
              <a:cxnLst/>
              <a:rect l="0" t="0" r="0" b="0"/>
              <a:pathLst>
                <a:path w="244698" h="308493">
                  <a:moveTo>
                    <a:pt x="0" y="42745"/>
                  </a:moveTo>
                  <a:lnTo>
                    <a:pt x="0" y="51212"/>
                  </a:lnTo>
                  <a:lnTo>
                    <a:pt x="7382" y="43927"/>
                  </a:lnTo>
                  <a:lnTo>
                    <a:pt x="10584" y="43270"/>
                  </a:lnTo>
                  <a:lnTo>
                    <a:pt x="16134" y="42978"/>
                  </a:lnTo>
                  <a:lnTo>
                    <a:pt x="24951" y="42848"/>
                  </a:lnTo>
                  <a:lnTo>
                    <a:pt x="29969" y="41861"/>
                  </a:lnTo>
                  <a:lnTo>
                    <a:pt x="35220" y="40251"/>
                  </a:lnTo>
                  <a:lnTo>
                    <a:pt x="40625" y="38225"/>
                  </a:lnTo>
                  <a:lnTo>
                    <a:pt x="47086" y="36874"/>
                  </a:lnTo>
                  <a:lnTo>
                    <a:pt x="54251" y="35973"/>
                  </a:lnTo>
                  <a:lnTo>
                    <a:pt x="61885" y="35373"/>
                  </a:lnTo>
                  <a:lnTo>
                    <a:pt x="69831" y="34020"/>
                  </a:lnTo>
                  <a:lnTo>
                    <a:pt x="77987" y="32166"/>
                  </a:lnTo>
                  <a:lnTo>
                    <a:pt x="86282" y="29977"/>
                  </a:lnTo>
                  <a:lnTo>
                    <a:pt x="93716" y="27565"/>
                  </a:lnTo>
                  <a:lnTo>
                    <a:pt x="100578" y="25005"/>
                  </a:lnTo>
                  <a:lnTo>
                    <a:pt x="107057" y="22346"/>
                  </a:lnTo>
                  <a:lnTo>
                    <a:pt x="114234" y="19620"/>
                  </a:lnTo>
                  <a:lnTo>
                    <a:pt x="129828" y="14052"/>
                  </a:lnTo>
                  <a:lnTo>
                    <a:pt x="137988" y="12186"/>
                  </a:lnTo>
                  <a:lnTo>
                    <a:pt x="146284" y="10942"/>
                  </a:lnTo>
                  <a:lnTo>
                    <a:pt x="154673" y="10113"/>
                  </a:lnTo>
                  <a:lnTo>
                    <a:pt x="163123" y="8608"/>
                  </a:lnTo>
                  <a:lnTo>
                    <a:pt x="171614" y="6652"/>
                  </a:lnTo>
                  <a:lnTo>
                    <a:pt x="180132" y="4395"/>
                  </a:lnTo>
                  <a:lnTo>
                    <a:pt x="186763" y="2891"/>
                  </a:lnTo>
                  <a:lnTo>
                    <a:pt x="192137" y="1888"/>
                  </a:lnTo>
                  <a:lnTo>
                    <a:pt x="196671" y="1219"/>
                  </a:lnTo>
                  <a:lnTo>
                    <a:pt x="201599" y="774"/>
                  </a:lnTo>
                  <a:lnTo>
                    <a:pt x="206790" y="476"/>
                  </a:lnTo>
                  <a:lnTo>
                    <a:pt x="216684" y="146"/>
                  </a:lnTo>
                  <a:lnTo>
                    <a:pt x="224257" y="0"/>
                  </a:lnTo>
                  <a:lnTo>
                    <a:pt x="226657" y="913"/>
                  </a:lnTo>
                  <a:lnTo>
                    <a:pt x="228257" y="2474"/>
                  </a:lnTo>
                  <a:lnTo>
                    <a:pt x="230988" y="6749"/>
                  </a:lnTo>
                  <a:lnTo>
                    <a:pt x="235377" y="11824"/>
                  </a:lnTo>
                  <a:lnTo>
                    <a:pt x="236928" y="14511"/>
                  </a:lnTo>
                  <a:lnTo>
                    <a:pt x="240064" y="23796"/>
                  </a:lnTo>
                  <a:lnTo>
                    <a:pt x="244173" y="33053"/>
                  </a:lnTo>
                  <a:lnTo>
                    <a:pt x="244697" y="37236"/>
                  </a:lnTo>
                  <a:lnTo>
                    <a:pt x="244094" y="40977"/>
                  </a:lnTo>
                  <a:lnTo>
                    <a:pt x="242740" y="44424"/>
                  </a:lnTo>
                  <a:lnTo>
                    <a:pt x="241234" y="53333"/>
                  </a:lnTo>
                  <a:lnTo>
                    <a:pt x="240833" y="58376"/>
                  </a:lnTo>
                  <a:lnTo>
                    <a:pt x="239613" y="63643"/>
                  </a:lnTo>
                  <a:lnTo>
                    <a:pt x="237847" y="69060"/>
                  </a:lnTo>
                  <a:lnTo>
                    <a:pt x="235718" y="74575"/>
                  </a:lnTo>
                  <a:lnTo>
                    <a:pt x="234298" y="81110"/>
                  </a:lnTo>
                  <a:lnTo>
                    <a:pt x="233351" y="88324"/>
                  </a:lnTo>
                  <a:lnTo>
                    <a:pt x="232721" y="95991"/>
                  </a:lnTo>
                  <a:lnTo>
                    <a:pt x="232299" y="103007"/>
                  </a:lnTo>
                  <a:lnTo>
                    <a:pt x="231832" y="115883"/>
                  </a:lnTo>
                  <a:lnTo>
                    <a:pt x="230755" y="121983"/>
                  </a:lnTo>
                  <a:lnTo>
                    <a:pt x="229084" y="127955"/>
                  </a:lnTo>
                  <a:lnTo>
                    <a:pt x="227018" y="133842"/>
                  </a:lnTo>
                  <a:lnTo>
                    <a:pt x="225640" y="140623"/>
                  </a:lnTo>
                  <a:lnTo>
                    <a:pt x="224722" y="148002"/>
                  </a:lnTo>
                  <a:lnTo>
                    <a:pt x="224110" y="155779"/>
                  </a:lnTo>
                  <a:lnTo>
                    <a:pt x="222750" y="162868"/>
                  </a:lnTo>
                  <a:lnTo>
                    <a:pt x="220890" y="169499"/>
                  </a:lnTo>
                  <a:lnTo>
                    <a:pt x="218697" y="175825"/>
                  </a:lnTo>
                  <a:lnTo>
                    <a:pt x="217236" y="181948"/>
                  </a:lnTo>
                  <a:lnTo>
                    <a:pt x="216262" y="187934"/>
                  </a:lnTo>
                  <a:lnTo>
                    <a:pt x="215612" y="193830"/>
                  </a:lnTo>
                  <a:lnTo>
                    <a:pt x="214227" y="199666"/>
                  </a:lnTo>
                  <a:lnTo>
                    <a:pt x="212351" y="205461"/>
                  </a:lnTo>
                  <a:lnTo>
                    <a:pt x="210147" y="211230"/>
                  </a:lnTo>
                  <a:lnTo>
                    <a:pt x="208678" y="216980"/>
                  </a:lnTo>
                  <a:lnTo>
                    <a:pt x="207699" y="222719"/>
                  </a:lnTo>
                  <a:lnTo>
                    <a:pt x="207047" y="228450"/>
                  </a:lnTo>
                  <a:lnTo>
                    <a:pt x="205658" y="234176"/>
                  </a:lnTo>
                  <a:lnTo>
                    <a:pt x="203781" y="239898"/>
                  </a:lnTo>
                  <a:lnTo>
                    <a:pt x="201577" y="245617"/>
                  </a:lnTo>
                  <a:lnTo>
                    <a:pt x="200107" y="251336"/>
                  </a:lnTo>
                  <a:lnTo>
                    <a:pt x="199127" y="257053"/>
                  </a:lnTo>
                  <a:lnTo>
                    <a:pt x="198475" y="262769"/>
                  </a:lnTo>
                  <a:lnTo>
                    <a:pt x="198991" y="267533"/>
                  </a:lnTo>
                  <a:lnTo>
                    <a:pt x="200289" y="271661"/>
                  </a:lnTo>
                  <a:lnTo>
                    <a:pt x="203317" y="278788"/>
                  </a:lnTo>
                  <a:lnTo>
                    <a:pt x="204664" y="285130"/>
                  </a:lnTo>
                  <a:lnTo>
                    <a:pt x="204070" y="288155"/>
                  </a:lnTo>
                  <a:lnTo>
                    <a:pt x="198813" y="297314"/>
                  </a:lnTo>
                  <a:lnTo>
                    <a:pt x="197493" y="299405"/>
                  </a:lnTo>
                  <a:lnTo>
                    <a:pt x="197264" y="304318"/>
                  </a:lnTo>
                  <a:lnTo>
                    <a:pt x="198185" y="305709"/>
                  </a:lnTo>
                  <a:lnTo>
                    <a:pt x="199751" y="306637"/>
                  </a:lnTo>
                  <a:lnTo>
                    <a:pt x="205741" y="30849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587"/>
            <p:cNvSpPr/>
            <p:nvPr/>
          </p:nvSpPr>
          <p:spPr>
            <a:xfrm>
              <a:off x="6012179" y="2271712"/>
              <a:ext cx="255470" cy="299994"/>
            </a:xfrm>
            <a:custGeom>
              <a:avLst/>
              <a:gdLst/>
              <a:ahLst/>
              <a:cxnLst/>
              <a:rect l="0" t="0" r="0" b="0"/>
              <a:pathLst>
                <a:path w="255470" h="299994">
                  <a:moveTo>
                    <a:pt x="248603" y="0"/>
                  </a:moveTo>
                  <a:lnTo>
                    <a:pt x="67416" y="0"/>
                  </a:lnTo>
                  <a:lnTo>
                    <a:pt x="63042" y="953"/>
                  </a:lnTo>
                  <a:lnTo>
                    <a:pt x="58221" y="2540"/>
                  </a:lnTo>
                  <a:lnTo>
                    <a:pt x="45896" y="7381"/>
                  </a:lnTo>
                  <a:lnTo>
                    <a:pt x="39212" y="8220"/>
                  </a:lnTo>
                  <a:lnTo>
                    <a:pt x="36618" y="9290"/>
                  </a:lnTo>
                  <a:lnTo>
                    <a:pt x="31198" y="13019"/>
                  </a:lnTo>
                  <a:lnTo>
                    <a:pt x="25613" y="17851"/>
                  </a:lnTo>
                  <a:lnTo>
                    <a:pt x="22791" y="20473"/>
                  </a:lnTo>
                  <a:lnTo>
                    <a:pt x="20909" y="23174"/>
                  </a:lnTo>
                  <a:lnTo>
                    <a:pt x="18818" y="28715"/>
                  </a:lnTo>
                  <a:lnTo>
                    <a:pt x="17642" y="37189"/>
                  </a:lnTo>
                  <a:lnTo>
                    <a:pt x="14826" y="45421"/>
                  </a:lnTo>
                  <a:lnTo>
                    <a:pt x="10399" y="54477"/>
                  </a:lnTo>
                  <a:lnTo>
                    <a:pt x="5257" y="61677"/>
                  </a:lnTo>
                  <a:lnTo>
                    <a:pt x="2337" y="68052"/>
                  </a:lnTo>
                  <a:lnTo>
                    <a:pt x="1039" y="75013"/>
                  </a:lnTo>
                  <a:lnTo>
                    <a:pt x="693" y="79536"/>
                  </a:lnTo>
                  <a:lnTo>
                    <a:pt x="308" y="88689"/>
                  </a:lnTo>
                  <a:lnTo>
                    <a:pt x="137" y="95933"/>
                  </a:lnTo>
                  <a:lnTo>
                    <a:pt x="0" y="152962"/>
                  </a:lnTo>
                  <a:lnTo>
                    <a:pt x="953" y="153410"/>
                  </a:lnTo>
                  <a:lnTo>
                    <a:pt x="4551" y="153907"/>
                  </a:lnTo>
                  <a:lnTo>
                    <a:pt x="5892" y="153087"/>
                  </a:lnTo>
                  <a:lnTo>
                    <a:pt x="6786" y="151588"/>
                  </a:lnTo>
                  <a:lnTo>
                    <a:pt x="7382" y="149636"/>
                  </a:lnTo>
                  <a:lnTo>
                    <a:pt x="8731" y="148335"/>
                  </a:lnTo>
                  <a:lnTo>
                    <a:pt x="10584" y="147468"/>
                  </a:lnTo>
                  <a:lnTo>
                    <a:pt x="12771" y="146889"/>
                  </a:lnTo>
                  <a:lnTo>
                    <a:pt x="17742" y="143707"/>
                  </a:lnTo>
                  <a:lnTo>
                    <a:pt x="24078" y="139117"/>
                  </a:lnTo>
                  <a:lnTo>
                    <a:pt x="28435" y="136560"/>
                  </a:lnTo>
                  <a:lnTo>
                    <a:pt x="33244" y="133902"/>
                  </a:lnTo>
                  <a:lnTo>
                    <a:pt x="38355" y="132131"/>
                  </a:lnTo>
                  <a:lnTo>
                    <a:pt x="43668" y="130950"/>
                  </a:lnTo>
                  <a:lnTo>
                    <a:pt x="49115" y="130162"/>
                  </a:lnTo>
                  <a:lnTo>
                    <a:pt x="55604" y="128685"/>
                  </a:lnTo>
                  <a:lnTo>
                    <a:pt x="62787" y="126747"/>
                  </a:lnTo>
                  <a:lnTo>
                    <a:pt x="70433" y="124503"/>
                  </a:lnTo>
                  <a:lnTo>
                    <a:pt x="77436" y="123007"/>
                  </a:lnTo>
                  <a:lnTo>
                    <a:pt x="84009" y="122010"/>
                  </a:lnTo>
                  <a:lnTo>
                    <a:pt x="90296" y="121345"/>
                  </a:lnTo>
                  <a:lnTo>
                    <a:pt x="97345" y="120902"/>
                  </a:lnTo>
                  <a:lnTo>
                    <a:pt x="104902" y="120606"/>
                  </a:lnTo>
                  <a:lnTo>
                    <a:pt x="126650" y="120190"/>
                  </a:lnTo>
                  <a:lnTo>
                    <a:pt x="175861" y="120025"/>
                  </a:lnTo>
                  <a:lnTo>
                    <a:pt x="182011" y="120974"/>
                  </a:lnTo>
                  <a:lnTo>
                    <a:pt x="188016" y="122560"/>
                  </a:lnTo>
                  <a:lnTo>
                    <a:pt x="193924" y="124569"/>
                  </a:lnTo>
                  <a:lnTo>
                    <a:pt x="199768" y="126861"/>
                  </a:lnTo>
                  <a:lnTo>
                    <a:pt x="205569" y="129342"/>
                  </a:lnTo>
                  <a:lnTo>
                    <a:pt x="211341" y="131948"/>
                  </a:lnTo>
                  <a:lnTo>
                    <a:pt x="216141" y="134638"/>
                  </a:lnTo>
                  <a:lnTo>
                    <a:pt x="224016" y="140166"/>
                  </a:lnTo>
                  <a:lnTo>
                    <a:pt x="230691" y="145799"/>
                  </a:lnTo>
                  <a:lnTo>
                    <a:pt x="233804" y="148634"/>
                  </a:lnTo>
                  <a:lnTo>
                    <a:pt x="239803" y="156865"/>
                  </a:lnTo>
                  <a:lnTo>
                    <a:pt x="245645" y="165920"/>
                  </a:lnTo>
                  <a:lnTo>
                    <a:pt x="251416" y="173120"/>
                  </a:lnTo>
                  <a:lnTo>
                    <a:pt x="253336" y="177326"/>
                  </a:lnTo>
                  <a:lnTo>
                    <a:pt x="254616" y="182035"/>
                  </a:lnTo>
                  <a:lnTo>
                    <a:pt x="255469" y="187079"/>
                  </a:lnTo>
                  <a:lnTo>
                    <a:pt x="255085" y="191394"/>
                  </a:lnTo>
                  <a:lnTo>
                    <a:pt x="253877" y="195224"/>
                  </a:lnTo>
                  <a:lnTo>
                    <a:pt x="252119" y="198729"/>
                  </a:lnTo>
                  <a:lnTo>
                    <a:pt x="250166" y="207704"/>
                  </a:lnTo>
                  <a:lnTo>
                    <a:pt x="249645" y="212764"/>
                  </a:lnTo>
                  <a:lnTo>
                    <a:pt x="247393" y="217091"/>
                  </a:lnTo>
                  <a:lnTo>
                    <a:pt x="236073" y="228682"/>
                  </a:lnTo>
                  <a:lnTo>
                    <a:pt x="232630" y="233418"/>
                  </a:lnTo>
                  <a:lnTo>
                    <a:pt x="229382" y="238479"/>
                  </a:lnTo>
                  <a:lnTo>
                    <a:pt x="225312" y="242806"/>
                  </a:lnTo>
                  <a:lnTo>
                    <a:pt x="220693" y="246643"/>
                  </a:lnTo>
                  <a:lnTo>
                    <a:pt x="215709" y="250154"/>
                  </a:lnTo>
                  <a:lnTo>
                    <a:pt x="210481" y="254399"/>
                  </a:lnTo>
                  <a:lnTo>
                    <a:pt x="205091" y="259135"/>
                  </a:lnTo>
                  <a:lnTo>
                    <a:pt x="199593" y="264196"/>
                  </a:lnTo>
                  <a:lnTo>
                    <a:pt x="194022" y="268524"/>
                  </a:lnTo>
                  <a:lnTo>
                    <a:pt x="188403" y="272361"/>
                  </a:lnTo>
                  <a:lnTo>
                    <a:pt x="182752" y="275871"/>
                  </a:lnTo>
                  <a:lnTo>
                    <a:pt x="176128" y="279164"/>
                  </a:lnTo>
                  <a:lnTo>
                    <a:pt x="168854" y="282312"/>
                  </a:lnTo>
                  <a:lnTo>
                    <a:pt x="161147" y="285363"/>
                  </a:lnTo>
                  <a:lnTo>
                    <a:pt x="154104" y="288349"/>
                  </a:lnTo>
                  <a:lnTo>
                    <a:pt x="141198" y="294208"/>
                  </a:lnTo>
                  <a:lnTo>
                    <a:pt x="135090" y="296151"/>
                  </a:lnTo>
                  <a:lnTo>
                    <a:pt x="129113" y="297447"/>
                  </a:lnTo>
                  <a:lnTo>
                    <a:pt x="123223" y="298310"/>
                  </a:lnTo>
                  <a:lnTo>
                    <a:pt x="116439" y="298886"/>
                  </a:lnTo>
                  <a:lnTo>
                    <a:pt x="109058" y="299270"/>
                  </a:lnTo>
                  <a:lnTo>
                    <a:pt x="90099" y="299810"/>
                  </a:lnTo>
                  <a:lnTo>
                    <a:pt x="70609" y="299993"/>
                  </a:lnTo>
                  <a:lnTo>
                    <a:pt x="65170" y="299055"/>
                  </a:lnTo>
                  <a:lnTo>
                    <a:pt x="59640" y="297478"/>
                  </a:lnTo>
                  <a:lnTo>
                    <a:pt x="54048" y="295473"/>
                  </a:lnTo>
                  <a:lnTo>
                    <a:pt x="49367" y="294137"/>
                  </a:lnTo>
                  <a:lnTo>
                    <a:pt x="41626" y="292653"/>
                  </a:lnTo>
                  <a:lnTo>
                    <a:pt x="35011" y="289453"/>
                  </a:lnTo>
                  <a:lnTo>
                    <a:pt x="28896" y="284856"/>
                  </a:lnTo>
                  <a:lnTo>
                    <a:pt x="21050" y="277865"/>
                  </a:lnTo>
                  <a:lnTo>
                    <a:pt x="17146" y="27432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588"/>
            <p:cNvSpPr/>
            <p:nvPr/>
          </p:nvSpPr>
          <p:spPr>
            <a:xfrm>
              <a:off x="6517957" y="2434589"/>
              <a:ext cx="300038" cy="25719"/>
            </a:xfrm>
            <a:custGeom>
              <a:avLst/>
              <a:gdLst/>
              <a:ahLst/>
              <a:cxnLst/>
              <a:rect l="0" t="0" r="0" b="0"/>
              <a:pathLst>
                <a:path w="300038" h="25719">
                  <a:moveTo>
                    <a:pt x="0" y="0"/>
                  </a:moveTo>
                  <a:lnTo>
                    <a:pt x="4551" y="0"/>
                  </a:lnTo>
                  <a:lnTo>
                    <a:pt x="7797" y="953"/>
                  </a:lnTo>
                  <a:lnTo>
                    <a:pt x="11865" y="2541"/>
                  </a:lnTo>
                  <a:lnTo>
                    <a:pt x="16482" y="4552"/>
                  </a:lnTo>
                  <a:lnTo>
                    <a:pt x="20513" y="5892"/>
                  </a:lnTo>
                  <a:lnTo>
                    <a:pt x="24153" y="6786"/>
                  </a:lnTo>
                  <a:lnTo>
                    <a:pt x="27533" y="7381"/>
                  </a:lnTo>
                  <a:lnTo>
                    <a:pt x="36366" y="8044"/>
                  </a:lnTo>
                  <a:lnTo>
                    <a:pt x="41389" y="8220"/>
                  </a:lnTo>
                  <a:lnTo>
                    <a:pt x="47595" y="9290"/>
                  </a:lnTo>
                  <a:lnTo>
                    <a:pt x="54591" y="10956"/>
                  </a:lnTo>
                  <a:lnTo>
                    <a:pt x="62111" y="13019"/>
                  </a:lnTo>
                  <a:lnTo>
                    <a:pt x="69982" y="14395"/>
                  </a:lnTo>
                  <a:lnTo>
                    <a:pt x="78087" y="15312"/>
                  </a:lnTo>
                  <a:lnTo>
                    <a:pt x="86348" y="15923"/>
                  </a:lnTo>
                  <a:lnTo>
                    <a:pt x="94713" y="16331"/>
                  </a:lnTo>
                  <a:lnTo>
                    <a:pt x="111627" y="16783"/>
                  </a:lnTo>
                  <a:lnTo>
                    <a:pt x="120139" y="17857"/>
                  </a:lnTo>
                  <a:lnTo>
                    <a:pt x="128669" y="19525"/>
                  </a:lnTo>
                  <a:lnTo>
                    <a:pt x="137215" y="21589"/>
                  </a:lnTo>
                  <a:lnTo>
                    <a:pt x="145769" y="22965"/>
                  </a:lnTo>
                  <a:lnTo>
                    <a:pt x="154330" y="23883"/>
                  </a:lnTo>
                  <a:lnTo>
                    <a:pt x="162894" y="24495"/>
                  </a:lnTo>
                  <a:lnTo>
                    <a:pt x="172413" y="24903"/>
                  </a:lnTo>
                  <a:lnTo>
                    <a:pt x="202110" y="25476"/>
                  </a:lnTo>
                  <a:lnTo>
                    <a:pt x="300037" y="2571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589"/>
            <p:cNvSpPr/>
            <p:nvPr/>
          </p:nvSpPr>
          <p:spPr>
            <a:xfrm>
              <a:off x="6946936" y="2331720"/>
              <a:ext cx="25365" cy="282893"/>
            </a:xfrm>
            <a:custGeom>
              <a:avLst/>
              <a:gdLst/>
              <a:ahLst/>
              <a:cxnLst/>
              <a:rect l="0" t="0" r="0" b="0"/>
              <a:pathLst>
                <a:path w="25365" h="282893">
                  <a:moveTo>
                    <a:pt x="8219" y="0"/>
                  </a:moveTo>
                  <a:lnTo>
                    <a:pt x="8219" y="137290"/>
                  </a:lnTo>
                  <a:lnTo>
                    <a:pt x="7266" y="144867"/>
                  </a:lnTo>
                  <a:lnTo>
                    <a:pt x="5679" y="151823"/>
                  </a:lnTo>
                  <a:lnTo>
                    <a:pt x="3667" y="158365"/>
                  </a:lnTo>
                  <a:lnTo>
                    <a:pt x="2327" y="165584"/>
                  </a:lnTo>
                  <a:lnTo>
                    <a:pt x="1433" y="173254"/>
                  </a:lnTo>
                  <a:lnTo>
                    <a:pt x="838" y="181225"/>
                  </a:lnTo>
                  <a:lnTo>
                    <a:pt x="441" y="188444"/>
                  </a:lnTo>
                  <a:lnTo>
                    <a:pt x="0" y="201545"/>
                  </a:lnTo>
                  <a:lnTo>
                    <a:pt x="834" y="207706"/>
                  </a:lnTo>
                  <a:lnTo>
                    <a:pt x="2343" y="213718"/>
                  </a:lnTo>
                  <a:lnTo>
                    <a:pt x="4302" y="219631"/>
                  </a:lnTo>
                  <a:lnTo>
                    <a:pt x="5607" y="225478"/>
                  </a:lnTo>
                  <a:lnTo>
                    <a:pt x="6478" y="231281"/>
                  </a:lnTo>
                  <a:lnTo>
                    <a:pt x="7058" y="237055"/>
                  </a:lnTo>
                  <a:lnTo>
                    <a:pt x="8397" y="241856"/>
                  </a:lnTo>
                  <a:lnTo>
                    <a:pt x="10243" y="246010"/>
                  </a:lnTo>
                  <a:lnTo>
                    <a:pt x="12426" y="249731"/>
                  </a:lnTo>
                  <a:lnTo>
                    <a:pt x="14833" y="254118"/>
                  </a:lnTo>
                  <a:lnTo>
                    <a:pt x="20048" y="264071"/>
                  </a:lnTo>
                  <a:lnTo>
                    <a:pt x="21820" y="268440"/>
                  </a:lnTo>
                  <a:lnTo>
                    <a:pt x="23001" y="272305"/>
                  </a:lnTo>
                  <a:lnTo>
                    <a:pt x="25364" y="28289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590"/>
            <p:cNvSpPr/>
            <p:nvPr/>
          </p:nvSpPr>
          <p:spPr>
            <a:xfrm>
              <a:off x="7101002" y="2426414"/>
              <a:ext cx="213931" cy="170654"/>
            </a:xfrm>
            <a:custGeom>
              <a:avLst/>
              <a:gdLst/>
              <a:ahLst/>
              <a:cxnLst/>
              <a:rect l="0" t="0" r="0" b="0"/>
              <a:pathLst>
                <a:path w="213931" h="170654">
                  <a:moveTo>
                    <a:pt x="34175" y="33893"/>
                  </a:moveTo>
                  <a:lnTo>
                    <a:pt x="34175" y="25673"/>
                  </a:lnTo>
                  <a:lnTo>
                    <a:pt x="28283" y="25390"/>
                  </a:lnTo>
                  <a:lnTo>
                    <a:pt x="26794" y="25352"/>
                  </a:lnTo>
                  <a:lnTo>
                    <a:pt x="26397" y="26294"/>
                  </a:lnTo>
                  <a:lnTo>
                    <a:pt x="25956" y="29881"/>
                  </a:lnTo>
                  <a:lnTo>
                    <a:pt x="24886" y="32171"/>
                  </a:lnTo>
                  <a:lnTo>
                    <a:pt x="21156" y="37255"/>
                  </a:lnTo>
                  <a:lnTo>
                    <a:pt x="19781" y="39944"/>
                  </a:lnTo>
                  <a:lnTo>
                    <a:pt x="18864" y="42690"/>
                  </a:lnTo>
                  <a:lnTo>
                    <a:pt x="18253" y="45473"/>
                  </a:lnTo>
                  <a:lnTo>
                    <a:pt x="16893" y="49233"/>
                  </a:lnTo>
                  <a:lnTo>
                    <a:pt x="15034" y="53644"/>
                  </a:lnTo>
                  <a:lnTo>
                    <a:pt x="12842" y="58491"/>
                  </a:lnTo>
                  <a:lnTo>
                    <a:pt x="11380" y="63627"/>
                  </a:lnTo>
                  <a:lnTo>
                    <a:pt x="10406" y="68955"/>
                  </a:lnTo>
                  <a:lnTo>
                    <a:pt x="9756" y="74413"/>
                  </a:lnTo>
                  <a:lnTo>
                    <a:pt x="8371" y="79956"/>
                  </a:lnTo>
                  <a:lnTo>
                    <a:pt x="6495" y="85557"/>
                  </a:lnTo>
                  <a:lnTo>
                    <a:pt x="4292" y="91196"/>
                  </a:lnTo>
                  <a:lnTo>
                    <a:pt x="2823" y="96860"/>
                  </a:lnTo>
                  <a:lnTo>
                    <a:pt x="1844" y="102541"/>
                  </a:lnTo>
                  <a:lnTo>
                    <a:pt x="1191" y="108233"/>
                  </a:lnTo>
                  <a:lnTo>
                    <a:pt x="755" y="112981"/>
                  </a:lnTo>
                  <a:lnTo>
                    <a:pt x="466" y="117098"/>
                  </a:lnTo>
                  <a:lnTo>
                    <a:pt x="273" y="120796"/>
                  </a:lnTo>
                  <a:lnTo>
                    <a:pt x="57" y="129984"/>
                  </a:lnTo>
                  <a:lnTo>
                    <a:pt x="0" y="135101"/>
                  </a:lnTo>
                  <a:lnTo>
                    <a:pt x="914" y="139465"/>
                  </a:lnTo>
                  <a:lnTo>
                    <a:pt x="2476" y="143327"/>
                  </a:lnTo>
                  <a:lnTo>
                    <a:pt x="4470" y="146854"/>
                  </a:lnTo>
                  <a:lnTo>
                    <a:pt x="6752" y="150158"/>
                  </a:lnTo>
                  <a:lnTo>
                    <a:pt x="9226" y="153313"/>
                  </a:lnTo>
                  <a:lnTo>
                    <a:pt x="11827" y="156369"/>
                  </a:lnTo>
                  <a:lnTo>
                    <a:pt x="15467" y="158406"/>
                  </a:lnTo>
                  <a:lnTo>
                    <a:pt x="19798" y="159764"/>
                  </a:lnTo>
                  <a:lnTo>
                    <a:pt x="24590" y="160670"/>
                  </a:lnTo>
                  <a:lnTo>
                    <a:pt x="29690" y="162226"/>
                  </a:lnTo>
                  <a:lnTo>
                    <a:pt x="34995" y="164216"/>
                  </a:lnTo>
                  <a:lnTo>
                    <a:pt x="40437" y="166495"/>
                  </a:lnTo>
                  <a:lnTo>
                    <a:pt x="45970" y="168014"/>
                  </a:lnTo>
                  <a:lnTo>
                    <a:pt x="51563" y="169027"/>
                  </a:lnTo>
                  <a:lnTo>
                    <a:pt x="57197" y="169702"/>
                  </a:lnTo>
                  <a:lnTo>
                    <a:pt x="62858" y="170153"/>
                  </a:lnTo>
                  <a:lnTo>
                    <a:pt x="68537" y="170453"/>
                  </a:lnTo>
                  <a:lnTo>
                    <a:pt x="74228" y="170653"/>
                  </a:lnTo>
                  <a:lnTo>
                    <a:pt x="80879" y="169834"/>
                  </a:lnTo>
                  <a:lnTo>
                    <a:pt x="88171" y="168335"/>
                  </a:lnTo>
                  <a:lnTo>
                    <a:pt x="95890" y="166384"/>
                  </a:lnTo>
                  <a:lnTo>
                    <a:pt x="102942" y="165083"/>
                  </a:lnTo>
                  <a:lnTo>
                    <a:pt x="109547" y="164215"/>
                  </a:lnTo>
                  <a:lnTo>
                    <a:pt x="115855" y="163637"/>
                  </a:lnTo>
                  <a:lnTo>
                    <a:pt x="122919" y="161347"/>
                  </a:lnTo>
                  <a:lnTo>
                    <a:pt x="130485" y="157915"/>
                  </a:lnTo>
                  <a:lnTo>
                    <a:pt x="152246" y="146523"/>
                  </a:lnTo>
                  <a:lnTo>
                    <a:pt x="176666" y="134140"/>
                  </a:lnTo>
                  <a:lnTo>
                    <a:pt x="181557" y="130252"/>
                  </a:lnTo>
                  <a:lnTo>
                    <a:pt x="185770" y="125755"/>
                  </a:lnTo>
                  <a:lnTo>
                    <a:pt x="189531" y="120852"/>
                  </a:lnTo>
                  <a:lnTo>
                    <a:pt x="193943" y="116630"/>
                  </a:lnTo>
                  <a:lnTo>
                    <a:pt x="198790" y="112864"/>
                  </a:lnTo>
                  <a:lnTo>
                    <a:pt x="203925" y="109400"/>
                  </a:lnTo>
                  <a:lnTo>
                    <a:pt x="207350" y="105186"/>
                  </a:lnTo>
                  <a:lnTo>
                    <a:pt x="209633" y="100472"/>
                  </a:lnTo>
                  <a:lnTo>
                    <a:pt x="211154" y="95424"/>
                  </a:lnTo>
                  <a:lnTo>
                    <a:pt x="212168" y="90154"/>
                  </a:lnTo>
                  <a:lnTo>
                    <a:pt x="212845" y="84735"/>
                  </a:lnTo>
                  <a:lnTo>
                    <a:pt x="213296" y="79218"/>
                  </a:lnTo>
                  <a:lnTo>
                    <a:pt x="213596" y="74587"/>
                  </a:lnTo>
                  <a:lnTo>
                    <a:pt x="213930" y="66902"/>
                  </a:lnTo>
                  <a:lnTo>
                    <a:pt x="213067" y="62566"/>
                  </a:lnTo>
                  <a:lnTo>
                    <a:pt x="211539" y="57771"/>
                  </a:lnTo>
                  <a:lnTo>
                    <a:pt x="209568" y="52669"/>
                  </a:lnTo>
                  <a:lnTo>
                    <a:pt x="207301" y="48315"/>
                  </a:lnTo>
                  <a:lnTo>
                    <a:pt x="204838" y="44461"/>
                  </a:lnTo>
                  <a:lnTo>
                    <a:pt x="202242" y="40938"/>
                  </a:lnTo>
                  <a:lnTo>
                    <a:pt x="198608" y="37637"/>
                  </a:lnTo>
                  <a:lnTo>
                    <a:pt x="194279" y="34484"/>
                  </a:lnTo>
                  <a:lnTo>
                    <a:pt x="189488" y="31430"/>
                  </a:lnTo>
                  <a:lnTo>
                    <a:pt x="184390" y="28441"/>
                  </a:lnTo>
                  <a:lnTo>
                    <a:pt x="179086" y="25496"/>
                  </a:lnTo>
                  <a:lnTo>
                    <a:pt x="168113" y="19683"/>
                  </a:lnTo>
                  <a:lnTo>
                    <a:pt x="156885" y="13925"/>
                  </a:lnTo>
                  <a:lnTo>
                    <a:pt x="151225" y="12009"/>
                  </a:lnTo>
                  <a:lnTo>
                    <a:pt x="145545" y="10731"/>
                  </a:lnTo>
                  <a:lnTo>
                    <a:pt x="139854" y="9879"/>
                  </a:lnTo>
                  <a:lnTo>
                    <a:pt x="133203" y="8359"/>
                  </a:lnTo>
                  <a:lnTo>
                    <a:pt x="125911" y="6393"/>
                  </a:lnTo>
                  <a:lnTo>
                    <a:pt x="118193" y="4129"/>
                  </a:lnTo>
                  <a:lnTo>
                    <a:pt x="111142" y="2621"/>
                  </a:lnTo>
                  <a:lnTo>
                    <a:pt x="104536" y="1615"/>
                  </a:lnTo>
                  <a:lnTo>
                    <a:pt x="98228" y="944"/>
                  </a:lnTo>
                  <a:lnTo>
                    <a:pt x="92117" y="497"/>
                  </a:lnTo>
                  <a:lnTo>
                    <a:pt x="86138" y="199"/>
                  </a:lnTo>
                  <a:lnTo>
                    <a:pt x="80247" y="0"/>
                  </a:lnTo>
                  <a:lnTo>
                    <a:pt x="74415" y="821"/>
                  </a:lnTo>
                  <a:lnTo>
                    <a:pt x="68621" y="2320"/>
                  </a:lnTo>
                  <a:lnTo>
                    <a:pt x="62855" y="4271"/>
                  </a:lnTo>
                  <a:lnTo>
                    <a:pt x="57105" y="5573"/>
                  </a:lnTo>
                  <a:lnTo>
                    <a:pt x="51366" y="6440"/>
                  </a:lnTo>
                  <a:lnTo>
                    <a:pt x="45636" y="7019"/>
                  </a:lnTo>
                  <a:lnTo>
                    <a:pt x="39910" y="8357"/>
                  </a:lnTo>
                  <a:lnTo>
                    <a:pt x="34189" y="10202"/>
                  </a:lnTo>
                  <a:lnTo>
                    <a:pt x="20419" y="15455"/>
                  </a:lnTo>
                  <a:lnTo>
                    <a:pt x="15996" y="18713"/>
                  </a:lnTo>
                  <a:lnTo>
                    <a:pt x="8457" y="2532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591"/>
            <p:cNvSpPr/>
            <p:nvPr/>
          </p:nvSpPr>
          <p:spPr>
            <a:xfrm>
              <a:off x="7332344" y="2417445"/>
              <a:ext cx="290127" cy="437150"/>
            </a:xfrm>
            <a:custGeom>
              <a:avLst/>
              <a:gdLst/>
              <a:ahLst/>
              <a:cxnLst/>
              <a:rect l="0" t="0" r="0" b="0"/>
              <a:pathLst>
                <a:path w="290127" h="437150">
                  <a:moveTo>
                    <a:pt x="188596" y="0"/>
                  </a:moveTo>
                  <a:lnTo>
                    <a:pt x="175503" y="0"/>
                  </a:lnTo>
                  <a:lnTo>
                    <a:pt x="173200" y="952"/>
                  </a:lnTo>
                  <a:lnTo>
                    <a:pt x="165407" y="5891"/>
                  </a:lnTo>
                  <a:lnTo>
                    <a:pt x="159875" y="7380"/>
                  </a:lnTo>
                  <a:lnTo>
                    <a:pt x="151701" y="13123"/>
                  </a:lnTo>
                  <a:lnTo>
                    <a:pt x="142671" y="21072"/>
                  </a:lnTo>
                  <a:lnTo>
                    <a:pt x="135482" y="27780"/>
                  </a:lnTo>
                  <a:lnTo>
                    <a:pt x="121529" y="41462"/>
                  </a:lnTo>
                  <a:lnTo>
                    <a:pt x="118167" y="46691"/>
                  </a:lnTo>
                  <a:lnTo>
                    <a:pt x="114432" y="57581"/>
                  </a:lnTo>
                  <a:lnTo>
                    <a:pt x="107691" y="68772"/>
                  </a:lnTo>
                  <a:lnTo>
                    <a:pt x="103227" y="74423"/>
                  </a:lnTo>
                  <a:lnTo>
                    <a:pt x="100251" y="80095"/>
                  </a:lnTo>
                  <a:lnTo>
                    <a:pt x="96943" y="91478"/>
                  </a:lnTo>
                  <a:lnTo>
                    <a:pt x="95109" y="98132"/>
                  </a:lnTo>
                  <a:lnTo>
                    <a:pt x="90531" y="113147"/>
                  </a:lnTo>
                  <a:lnTo>
                    <a:pt x="87861" y="124265"/>
                  </a:lnTo>
                  <a:lnTo>
                    <a:pt x="86358" y="135879"/>
                  </a:lnTo>
                  <a:lnTo>
                    <a:pt x="85851" y="148337"/>
                  </a:lnTo>
                  <a:lnTo>
                    <a:pt x="86762" y="151279"/>
                  </a:lnTo>
                  <a:lnTo>
                    <a:pt x="90314" y="157087"/>
                  </a:lnTo>
                  <a:lnTo>
                    <a:pt x="97669" y="165712"/>
                  </a:lnTo>
                  <a:lnTo>
                    <a:pt x="101308" y="167625"/>
                  </a:lnTo>
                  <a:lnTo>
                    <a:pt x="105639" y="168900"/>
                  </a:lnTo>
                  <a:lnTo>
                    <a:pt x="114578" y="170316"/>
                  </a:lnTo>
                  <a:lnTo>
                    <a:pt x="121726" y="170946"/>
                  </a:lnTo>
                  <a:lnTo>
                    <a:pt x="130619" y="168686"/>
                  </a:lnTo>
                  <a:lnTo>
                    <a:pt x="135657" y="166749"/>
                  </a:lnTo>
                  <a:lnTo>
                    <a:pt x="143795" y="164598"/>
                  </a:lnTo>
                  <a:lnTo>
                    <a:pt x="151539" y="162689"/>
                  </a:lnTo>
                  <a:lnTo>
                    <a:pt x="156271" y="160847"/>
                  </a:lnTo>
                  <a:lnTo>
                    <a:pt x="161331" y="158666"/>
                  </a:lnTo>
                  <a:lnTo>
                    <a:pt x="169493" y="153703"/>
                  </a:lnTo>
                  <a:lnTo>
                    <a:pt x="173003" y="151046"/>
                  </a:lnTo>
                  <a:lnTo>
                    <a:pt x="179443" y="143014"/>
                  </a:lnTo>
                  <a:lnTo>
                    <a:pt x="188424" y="130322"/>
                  </a:lnTo>
                  <a:lnTo>
                    <a:pt x="194234" y="122691"/>
                  </a:lnTo>
                  <a:lnTo>
                    <a:pt x="199991" y="112949"/>
                  </a:lnTo>
                  <a:lnTo>
                    <a:pt x="203185" y="104809"/>
                  </a:lnTo>
                  <a:lnTo>
                    <a:pt x="205557" y="97064"/>
                  </a:lnTo>
                  <a:lnTo>
                    <a:pt x="209787" y="87272"/>
                  </a:lnTo>
                  <a:lnTo>
                    <a:pt x="210343" y="82946"/>
                  </a:lnTo>
                  <a:lnTo>
                    <a:pt x="209762" y="79110"/>
                  </a:lnTo>
                  <a:lnTo>
                    <a:pt x="208422" y="75600"/>
                  </a:lnTo>
                  <a:lnTo>
                    <a:pt x="206932" y="66620"/>
                  </a:lnTo>
                  <a:lnTo>
                    <a:pt x="206094" y="53394"/>
                  </a:lnTo>
                  <a:lnTo>
                    <a:pt x="205811" y="40392"/>
                  </a:lnTo>
                  <a:lnTo>
                    <a:pt x="204835" y="37405"/>
                  </a:lnTo>
                  <a:lnTo>
                    <a:pt x="201210" y="31547"/>
                  </a:lnTo>
                  <a:lnTo>
                    <a:pt x="193815" y="22894"/>
                  </a:lnTo>
                  <a:lnTo>
                    <a:pt x="189054" y="17649"/>
                  </a:lnTo>
                  <a:lnTo>
                    <a:pt x="188800" y="19909"/>
                  </a:lnTo>
                  <a:lnTo>
                    <a:pt x="188636" y="24570"/>
                  </a:lnTo>
                  <a:lnTo>
                    <a:pt x="193159" y="34479"/>
                  </a:lnTo>
                  <a:lnTo>
                    <a:pt x="200531" y="44929"/>
                  </a:lnTo>
                  <a:lnTo>
                    <a:pt x="208748" y="54058"/>
                  </a:lnTo>
                  <a:lnTo>
                    <a:pt x="221766" y="67346"/>
                  </a:lnTo>
                  <a:lnTo>
                    <a:pt x="229691" y="77874"/>
                  </a:lnTo>
                  <a:lnTo>
                    <a:pt x="236388" y="89855"/>
                  </a:lnTo>
                  <a:lnTo>
                    <a:pt x="239507" y="97051"/>
                  </a:lnTo>
                  <a:lnTo>
                    <a:pt x="242539" y="104706"/>
                  </a:lnTo>
                  <a:lnTo>
                    <a:pt x="248448" y="118291"/>
                  </a:lnTo>
                  <a:lnTo>
                    <a:pt x="254249" y="131631"/>
                  </a:lnTo>
                  <a:lnTo>
                    <a:pt x="257129" y="139189"/>
                  </a:lnTo>
                  <a:lnTo>
                    <a:pt x="260002" y="147085"/>
                  </a:lnTo>
                  <a:lnTo>
                    <a:pt x="262870" y="154254"/>
                  </a:lnTo>
                  <a:lnTo>
                    <a:pt x="268597" y="167300"/>
                  </a:lnTo>
                  <a:lnTo>
                    <a:pt x="271457" y="174398"/>
                  </a:lnTo>
                  <a:lnTo>
                    <a:pt x="277176" y="189905"/>
                  </a:lnTo>
                  <a:lnTo>
                    <a:pt x="279082" y="198041"/>
                  </a:lnTo>
                  <a:lnTo>
                    <a:pt x="280352" y="206322"/>
                  </a:lnTo>
                  <a:lnTo>
                    <a:pt x="281199" y="214701"/>
                  </a:lnTo>
                  <a:lnTo>
                    <a:pt x="282716" y="223144"/>
                  </a:lnTo>
                  <a:lnTo>
                    <a:pt x="284680" y="231630"/>
                  </a:lnTo>
                  <a:lnTo>
                    <a:pt x="286942" y="240145"/>
                  </a:lnTo>
                  <a:lnTo>
                    <a:pt x="288450" y="248679"/>
                  </a:lnTo>
                  <a:lnTo>
                    <a:pt x="289455" y="257226"/>
                  </a:lnTo>
                  <a:lnTo>
                    <a:pt x="290126" y="265781"/>
                  </a:lnTo>
                  <a:lnTo>
                    <a:pt x="289620" y="273390"/>
                  </a:lnTo>
                  <a:lnTo>
                    <a:pt x="286518" y="286924"/>
                  </a:lnTo>
                  <a:lnTo>
                    <a:pt x="285309" y="294152"/>
                  </a:lnTo>
                  <a:lnTo>
                    <a:pt x="284504" y="301829"/>
                  </a:lnTo>
                  <a:lnTo>
                    <a:pt x="283967" y="309804"/>
                  </a:lnTo>
                  <a:lnTo>
                    <a:pt x="281704" y="317978"/>
                  </a:lnTo>
                  <a:lnTo>
                    <a:pt x="278291" y="326286"/>
                  </a:lnTo>
                  <a:lnTo>
                    <a:pt x="263675" y="355599"/>
                  </a:lnTo>
                  <a:lnTo>
                    <a:pt x="254985" y="367911"/>
                  </a:lnTo>
                  <a:lnTo>
                    <a:pt x="250000" y="373861"/>
                  </a:lnTo>
                  <a:lnTo>
                    <a:pt x="243819" y="379733"/>
                  </a:lnTo>
                  <a:lnTo>
                    <a:pt x="236842" y="385553"/>
                  </a:lnTo>
                  <a:lnTo>
                    <a:pt x="229332" y="391338"/>
                  </a:lnTo>
                  <a:lnTo>
                    <a:pt x="222421" y="397099"/>
                  </a:lnTo>
                  <a:lnTo>
                    <a:pt x="215909" y="402845"/>
                  </a:lnTo>
                  <a:lnTo>
                    <a:pt x="209662" y="408581"/>
                  </a:lnTo>
                  <a:lnTo>
                    <a:pt x="203592" y="413357"/>
                  </a:lnTo>
                  <a:lnTo>
                    <a:pt x="197641" y="417494"/>
                  </a:lnTo>
                  <a:lnTo>
                    <a:pt x="191768" y="421204"/>
                  </a:lnTo>
                  <a:lnTo>
                    <a:pt x="184996" y="424630"/>
                  </a:lnTo>
                  <a:lnTo>
                    <a:pt x="177623" y="427867"/>
                  </a:lnTo>
                  <a:lnTo>
                    <a:pt x="169850" y="430977"/>
                  </a:lnTo>
                  <a:lnTo>
                    <a:pt x="162764" y="433050"/>
                  </a:lnTo>
                  <a:lnTo>
                    <a:pt x="156135" y="434433"/>
                  </a:lnTo>
                  <a:lnTo>
                    <a:pt x="149810" y="435354"/>
                  </a:lnTo>
                  <a:lnTo>
                    <a:pt x="143688" y="435969"/>
                  </a:lnTo>
                  <a:lnTo>
                    <a:pt x="137703" y="436378"/>
                  </a:lnTo>
                  <a:lnTo>
                    <a:pt x="131807" y="436651"/>
                  </a:lnTo>
                  <a:lnTo>
                    <a:pt x="120176" y="436954"/>
                  </a:lnTo>
                  <a:lnTo>
                    <a:pt x="97187" y="437149"/>
                  </a:lnTo>
                  <a:lnTo>
                    <a:pt x="91461" y="436213"/>
                  </a:lnTo>
                  <a:lnTo>
                    <a:pt x="85740" y="434636"/>
                  </a:lnTo>
                  <a:lnTo>
                    <a:pt x="80020" y="432632"/>
                  </a:lnTo>
                  <a:lnTo>
                    <a:pt x="74302" y="430344"/>
                  </a:lnTo>
                  <a:lnTo>
                    <a:pt x="68584" y="427866"/>
                  </a:lnTo>
                  <a:lnTo>
                    <a:pt x="57153" y="422572"/>
                  </a:lnTo>
                  <a:lnTo>
                    <a:pt x="45722" y="417044"/>
                  </a:lnTo>
                  <a:lnTo>
                    <a:pt x="36831" y="411413"/>
                  </a:lnTo>
                  <a:lnTo>
                    <a:pt x="29705" y="405735"/>
                  </a:lnTo>
                  <a:lnTo>
                    <a:pt x="23362" y="400036"/>
                  </a:lnTo>
                  <a:lnTo>
                    <a:pt x="14437" y="391473"/>
                  </a:lnTo>
                  <a:lnTo>
                    <a:pt x="5760" y="378353"/>
                  </a:lnTo>
                  <a:lnTo>
                    <a:pt x="2560" y="370404"/>
                  </a:lnTo>
                  <a:lnTo>
                    <a:pt x="759" y="360574"/>
                  </a:lnTo>
                  <a:lnTo>
                    <a:pt x="0" y="3514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592"/>
            <p:cNvSpPr/>
            <p:nvPr/>
          </p:nvSpPr>
          <p:spPr>
            <a:xfrm>
              <a:off x="7803832" y="2297430"/>
              <a:ext cx="8574" cy="300038"/>
            </a:xfrm>
            <a:custGeom>
              <a:avLst/>
              <a:gdLst/>
              <a:ahLst/>
              <a:cxnLst/>
              <a:rect l="0" t="0" r="0" b="0"/>
              <a:pathLst>
                <a:path w="8574" h="300038">
                  <a:moveTo>
                    <a:pt x="0" y="0"/>
                  </a:moveTo>
                  <a:lnTo>
                    <a:pt x="0" y="137312"/>
                  </a:lnTo>
                  <a:lnTo>
                    <a:pt x="953" y="144881"/>
                  </a:lnTo>
                  <a:lnTo>
                    <a:pt x="2541" y="151833"/>
                  </a:lnTo>
                  <a:lnTo>
                    <a:pt x="4551" y="158372"/>
                  </a:lnTo>
                  <a:lnTo>
                    <a:pt x="5892" y="165588"/>
                  </a:lnTo>
                  <a:lnTo>
                    <a:pt x="6785" y="173257"/>
                  </a:lnTo>
                  <a:lnTo>
                    <a:pt x="7381" y="181227"/>
                  </a:lnTo>
                  <a:lnTo>
                    <a:pt x="7778" y="188445"/>
                  </a:lnTo>
                  <a:lnTo>
                    <a:pt x="8220" y="201546"/>
                  </a:lnTo>
                  <a:lnTo>
                    <a:pt x="8542" y="244436"/>
                  </a:lnTo>
                  <a:lnTo>
                    <a:pt x="8573" y="30003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593"/>
            <p:cNvSpPr/>
            <p:nvPr/>
          </p:nvSpPr>
          <p:spPr>
            <a:xfrm>
              <a:off x="7923850" y="2280672"/>
              <a:ext cx="214278" cy="273785"/>
            </a:xfrm>
            <a:custGeom>
              <a:avLst/>
              <a:gdLst/>
              <a:ahLst/>
              <a:cxnLst/>
              <a:rect l="0" t="0" r="0" b="0"/>
              <a:pathLst>
                <a:path w="214278" h="273785">
                  <a:moveTo>
                    <a:pt x="34287" y="16758"/>
                  </a:moveTo>
                  <a:lnTo>
                    <a:pt x="34287" y="8538"/>
                  </a:lnTo>
                  <a:lnTo>
                    <a:pt x="34287" y="15597"/>
                  </a:lnTo>
                  <a:lnTo>
                    <a:pt x="28396" y="23372"/>
                  </a:lnTo>
                  <a:lnTo>
                    <a:pt x="26906" y="28587"/>
                  </a:lnTo>
                  <a:lnTo>
                    <a:pt x="26068" y="36878"/>
                  </a:lnTo>
                  <a:lnTo>
                    <a:pt x="23332" y="45068"/>
                  </a:lnTo>
                  <a:lnTo>
                    <a:pt x="21268" y="49918"/>
                  </a:lnTo>
                  <a:lnTo>
                    <a:pt x="16435" y="60388"/>
                  </a:lnTo>
                  <a:lnTo>
                    <a:pt x="13815" y="65847"/>
                  </a:lnTo>
                  <a:lnTo>
                    <a:pt x="12066" y="71391"/>
                  </a:lnTo>
                  <a:lnTo>
                    <a:pt x="10900" y="76993"/>
                  </a:lnTo>
                  <a:lnTo>
                    <a:pt x="10123" y="82632"/>
                  </a:lnTo>
                  <a:lnTo>
                    <a:pt x="8653" y="88296"/>
                  </a:lnTo>
                  <a:lnTo>
                    <a:pt x="6720" y="93978"/>
                  </a:lnTo>
                  <a:lnTo>
                    <a:pt x="4479" y="99670"/>
                  </a:lnTo>
                  <a:lnTo>
                    <a:pt x="2986" y="106322"/>
                  </a:lnTo>
                  <a:lnTo>
                    <a:pt x="1990" y="113615"/>
                  </a:lnTo>
                  <a:lnTo>
                    <a:pt x="1325" y="121334"/>
                  </a:lnTo>
                  <a:lnTo>
                    <a:pt x="882" y="128385"/>
                  </a:lnTo>
                  <a:lnTo>
                    <a:pt x="391" y="141300"/>
                  </a:lnTo>
                  <a:lnTo>
                    <a:pt x="113" y="159281"/>
                  </a:lnTo>
                  <a:lnTo>
                    <a:pt x="0" y="211058"/>
                  </a:lnTo>
                  <a:lnTo>
                    <a:pt x="951" y="215824"/>
                  </a:lnTo>
                  <a:lnTo>
                    <a:pt x="4549" y="223659"/>
                  </a:lnTo>
                  <a:lnTo>
                    <a:pt x="9323" y="230316"/>
                  </a:lnTo>
                  <a:lnTo>
                    <a:pt x="11929" y="233425"/>
                  </a:lnTo>
                  <a:lnTo>
                    <a:pt x="15573" y="236450"/>
                  </a:lnTo>
                  <a:lnTo>
                    <a:pt x="19906" y="239419"/>
                  </a:lnTo>
                  <a:lnTo>
                    <a:pt x="24699" y="242351"/>
                  </a:lnTo>
                  <a:lnTo>
                    <a:pt x="27895" y="245258"/>
                  </a:lnTo>
                  <a:lnTo>
                    <a:pt x="30026" y="248149"/>
                  </a:lnTo>
                  <a:lnTo>
                    <a:pt x="31446" y="251028"/>
                  </a:lnTo>
                  <a:lnTo>
                    <a:pt x="38105" y="256768"/>
                  </a:lnTo>
                  <a:lnTo>
                    <a:pt x="42547" y="259632"/>
                  </a:lnTo>
                  <a:lnTo>
                    <a:pt x="46461" y="262494"/>
                  </a:lnTo>
                  <a:lnTo>
                    <a:pt x="50023" y="265354"/>
                  </a:lnTo>
                  <a:lnTo>
                    <a:pt x="53350" y="268214"/>
                  </a:lnTo>
                  <a:lnTo>
                    <a:pt x="57473" y="270120"/>
                  </a:lnTo>
                  <a:lnTo>
                    <a:pt x="62126" y="271391"/>
                  </a:lnTo>
                  <a:lnTo>
                    <a:pt x="67135" y="272238"/>
                  </a:lnTo>
                  <a:lnTo>
                    <a:pt x="72378" y="272803"/>
                  </a:lnTo>
                  <a:lnTo>
                    <a:pt x="77778" y="273179"/>
                  </a:lnTo>
                  <a:lnTo>
                    <a:pt x="87907" y="273598"/>
                  </a:lnTo>
                  <a:lnTo>
                    <a:pt x="95582" y="273784"/>
                  </a:lnTo>
                  <a:lnTo>
                    <a:pt x="99916" y="272881"/>
                  </a:lnTo>
                  <a:lnTo>
                    <a:pt x="104710" y="271327"/>
                  </a:lnTo>
                  <a:lnTo>
                    <a:pt x="109810" y="269338"/>
                  </a:lnTo>
                  <a:lnTo>
                    <a:pt x="115115" y="268012"/>
                  </a:lnTo>
                  <a:lnTo>
                    <a:pt x="120558" y="267128"/>
                  </a:lnTo>
                  <a:lnTo>
                    <a:pt x="126091" y="266539"/>
                  </a:lnTo>
                  <a:lnTo>
                    <a:pt x="130732" y="265193"/>
                  </a:lnTo>
                  <a:lnTo>
                    <a:pt x="134779" y="263344"/>
                  </a:lnTo>
                  <a:lnTo>
                    <a:pt x="138429" y="261159"/>
                  </a:lnTo>
                  <a:lnTo>
                    <a:pt x="142767" y="258749"/>
                  </a:lnTo>
                  <a:lnTo>
                    <a:pt x="152668" y="253532"/>
                  </a:lnTo>
                  <a:lnTo>
                    <a:pt x="157023" y="250807"/>
                  </a:lnTo>
                  <a:lnTo>
                    <a:pt x="160879" y="248038"/>
                  </a:lnTo>
                  <a:lnTo>
                    <a:pt x="164402" y="245239"/>
                  </a:lnTo>
                  <a:lnTo>
                    <a:pt x="168655" y="241469"/>
                  </a:lnTo>
                  <a:lnTo>
                    <a:pt x="178461" y="232200"/>
                  </a:lnTo>
                  <a:lnTo>
                    <a:pt x="199634" y="211417"/>
                  </a:lnTo>
                  <a:lnTo>
                    <a:pt x="201668" y="207491"/>
                  </a:lnTo>
                  <a:lnTo>
                    <a:pt x="203025" y="202968"/>
                  </a:lnTo>
                  <a:lnTo>
                    <a:pt x="203929" y="198048"/>
                  </a:lnTo>
                  <a:lnTo>
                    <a:pt x="204933" y="190041"/>
                  </a:lnTo>
                  <a:lnTo>
                    <a:pt x="205201" y="186572"/>
                  </a:lnTo>
                  <a:lnTo>
                    <a:pt x="206332" y="182355"/>
                  </a:lnTo>
                  <a:lnTo>
                    <a:pt x="208039" y="177638"/>
                  </a:lnTo>
                  <a:lnTo>
                    <a:pt x="210129" y="172589"/>
                  </a:lnTo>
                  <a:lnTo>
                    <a:pt x="211523" y="167318"/>
                  </a:lnTo>
                  <a:lnTo>
                    <a:pt x="212452" y="161899"/>
                  </a:lnTo>
                  <a:lnTo>
                    <a:pt x="213071" y="156381"/>
                  </a:lnTo>
                  <a:lnTo>
                    <a:pt x="213484" y="151750"/>
                  </a:lnTo>
                  <a:lnTo>
                    <a:pt x="213942" y="144064"/>
                  </a:lnTo>
                  <a:lnTo>
                    <a:pt x="214147" y="134933"/>
                  </a:lnTo>
                  <a:lnTo>
                    <a:pt x="214277" y="113549"/>
                  </a:lnTo>
                  <a:lnTo>
                    <a:pt x="213335" y="107955"/>
                  </a:lnTo>
                  <a:lnTo>
                    <a:pt x="211755" y="102321"/>
                  </a:lnTo>
                  <a:lnTo>
                    <a:pt x="209749" y="96660"/>
                  </a:lnTo>
                  <a:lnTo>
                    <a:pt x="207459" y="90981"/>
                  </a:lnTo>
                  <a:lnTo>
                    <a:pt x="204980" y="85290"/>
                  </a:lnTo>
                  <a:lnTo>
                    <a:pt x="202374" y="79591"/>
                  </a:lnTo>
                  <a:lnTo>
                    <a:pt x="199685" y="74839"/>
                  </a:lnTo>
                  <a:lnTo>
                    <a:pt x="194158" y="67019"/>
                  </a:lnTo>
                  <a:lnTo>
                    <a:pt x="190397" y="62648"/>
                  </a:lnTo>
                  <a:lnTo>
                    <a:pt x="185985" y="57829"/>
                  </a:lnTo>
                  <a:lnTo>
                    <a:pt x="173214" y="44484"/>
                  </a:lnTo>
                  <a:lnTo>
                    <a:pt x="169769" y="40957"/>
                  </a:lnTo>
                  <a:lnTo>
                    <a:pt x="165566" y="37653"/>
                  </a:lnTo>
                  <a:lnTo>
                    <a:pt x="160859" y="34498"/>
                  </a:lnTo>
                  <a:lnTo>
                    <a:pt x="155816" y="31442"/>
                  </a:lnTo>
                  <a:lnTo>
                    <a:pt x="150548" y="28452"/>
                  </a:lnTo>
                  <a:lnTo>
                    <a:pt x="139616" y="22590"/>
                  </a:lnTo>
                  <a:lnTo>
                    <a:pt x="134034" y="20646"/>
                  </a:lnTo>
                  <a:lnTo>
                    <a:pt x="128408" y="19350"/>
                  </a:lnTo>
                  <a:lnTo>
                    <a:pt x="122751" y="18486"/>
                  </a:lnTo>
                  <a:lnTo>
                    <a:pt x="117076" y="16957"/>
                  </a:lnTo>
                  <a:lnTo>
                    <a:pt x="111387" y="14986"/>
                  </a:lnTo>
                  <a:lnTo>
                    <a:pt x="105690" y="12719"/>
                  </a:lnTo>
                  <a:lnTo>
                    <a:pt x="99986" y="11208"/>
                  </a:lnTo>
                  <a:lnTo>
                    <a:pt x="94279" y="10200"/>
                  </a:lnTo>
                  <a:lnTo>
                    <a:pt x="88570" y="9528"/>
                  </a:lnTo>
                  <a:lnTo>
                    <a:pt x="82858" y="8128"/>
                  </a:lnTo>
                  <a:lnTo>
                    <a:pt x="77146" y="6242"/>
                  </a:lnTo>
                  <a:lnTo>
                    <a:pt x="71432" y="4032"/>
                  </a:lnTo>
                  <a:lnTo>
                    <a:pt x="65717" y="2559"/>
                  </a:lnTo>
                  <a:lnTo>
                    <a:pt x="60003" y="1577"/>
                  </a:lnTo>
                  <a:lnTo>
                    <a:pt x="54289" y="922"/>
                  </a:lnTo>
                  <a:lnTo>
                    <a:pt x="48575" y="486"/>
                  </a:lnTo>
                  <a:lnTo>
                    <a:pt x="42859" y="195"/>
                  </a:lnTo>
                  <a:lnTo>
                    <a:pt x="37145" y="0"/>
                  </a:lnTo>
                  <a:lnTo>
                    <a:pt x="32382" y="824"/>
                  </a:lnTo>
                  <a:lnTo>
                    <a:pt x="28254" y="2325"/>
                  </a:lnTo>
                  <a:lnTo>
                    <a:pt x="24551" y="4278"/>
                  </a:lnTo>
                  <a:lnTo>
                    <a:pt x="17894" y="6449"/>
                  </a:lnTo>
                  <a:lnTo>
                    <a:pt x="8569" y="818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594"/>
            <p:cNvSpPr/>
            <p:nvPr/>
          </p:nvSpPr>
          <p:spPr>
            <a:xfrm>
              <a:off x="5549265" y="3231832"/>
              <a:ext cx="85726" cy="420054"/>
            </a:xfrm>
            <a:custGeom>
              <a:avLst/>
              <a:gdLst/>
              <a:ahLst/>
              <a:cxnLst/>
              <a:rect l="0" t="0" r="0" b="0"/>
              <a:pathLst>
                <a:path w="85726" h="420054">
                  <a:moveTo>
                    <a:pt x="0" y="0"/>
                  </a:moveTo>
                  <a:lnTo>
                    <a:pt x="0" y="4551"/>
                  </a:lnTo>
                  <a:lnTo>
                    <a:pt x="952" y="6844"/>
                  </a:lnTo>
                  <a:lnTo>
                    <a:pt x="2540" y="9325"/>
                  </a:lnTo>
                  <a:lnTo>
                    <a:pt x="4551" y="11932"/>
                  </a:lnTo>
                  <a:lnTo>
                    <a:pt x="5891" y="15575"/>
                  </a:lnTo>
                  <a:lnTo>
                    <a:pt x="7381" y="24702"/>
                  </a:lnTo>
                  <a:lnTo>
                    <a:pt x="8730" y="29803"/>
                  </a:lnTo>
                  <a:lnTo>
                    <a:pt x="10583" y="35109"/>
                  </a:lnTo>
                  <a:lnTo>
                    <a:pt x="12770" y="40551"/>
                  </a:lnTo>
                  <a:lnTo>
                    <a:pt x="15200" y="49137"/>
                  </a:lnTo>
                  <a:lnTo>
                    <a:pt x="16281" y="58034"/>
                  </a:lnTo>
                  <a:lnTo>
                    <a:pt x="16568" y="64407"/>
                  </a:lnTo>
                  <a:lnTo>
                    <a:pt x="16760" y="71513"/>
                  </a:lnTo>
                  <a:lnTo>
                    <a:pt x="17841" y="79108"/>
                  </a:lnTo>
                  <a:lnTo>
                    <a:pt x="19514" y="87028"/>
                  </a:lnTo>
                  <a:lnTo>
                    <a:pt x="21582" y="95167"/>
                  </a:lnTo>
                  <a:lnTo>
                    <a:pt x="23913" y="102497"/>
                  </a:lnTo>
                  <a:lnTo>
                    <a:pt x="26419" y="109289"/>
                  </a:lnTo>
                  <a:lnTo>
                    <a:pt x="29042" y="115722"/>
                  </a:lnTo>
                  <a:lnTo>
                    <a:pt x="30792" y="122868"/>
                  </a:lnTo>
                  <a:lnTo>
                    <a:pt x="31957" y="130489"/>
                  </a:lnTo>
                  <a:lnTo>
                    <a:pt x="32735" y="138428"/>
                  </a:lnTo>
                  <a:lnTo>
                    <a:pt x="34206" y="147530"/>
                  </a:lnTo>
                  <a:lnTo>
                    <a:pt x="36139" y="157409"/>
                  </a:lnTo>
                  <a:lnTo>
                    <a:pt x="38380" y="167804"/>
                  </a:lnTo>
                  <a:lnTo>
                    <a:pt x="41779" y="177592"/>
                  </a:lnTo>
                  <a:lnTo>
                    <a:pt x="45950" y="186975"/>
                  </a:lnTo>
                  <a:lnTo>
                    <a:pt x="50636" y="196087"/>
                  </a:lnTo>
                  <a:lnTo>
                    <a:pt x="53760" y="205020"/>
                  </a:lnTo>
                  <a:lnTo>
                    <a:pt x="55842" y="213832"/>
                  </a:lnTo>
                  <a:lnTo>
                    <a:pt x="57230" y="222565"/>
                  </a:lnTo>
                  <a:lnTo>
                    <a:pt x="59108" y="231244"/>
                  </a:lnTo>
                  <a:lnTo>
                    <a:pt x="61313" y="239888"/>
                  </a:lnTo>
                  <a:lnTo>
                    <a:pt x="63735" y="248508"/>
                  </a:lnTo>
                  <a:lnTo>
                    <a:pt x="65350" y="257112"/>
                  </a:lnTo>
                  <a:lnTo>
                    <a:pt x="66427" y="265706"/>
                  </a:lnTo>
                  <a:lnTo>
                    <a:pt x="67144" y="274292"/>
                  </a:lnTo>
                  <a:lnTo>
                    <a:pt x="67623" y="282874"/>
                  </a:lnTo>
                  <a:lnTo>
                    <a:pt x="68155" y="300029"/>
                  </a:lnTo>
                  <a:lnTo>
                    <a:pt x="69249" y="307652"/>
                  </a:lnTo>
                  <a:lnTo>
                    <a:pt x="70931" y="314639"/>
                  </a:lnTo>
                  <a:lnTo>
                    <a:pt x="73005" y="321202"/>
                  </a:lnTo>
                  <a:lnTo>
                    <a:pt x="75309" y="333574"/>
                  </a:lnTo>
                  <a:lnTo>
                    <a:pt x="76333" y="345422"/>
                  </a:lnTo>
                  <a:lnTo>
                    <a:pt x="76788" y="357039"/>
                  </a:lnTo>
                  <a:lnTo>
                    <a:pt x="77080" y="379066"/>
                  </a:lnTo>
                  <a:lnTo>
                    <a:pt x="77151" y="409743"/>
                  </a:lnTo>
                  <a:lnTo>
                    <a:pt x="79692" y="413248"/>
                  </a:lnTo>
                  <a:lnTo>
                    <a:pt x="85725" y="42005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595"/>
            <p:cNvSpPr/>
            <p:nvPr/>
          </p:nvSpPr>
          <p:spPr>
            <a:xfrm>
              <a:off x="5712619" y="3360537"/>
              <a:ext cx="281978" cy="222619"/>
            </a:xfrm>
            <a:custGeom>
              <a:avLst/>
              <a:gdLst/>
              <a:ahLst/>
              <a:cxnLst/>
              <a:rect l="0" t="0" r="0" b="0"/>
              <a:pathLst>
                <a:path w="281978" h="222619">
                  <a:moveTo>
                    <a:pt x="76676" y="25600"/>
                  </a:moveTo>
                  <a:lnTo>
                    <a:pt x="69294" y="18219"/>
                  </a:lnTo>
                  <a:lnTo>
                    <a:pt x="66093" y="17557"/>
                  </a:lnTo>
                  <a:lnTo>
                    <a:pt x="60827" y="17132"/>
                  </a:lnTo>
                  <a:lnTo>
                    <a:pt x="57567" y="19614"/>
                  </a:lnTo>
                  <a:lnTo>
                    <a:pt x="51990" y="23892"/>
                  </a:lnTo>
                  <a:lnTo>
                    <a:pt x="47836" y="26367"/>
                  </a:lnTo>
                  <a:lnTo>
                    <a:pt x="39093" y="31656"/>
                  </a:lnTo>
                  <a:lnTo>
                    <a:pt x="32033" y="37181"/>
                  </a:lnTo>
                  <a:lnTo>
                    <a:pt x="27863" y="39988"/>
                  </a:lnTo>
                  <a:lnTo>
                    <a:pt x="23179" y="42813"/>
                  </a:lnTo>
                  <a:lnTo>
                    <a:pt x="18151" y="45648"/>
                  </a:lnTo>
                  <a:lnTo>
                    <a:pt x="16704" y="49443"/>
                  </a:lnTo>
                  <a:lnTo>
                    <a:pt x="17645" y="53878"/>
                  </a:lnTo>
                  <a:lnTo>
                    <a:pt x="20177" y="58739"/>
                  </a:lnTo>
                  <a:lnTo>
                    <a:pt x="20912" y="62933"/>
                  </a:lnTo>
                  <a:lnTo>
                    <a:pt x="20450" y="66681"/>
                  </a:lnTo>
                  <a:lnTo>
                    <a:pt x="19190" y="70133"/>
                  </a:lnTo>
                  <a:lnTo>
                    <a:pt x="17396" y="74338"/>
                  </a:lnTo>
                  <a:lnTo>
                    <a:pt x="12864" y="84091"/>
                  </a:lnTo>
                  <a:lnTo>
                    <a:pt x="4958" y="100293"/>
                  </a:lnTo>
                  <a:lnTo>
                    <a:pt x="3146" y="104923"/>
                  </a:lnTo>
                  <a:lnTo>
                    <a:pt x="1939" y="108962"/>
                  </a:lnTo>
                  <a:lnTo>
                    <a:pt x="1133" y="112607"/>
                  </a:lnTo>
                  <a:lnTo>
                    <a:pt x="597" y="116942"/>
                  </a:lnTo>
                  <a:lnTo>
                    <a:pt x="239" y="121738"/>
                  </a:lnTo>
                  <a:lnTo>
                    <a:pt x="0" y="126839"/>
                  </a:lnTo>
                  <a:lnTo>
                    <a:pt x="794" y="132145"/>
                  </a:lnTo>
                  <a:lnTo>
                    <a:pt x="2275" y="137588"/>
                  </a:lnTo>
                  <a:lnTo>
                    <a:pt x="4215" y="143121"/>
                  </a:lnTo>
                  <a:lnTo>
                    <a:pt x="5509" y="148715"/>
                  </a:lnTo>
                  <a:lnTo>
                    <a:pt x="6371" y="154349"/>
                  </a:lnTo>
                  <a:lnTo>
                    <a:pt x="6946" y="160010"/>
                  </a:lnTo>
                  <a:lnTo>
                    <a:pt x="8282" y="165690"/>
                  </a:lnTo>
                  <a:lnTo>
                    <a:pt x="10125" y="171380"/>
                  </a:lnTo>
                  <a:lnTo>
                    <a:pt x="12306" y="177080"/>
                  </a:lnTo>
                  <a:lnTo>
                    <a:pt x="14712" y="181831"/>
                  </a:lnTo>
                  <a:lnTo>
                    <a:pt x="17269" y="185952"/>
                  </a:lnTo>
                  <a:lnTo>
                    <a:pt x="19927" y="189651"/>
                  </a:lnTo>
                  <a:lnTo>
                    <a:pt x="27959" y="196302"/>
                  </a:lnTo>
                  <a:lnTo>
                    <a:pt x="32767" y="199409"/>
                  </a:lnTo>
                  <a:lnTo>
                    <a:pt x="37879" y="202433"/>
                  </a:lnTo>
                  <a:lnTo>
                    <a:pt x="43191" y="205401"/>
                  </a:lnTo>
                  <a:lnTo>
                    <a:pt x="48637" y="208332"/>
                  </a:lnTo>
                  <a:lnTo>
                    <a:pt x="57229" y="214130"/>
                  </a:lnTo>
                  <a:lnTo>
                    <a:pt x="60854" y="217009"/>
                  </a:lnTo>
                  <a:lnTo>
                    <a:pt x="65175" y="218929"/>
                  </a:lnTo>
                  <a:lnTo>
                    <a:pt x="69962" y="220208"/>
                  </a:lnTo>
                  <a:lnTo>
                    <a:pt x="75057" y="221061"/>
                  </a:lnTo>
                  <a:lnTo>
                    <a:pt x="80359" y="221630"/>
                  </a:lnTo>
                  <a:lnTo>
                    <a:pt x="85798" y="222009"/>
                  </a:lnTo>
                  <a:lnTo>
                    <a:pt x="91330" y="222262"/>
                  </a:lnTo>
                  <a:lnTo>
                    <a:pt x="105096" y="222543"/>
                  </a:lnTo>
                  <a:lnTo>
                    <a:pt x="112768" y="222618"/>
                  </a:lnTo>
                  <a:lnTo>
                    <a:pt x="119787" y="221716"/>
                  </a:lnTo>
                  <a:lnTo>
                    <a:pt x="126371" y="220161"/>
                  </a:lnTo>
                  <a:lnTo>
                    <a:pt x="132666" y="218172"/>
                  </a:lnTo>
                  <a:lnTo>
                    <a:pt x="139720" y="216846"/>
                  </a:lnTo>
                  <a:lnTo>
                    <a:pt x="147280" y="215963"/>
                  </a:lnTo>
                  <a:lnTo>
                    <a:pt x="155178" y="215374"/>
                  </a:lnTo>
                  <a:lnTo>
                    <a:pt x="162348" y="214028"/>
                  </a:lnTo>
                  <a:lnTo>
                    <a:pt x="169033" y="212179"/>
                  </a:lnTo>
                  <a:lnTo>
                    <a:pt x="175395" y="209993"/>
                  </a:lnTo>
                  <a:lnTo>
                    <a:pt x="181541" y="206632"/>
                  </a:lnTo>
                  <a:lnTo>
                    <a:pt x="187544" y="202485"/>
                  </a:lnTo>
                  <a:lnTo>
                    <a:pt x="193449" y="197816"/>
                  </a:lnTo>
                  <a:lnTo>
                    <a:pt x="200245" y="193751"/>
                  </a:lnTo>
                  <a:lnTo>
                    <a:pt x="207633" y="190088"/>
                  </a:lnTo>
                  <a:lnTo>
                    <a:pt x="215415" y="186694"/>
                  </a:lnTo>
                  <a:lnTo>
                    <a:pt x="221556" y="182526"/>
                  </a:lnTo>
                  <a:lnTo>
                    <a:pt x="226603" y="177842"/>
                  </a:lnTo>
                  <a:lnTo>
                    <a:pt x="230919" y="172815"/>
                  </a:lnTo>
                  <a:lnTo>
                    <a:pt x="235702" y="167558"/>
                  </a:lnTo>
                  <a:lnTo>
                    <a:pt x="246096" y="156638"/>
                  </a:lnTo>
                  <a:lnTo>
                    <a:pt x="262658" y="139779"/>
                  </a:lnTo>
                  <a:lnTo>
                    <a:pt x="266386" y="134105"/>
                  </a:lnTo>
                  <a:lnTo>
                    <a:pt x="268872" y="128417"/>
                  </a:lnTo>
                  <a:lnTo>
                    <a:pt x="270529" y="122719"/>
                  </a:lnTo>
                  <a:lnTo>
                    <a:pt x="272586" y="117016"/>
                  </a:lnTo>
                  <a:lnTo>
                    <a:pt x="274910" y="111309"/>
                  </a:lnTo>
                  <a:lnTo>
                    <a:pt x="277412" y="105599"/>
                  </a:lnTo>
                  <a:lnTo>
                    <a:pt x="279080" y="100840"/>
                  </a:lnTo>
                  <a:lnTo>
                    <a:pt x="280192" y="96715"/>
                  </a:lnTo>
                  <a:lnTo>
                    <a:pt x="280933" y="93013"/>
                  </a:lnTo>
                  <a:lnTo>
                    <a:pt x="281427" y="88640"/>
                  </a:lnTo>
                  <a:lnTo>
                    <a:pt x="281757" y="83819"/>
                  </a:lnTo>
                  <a:lnTo>
                    <a:pt x="281977" y="78700"/>
                  </a:lnTo>
                  <a:lnTo>
                    <a:pt x="278313" y="73383"/>
                  </a:lnTo>
                  <a:lnTo>
                    <a:pt x="272061" y="67933"/>
                  </a:lnTo>
                  <a:lnTo>
                    <a:pt x="264082" y="62394"/>
                  </a:lnTo>
                  <a:lnTo>
                    <a:pt x="256858" y="57750"/>
                  </a:lnTo>
                  <a:lnTo>
                    <a:pt x="250137" y="53701"/>
                  </a:lnTo>
                  <a:lnTo>
                    <a:pt x="243752" y="50049"/>
                  </a:lnTo>
                  <a:lnTo>
                    <a:pt x="238542" y="46662"/>
                  </a:lnTo>
                  <a:lnTo>
                    <a:pt x="230214" y="40358"/>
                  </a:lnTo>
                  <a:lnTo>
                    <a:pt x="225707" y="37344"/>
                  </a:lnTo>
                  <a:lnTo>
                    <a:pt x="220797" y="34382"/>
                  </a:lnTo>
                  <a:lnTo>
                    <a:pt x="215619" y="31455"/>
                  </a:lnTo>
                  <a:lnTo>
                    <a:pt x="204786" y="25662"/>
                  </a:lnTo>
                  <a:lnTo>
                    <a:pt x="182309" y="14182"/>
                  </a:lnTo>
                  <a:lnTo>
                    <a:pt x="176625" y="12273"/>
                  </a:lnTo>
                  <a:lnTo>
                    <a:pt x="170931" y="11001"/>
                  </a:lnTo>
                  <a:lnTo>
                    <a:pt x="165230" y="10152"/>
                  </a:lnTo>
                  <a:lnTo>
                    <a:pt x="159524" y="8634"/>
                  </a:lnTo>
                  <a:lnTo>
                    <a:pt x="153815" y="6669"/>
                  </a:lnTo>
                  <a:lnTo>
                    <a:pt x="148105" y="4407"/>
                  </a:lnTo>
                  <a:lnTo>
                    <a:pt x="142392" y="2899"/>
                  </a:lnTo>
                  <a:lnTo>
                    <a:pt x="136679" y="1894"/>
                  </a:lnTo>
                  <a:lnTo>
                    <a:pt x="130966" y="1223"/>
                  </a:lnTo>
                  <a:lnTo>
                    <a:pt x="125252" y="776"/>
                  </a:lnTo>
                  <a:lnTo>
                    <a:pt x="119537" y="479"/>
                  </a:lnTo>
                  <a:lnTo>
                    <a:pt x="108108" y="147"/>
                  </a:lnTo>
                  <a:lnTo>
                    <a:pt x="96678" y="0"/>
                  </a:lnTo>
                  <a:lnTo>
                    <a:pt x="91915" y="914"/>
                  </a:lnTo>
                  <a:lnTo>
                    <a:pt x="80662" y="5797"/>
                  </a:lnTo>
                  <a:lnTo>
                    <a:pt x="74320" y="7274"/>
                  </a:lnTo>
                  <a:lnTo>
                    <a:pt x="68326" y="10470"/>
                  </a:lnTo>
                  <a:lnTo>
                    <a:pt x="65394" y="12656"/>
                  </a:lnTo>
                  <a:lnTo>
                    <a:pt x="63440" y="15066"/>
                  </a:lnTo>
                  <a:lnTo>
                    <a:pt x="62137" y="17625"/>
                  </a:lnTo>
                  <a:lnTo>
                    <a:pt x="59531" y="2560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596"/>
            <p:cNvSpPr/>
            <p:nvPr/>
          </p:nvSpPr>
          <p:spPr>
            <a:xfrm>
              <a:off x="6029325" y="3361642"/>
              <a:ext cx="282881" cy="571751"/>
            </a:xfrm>
            <a:custGeom>
              <a:avLst/>
              <a:gdLst/>
              <a:ahLst/>
              <a:cxnLst/>
              <a:rect l="0" t="0" r="0" b="0"/>
              <a:pathLst>
                <a:path w="282881" h="571751">
                  <a:moveTo>
                    <a:pt x="180022" y="15923"/>
                  </a:moveTo>
                  <a:lnTo>
                    <a:pt x="164100" y="0"/>
                  </a:lnTo>
                  <a:lnTo>
                    <a:pt x="158341" y="1861"/>
                  </a:lnTo>
                  <a:lnTo>
                    <a:pt x="150383" y="4911"/>
                  </a:lnTo>
                  <a:lnTo>
                    <a:pt x="143672" y="6266"/>
                  </a:lnTo>
                  <a:lnTo>
                    <a:pt x="134974" y="9408"/>
                  </a:lnTo>
                  <a:lnTo>
                    <a:pt x="129988" y="11580"/>
                  </a:lnTo>
                  <a:lnTo>
                    <a:pt x="119367" y="16532"/>
                  </a:lnTo>
                  <a:lnTo>
                    <a:pt x="113868" y="19187"/>
                  </a:lnTo>
                  <a:lnTo>
                    <a:pt x="108297" y="22861"/>
                  </a:lnTo>
                  <a:lnTo>
                    <a:pt x="102678" y="27216"/>
                  </a:lnTo>
                  <a:lnTo>
                    <a:pt x="97027" y="32024"/>
                  </a:lnTo>
                  <a:lnTo>
                    <a:pt x="88208" y="39906"/>
                  </a:lnTo>
                  <a:lnTo>
                    <a:pt x="84523" y="43342"/>
                  </a:lnTo>
                  <a:lnTo>
                    <a:pt x="83018" y="47537"/>
                  </a:lnTo>
                  <a:lnTo>
                    <a:pt x="82968" y="52239"/>
                  </a:lnTo>
                  <a:lnTo>
                    <a:pt x="83887" y="57278"/>
                  </a:lnTo>
                  <a:lnTo>
                    <a:pt x="83547" y="62543"/>
                  </a:lnTo>
                  <a:lnTo>
                    <a:pt x="80629" y="73473"/>
                  </a:lnTo>
                  <a:lnTo>
                    <a:pt x="73632" y="90336"/>
                  </a:lnTo>
                  <a:lnTo>
                    <a:pt x="65745" y="104241"/>
                  </a:lnTo>
                  <a:lnTo>
                    <a:pt x="57795" y="118992"/>
                  </a:lnTo>
                  <a:lnTo>
                    <a:pt x="54261" y="131899"/>
                  </a:lnTo>
                  <a:lnTo>
                    <a:pt x="50151" y="146525"/>
                  </a:lnTo>
                  <a:lnTo>
                    <a:pt x="46102" y="161598"/>
                  </a:lnTo>
                  <a:lnTo>
                    <a:pt x="44302" y="174647"/>
                  </a:lnTo>
                  <a:lnTo>
                    <a:pt x="43502" y="186797"/>
                  </a:lnTo>
                  <a:lnTo>
                    <a:pt x="43052" y="201807"/>
                  </a:lnTo>
                  <a:lnTo>
                    <a:pt x="42900" y="215412"/>
                  </a:lnTo>
                  <a:lnTo>
                    <a:pt x="43839" y="218448"/>
                  </a:lnTo>
                  <a:lnTo>
                    <a:pt x="47424" y="224361"/>
                  </a:lnTo>
                  <a:lnTo>
                    <a:pt x="49713" y="226319"/>
                  </a:lnTo>
                  <a:lnTo>
                    <a:pt x="52192" y="227625"/>
                  </a:lnTo>
                  <a:lnTo>
                    <a:pt x="57486" y="229075"/>
                  </a:lnTo>
                  <a:lnTo>
                    <a:pt x="63015" y="229719"/>
                  </a:lnTo>
                  <a:lnTo>
                    <a:pt x="71186" y="230006"/>
                  </a:lnTo>
                  <a:lnTo>
                    <a:pt x="87404" y="230190"/>
                  </a:lnTo>
                  <a:lnTo>
                    <a:pt x="91607" y="229252"/>
                  </a:lnTo>
                  <a:lnTo>
                    <a:pt x="96313" y="227675"/>
                  </a:lnTo>
                  <a:lnTo>
                    <a:pt x="101356" y="225671"/>
                  </a:lnTo>
                  <a:lnTo>
                    <a:pt x="109500" y="220904"/>
                  </a:lnTo>
                  <a:lnTo>
                    <a:pt x="117246" y="215610"/>
                  </a:lnTo>
                  <a:lnTo>
                    <a:pt x="121979" y="212865"/>
                  </a:lnTo>
                  <a:lnTo>
                    <a:pt x="127039" y="210083"/>
                  </a:lnTo>
                  <a:lnTo>
                    <a:pt x="135202" y="201911"/>
                  </a:lnTo>
                  <a:lnTo>
                    <a:pt x="142004" y="191929"/>
                  </a:lnTo>
                  <a:lnTo>
                    <a:pt x="148203" y="181143"/>
                  </a:lnTo>
                  <a:lnTo>
                    <a:pt x="154133" y="169999"/>
                  </a:lnTo>
                  <a:lnTo>
                    <a:pt x="165701" y="147322"/>
                  </a:lnTo>
                  <a:lnTo>
                    <a:pt x="168895" y="135918"/>
                  </a:lnTo>
                  <a:lnTo>
                    <a:pt x="171267" y="124499"/>
                  </a:lnTo>
                  <a:lnTo>
                    <a:pt x="177005" y="107360"/>
                  </a:lnTo>
                  <a:lnTo>
                    <a:pt x="179128" y="90217"/>
                  </a:lnTo>
                  <a:lnTo>
                    <a:pt x="179625" y="78787"/>
                  </a:lnTo>
                  <a:lnTo>
                    <a:pt x="176900" y="73073"/>
                  </a:lnTo>
                  <a:lnTo>
                    <a:pt x="172225" y="67358"/>
                  </a:lnTo>
                  <a:lnTo>
                    <a:pt x="166252" y="61643"/>
                  </a:lnTo>
                  <a:lnTo>
                    <a:pt x="159615" y="52753"/>
                  </a:lnTo>
                  <a:lnTo>
                    <a:pt x="156665" y="45627"/>
                  </a:lnTo>
                  <a:lnTo>
                    <a:pt x="155004" y="36260"/>
                  </a:lnTo>
                  <a:lnTo>
                    <a:pt x="154346" y="18482"/>
                  </a:lnTo>
                  <a:lnTo>
                    <a:pt x="154305" y="15967"/>
                  </a:lnTo>
                  <a:lnTo>
                    <a:pt x="158856" y="15936"/>
                  </a:lnTo>
                  <a:lnTo>
                    <a:pt x="161149" y="16884"/>
                  </a:lnTo>
                  <a:lnTo>
                    <a:pt x="166236" y="20477"/>
                  </a:lnTo>
                  <a:lnTo>
                    <a:pt x="167974" y="23721"/>
                  </a:lnTo>
                  <a:lnTo>
                    <a:pt x="169905" y="32407"/>
                  </a:lnTo>
                  <a:lnTo>
                    <a:pt x="172325" y="36437"/>
                  </a:lnTo>
                  <a:lnTo>
                    <a:pt x="180094" y="43455"/>
                  </a:lnTo>
                  <a:lnTo>
                    <a:pt x="186737" y="47613"/>
                  </a:lnTo>
                  <a:lnTo>
                    <a:pt x="194976" y="52289"/>
                  </a:lnTo>
                  <a:lnTo>
                    <a:pt x="204279" y="57312"/>
                  </a:lnTo>
                  <a:lnTo>
                    <a:pt x="211433" y="63518"/>
                  </a:lnTo>
                  <a:lnTo>
                    <a:pt x="217156" y="70513"/>
                  </a:lnTo>
                  <a:lnTo>
                    <a:pt x="221923" y="78034"/>
                  </a:lnTo>
                  <a:lnTo>
                    <a:pt x="229760" y="91470"/>
                  </a:lnTo>
                  <a:lnTo>
                    <a:pt x="236418" y="104744"/>
                  </a:lnTo>
                  <a:lnTo>
                    <a:pt x="242552" y="120169"/>
                  </a:lnTo>
                  <a:lnTo>
                    <a:pt x="248453" y="136549"/>
                  </a:lnTo>
                  <a:lnTo>
                    <a:pt x="260003" y="170349"/>
                  </a:lnTo>
                  <a:lnTo>
                    <a:pt x="263194" y="187427"/>
                  </a:lnTo>
                  <a:lnTo>
                    <a:pt x="265565" y="204541"/>
                  </a:lnTo>
                  <a:lnTo>
                    <a:pt x="269793" y="221673"/>
                  </a:lnTo>
                  <a:lnTo>
                    <a:pt x="277529" y="251934"/>
                  </a:lnTo>
                  <a:lnTo>
                    <a:pt x="279317" y="261846"/>
                  </a:lnTo>
                  <a:lnTo>
                    <a:pt x="280509" y="271312"/>
                  </a:lnTo>
                  <a:lnTo>
                    <a:pt x="281303" y="280479"/>
                  </a:lnTo>
                  <a:lnTo>
                    <a:pt x="282186" y="298286"/>
                  </a:lnTo>
                  <a:lnTo>
                    <a:pt x="282578" y="316678"/>
                  </a:lnTo>
                  <a:lnTo>
                    <a:pt x="282880" y="392750"/>
                  </a:lnTo>
                  <a:lnTo>
                    <a:pt x="280346" y="410097"/>
                  </a:lnTo>
                  <a:lnTo>
                    <a:pt x="276045" y="427331"/>
                  </a:lnTo>
                  <a:lnTo>
                    <a:pt x="270959" y="444516"/>
                  </a:lnTo>
                  <a:lnTo>
                    <a:pt x="262740" y="470256"/>
                  </a:lnTo>
                  <a:lnTo>
                    <a:pt x="254568" y="484866"/>
                  </a:lnTo>
                  <a:lnTo>
                    <a:pt x="249722" y="491429"/>
                  </a:lnTo>
                  <a:lnTo>
                    <a:pt x="244586" y="497709"/>
                  </a:lnTo>
                  <a:lnTo>
                    <a:pt x="239258" y="503801"/>
                  </a:lnTo>
                  <a:lnTo>
                    <a:pt x="233800" y="509767"/>
                  </a:lnTo>
                  <a:lnTo>
                    <a:pt x="225196" y="521477"/>
                  </a:lnTo>
                  <a:lnTo>
                    <a:pt x="221568" y="527266"/>
                  </a:lnTo>
                  <a:lnTo>
                    <a:pt x="216292" y="533031"/>
                  </a:lnTo>
                  <a:lnTo>
                    <a:pt x="209917" y="538779"/>
                  </a:lnTo>
                  <a:lnTo>
                    <a:pt x="202810" y="544516"/>
                  </a:lnTo>
                  <a:lnTo>
                    <a:pt x="196166" y="549293"/>
                  </a:lnTo>
                  <a:lnTo>
                    <a:pt x="189832" y="553431"/>
                  </a:lnTo>
                  <a:lnTo>
                    <a:pt x="183705" y="557142"/>
                  </a:lnTo>
                  <a:lnTo>
                    <a:pt x="177715" y="559615"/>
                  </a:lnTo>
                  <a:lnTo>
                    <a:pt x="171816" y="561264"/>
                  </a:lnTo>
                  <a:lnTo>
                    <a:pt x="165979" y="562364"/>
                  </a:lnTo>
                  <a:lnTo>
                    <a:pt x="160182" y="564049"/>
                  </a:lnTo>
                  <a:lnTo>
                    <a:pt x="154413" y="566126"/>
                  </a:lnTo>
                  <a:lnTo>
                    <a:pt x="148662" y="568462"/>
                  </a:lnTo>
                  <a:lnTo>
                    <a:pt x="141971" y="570019"/>
                  </a:lnTo>
                  <a:lnTo>
                    <a:pt x="134652" y="571058"/>
                  </a:lnTo>
                  <a:lnTo>
                    <a:pt x="126915" y="571750"/>
                  </a:lnTo>
                  <a:lnTo>
                    <a:pt x="119852" y="571260"/>
                  </a:lnTo>
                  <a:lnTo>
                    <a:pt x="113239" y="569980"/>
                  </a:lnTo>
                  <a:lnTo>
                    <a:pt x="106925" y="568174"/>
                  </a:lnTo>
                  <a:lnTo>
                    <a:pt x="100811" y="566970"/>
                  </a:lnTo>
                  <a:lnTo>
                    <a:pt x="94830" y="566168"/>
                  </a:lnTo>
                  <a:lnTo>
                    <a:pt x="88937" y="565633"/>
                  </a:lnTo>
                  <a:lnTo>
                    <a:pt x="83104" y="564323"/>
                  </a:lnTo>
                  <a:lnTo>
                    <a:pt x="77310" y="562498"/>
                  </a:lnTo>
                  <a:lnTo>
                    <a:pt x="71542" y="560329"/>
                  </a:lnTo>
                  <a:lnTo>
                    <a:pt x="65792" y="557930"/>
                  </a:lnTo>
                  <a:lnTo>
                    <a:pt x="60054" y="555378"/>
                  </a:lnTo>
                  <a:lnTo>
                    <a:pt x="48598" y="550003"/>
                  </a:lnTo>
                  <a:lnTo>
                    <a:pt x="37156" y="544439"/>
                  </a:lnTo>
                  <a:lnTo>
                    <a:pt x="32391" y="541622"/>
                  </a:lnTo>
                  <a:lnTo>
                    <a:pt x="24555" y="535952"/>
                  </a:lnTo>
                  <a:lnTo>
                    <a:pt x="17898" y="527717"/>
                  </a:lnTo>
                  <a:lnTo>
                    <a:pt x="11765" y="518659"/>
                  </a:lnTo>
                  <a:lnTo>
                    <a:pt x="3909" y="509157"/>
                  </a:lnTo>
                  <a:lnTo>
                    <a:pt x="0" y="50455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597"/>
            <p:cNvSpPr/>
            <p:nvPr/>
          </p:nvSpPr>
          <p:spPr>
            <a:xfrm>
              <a:off x="6500812" y="3163287"/>
              <a:ext cx="308096" cy="428591"/>
            </a:xfrm>
            <a:custGeom>
              <a:avLst/>
              <a:gdLst/>
              <a:ahLst/>
              <a:cxnLst/>
              <a:rect l="0" t="0" r="0" b="0"/>
              <a:pathLst>
                <a:path w="308096" h="428591">
                  <a:moveTo>
                    <a:pt x="0" y="34255"/>
                  </a:moveTo>
                  <a:lnTo>
                    <a:pt x="54482" y="34255"/>
                  </a:lnTo>
                  <a:lnTo>
                    <a:pt x="61086" y="33302"/>
                  </a:lnTo>
                  <a:lnTo>
                    <a:pt x="67394" y="31715"/>
                  </a:lnTo>
                  <a:lnTo>
                    <a:pt x="73505" y="29704"/>
                  </a:lnTo>
                  <a:lnTo>
                    <a:pt x="80435" y="28364"/>
                  </a:lnTo>
                  <a:lnTo>
                    <a:pt x="87914" y="27470"/>
                  </a:lnTo>
                  <a:lnTo>
                    <a:pt x="95757" y="26874"/>
                  </a:lnTo>
                  <a:lnTo>
                    <a:pt x="103842" y="25524"/>
                  </a:lnTo>
                  <a:lnTo>
                    <a:pt x="112092" y="23672"/>
                  </a:lnTo>
                  <a:lnTo>
                    <a:pt x="120447" y="21485"/>
                  </a:lnTo>
                  <a:lnTo>
                    <a:pt x="128876" y="19074"/>
                  </a:lnTo>
                  <a:lnTo>
                    <a:pt x="145861" y="13856"/>
                  </a:lnTo>
                  <a:lnTo>
                    <a:pt x="153438" y="12083"/>
                  </a:lnTo>
                  <a:lnTo>
                    <a:pt x="160394" y="10901"/>
                  </a:lnTo>
                  <a:lnTo>
                    <a:pt x="166937" y="10113"/>
                  </a:lnTo>
                  <a:lnTo>
                    <a:pt x="174157" y="8636"/>
                  </a:lnTo>
                  <a:lnTo>
                    <a:pt x="181827" y="6698"/>
                  </a:lnTo>
                  <a:lnTo>
                    <a:pt x="189798" y="4453"/>
                  </a:lnTo>
                  <a:lnTo>
                    <a:pt x="197969" y="2957"/>
                  </a:lnTo>
                  <a:lnTo>
                    <a:pt x="206275" y="1960"/>
                  </a:lnTo>
                  <a:lnTo>
                    <a:pt x="214669" y="1295"/>
                  </a:lnTo>
                  <a:lnTo>
                    <a:pt x="222170" y="852"/>
                  </a:lnTo>
                  <a:lnTo>
                    <a:pt x="235585" y="359"/>
                  </a:lnTo>
                  <a:lnTo>
                    <a:pt x="253847" y="82"/>
                  </a:lnTo>
                  <a:lnTo>
                    <a:pt x="271324" y="0"/>
                  </a:lnTo>
                  <a:lnTo>
                    <a:pt x="276133" y="941"/>
                  </a:lnTo>
                  <a:lnTo>
                    <a:pt x="284015" y="4526"/>
                  </a:lnTo>
                  <a:lnTo>
                    <a:pt x="290695" y="9295"/>
                  </a:lnTo>
                  <a:lnTo>
                    <a:pt x="299810" y="17334"/>
                  </a:lnTo>
                  <a:lnTo>
                    <a:pt x="302743" y="20117"/>
                  </a:lnTo>
                  <a:lnTo>
                    <a:pt x="304698" y="22925"/>
                  </a:lnTo>
                  <a:lnTo>
                    <a:pt x="306871" y="28584"/>
                  </a:lnTo>
                  <a:lnTo>
                    <a:pt x="308095" y="41677"/>
                  </a:lnTo>
                  <a:lnTo>
                    <a:pt x="305841" y="52158"/>
                  </a:lnTo>
                  <a:lnTo>
                    <a:pt x="302617" y="64120"/>
                  </a:lnTo>
                  <a:lnTo>
                    <a:pt x="301758" y="71310"/>
                  </a:lnTo>
                  <a:lnTo>
                    <a:pt x="301185" y="78961"/>
                  </a:lnTo>
                  <a:lnTo>
                    <a:pt x="299850" y="86919"/>
                  </a:lnTo>
                  <a:lnTo>
                    <a:pt x="298007" y="95082"/>
                  </a:lnTo>
                  <a:lnTo>
                    <a:pt x="295827" y="103381"/>
                  </a:lnTo>
                  <a:lnTo>
                    <a:pt x="293420" y="111772"/>
                  </a:lnTo>
                  <a:lnTo>
                    <a:pt x="288206" y="128715"/>
                  </a:lnTo>
                  <a:lnTo>
                    <a:pt x="279916" y="154318"/>
                  </a:lnTo>
                  <a:lnTo>
                    <a:pt x="276146" y="162875"/>
                  </a:lnTo>
                  <a:lnTo>
                    <a:pt x="271728" y="171436"/>
                  </a:lnTo>
                  <a:lnTo>
                    <a:pt x="266877" y="180002"/>
                  </a:lnTo>
                  <a:lnTo>
                    <a:pt x="262690" y="189522"/>
                  </a:lnTo>
                  <a:lnTo>
                    <a:pt x="258947" y="199679"/>
                  </a:lnTo>
                  <a:lnTo>
                    <a:pt x="255499" y="210260"/>
                  </a:lnTo>
                  <a:lnTo>
                    <a:pt x="251295" y="220172"/>
                  </a:lnTo>
                  <a:lnTo>
                    <a:pt x="246587" y="229637"/>
                  </a:lnTo>
                  <a:lnTo>
                    <a:pt x="241544" y="238805"/>
                  </a:lnTo>
                  <a:lnTo>
                    <a:pt x="241040" y="248727"/>
                  </a:lnTo>
                  <a:lnTo>
                    <a:pt x="243561" y="259151"/>
                  </a:lnTo>
                  <a:lnTo>
                    <a:pt x="248099" y="269911"/>
                  </a:lnTo>
                  <a:lnTo>
                    <a:pt x="249220" y="279941"/>
                  </a:lnTo>
                  <a:lnTo>
                    <a:pt x="248061" y="289486"/>
                  </a:lnTo>
                  <a:lnTo>
                    <a:pt x="245384" y="298707"/>
                  </a:lnTo>
                  <a:lnTo>
                    <a:pt x="242647" y="306758"/>
                  </a:lnTo>
                  <a:lnTo>
                    <a:pt x="239870" y="314032"/>
                  </a:lnTo>
                  <a:lnTo>
                    <a:pt x="237065" y="320785"/>
                  </a:lnTo>
                  <a:lnTo>
                    <a:pt x="235196" y="328145"/>
                  </a:lnTo>
                  <a:lnTo>
                    <a:pt x="233950" y="335909"/>
                  </a:lnTo>
                  <a:lnTo>
                    <a:pt x="233119" y="343943"/>
                  </a:lnTo>
                  <a:lnTo>
                    <a:pt x="231613" y="351204"/>
                  </a:lnTo>
                  <a:lnTo>
                    <a:pt x="227399" y="364351"/>
                  </a:lnTo>
                  <a:lnTo>
                    <a:pt x="222352" y="376544"/>
                  </a:lnTo>
                  <a:lnTo>
                    <a:pt x="217886" y="387361"/>
                  </a:lnTo>
                  <a:lnTo>
                    <a:pt x="215371" y="398806"/>
                  </a:lnTo>
                  <a:lnTo>
                    <a:pt x="214522" y="411206"/>
                  </a:lnTo>
                  <a:lnTo>
                    <a:pt x="214354" y="422828"/>
                  </a:lnTo>
                  <a:lnTo>
                    <a:pt x="214313" y="42859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598"/>
            <p:cNvSpPr/>
            <p:nvPr/>
          </p:nvSpPr>
          <p:spPr>
            <a:xfrm>
              <a:off x="6938009" y="3514728"/>
              <a:ext cx="17147" cy="17143"/>
            </a:xfrm>
            <a:custGeom>
              <a:avLst/>
              <a:gdLst/>
              <a:ahLst/>
              <a:cxnLst/>
              <a:rect l="0" t="0" r="0" b="0"/>
              <a:pathLst>
                <a:path w="17147" h="17143">
                  <a:moveTo>
                    <a:pt x="0" y="17142"/>
                  </a:moveTo>
                  <a:lnTo>
                    <a:pt x="0" y="4371"/>
                  </a:lnTo>
                  <a:lnTo>
                    <a:pt x="953" y="2913"/>
                  </a:lnTo>
                  <a:lnTo>
                    <a:pt x="2541" y="1941"/>
                  </a:lnTo>
                  <a:lnTo>
                    <a:pt x="7381" y="381"/>
                  </a:lnTo>
                  <a:lnTo>
                    <a:pt x="8732" y="253"/>
                  </a:lnTo>
                  <a:lnTo>
                    <a:pt x="10583" y="167"/>
                  </a:lnTo>
                  <a:lnTo>
                    <a:pt x="17032" y="0"/>
                  </a:lnTo>
                  <a:lnTo>
                    <a:pt x="17070" y="951"/>
                  </a:lnTo>
                  <a:lnTo>
                    <a:pt x="17146" y="856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599"/>
            <p:cNvSpPr/>
            <p:nvPr/>
          </p:nvSpPr>
          <p:spPr>
            <a:xfrm>
              <a:off x="7070559" y="3180784"/>
              <a:ext cx="304047" cy="419508"/>
            </a:xfrm>
            <a:custGeom>
              <a:avLst/>
              <a:gdLst/>
              <a:ahLst/>
              <a:cxnLst/>
              <a:rect l="0" t="0" r="0" b="0"/>
              <a:pathLst>
                <a:path w="304047" h="419508">
                  <a:moveTo>
                    <a:pt x="261785" y="42476"/>
                  </a:moveTo>
                  <a:lnTo>
                    <a:pt x="261785" y="34256"/>
                  </a:lnTo>
                  <a:lnTo>
                    <a:pt x="253055" y="33924"/>
                  </a:lnTo>
                  <a:lnTo>
                    <a:pt x="148645" y="33903"/>
                  </a:lnTo>
                  <a:lnTo>
                    <a:pt x="141591" y="32951"/>
                  </a:lnTo>
                  <a:lnTo>
                    <a:pt x="134984" y="31363"/>
                  </a:lnTo>
                  <a:lnTo>
                    <a:pt x="128673" y="29352"/>
                  </a:lnTo>
                  <a:lnTo>
                    <a:pt x="123514" y="28011"/>
                  </a:lnTo>
                  <a:lnTo>
                    <a:pt x="115241" y="26522"/>
                  </a:lnTo>
                  <a:lnTo>
                    <a:pt x="105850" y="23320"/>
                  </a:lnTo>
                  <a:lnTo>
                    <a:pt x="100679" y="21133"/>
                  </a:lnTo>
                  <a:lnTo>
                    <a:pt x="92392" y="18702"/>
                  </a:lnTo>
                  <a:lnTo>
                    <a:pt x="88849" y="18054"/>
                  </a:lnTo>
                  <a:lnTo>
                    <a:pt x="82373" y="14794"/>
                  </a:lnTo>
                  <a:lnTo>
                    <a:pt x="79312" y="12591"/>
                  </a:lnTo>
                  <a:lnTo>
                    <a:pt x="70831" y="10144"/>
                  </a:lnTo>
                  <a:lnTo>
                    <a:pt x="65903" y="9491"/>
                  </a:lnTo>
                  <a:lnTo>
                    <a:pt x="62617" y="8103"/>
                  </a:lnTo>
                  <a:lnTo>
                    <a:pt x="60426" y="6226"/>
                  </a:lnTo>
                  <a:lnTo>
                    <a:pt x="58966" y="4022"/>
                  </a:lnTo>
                  <a:lnTo>
                    <a:pt x="57040" y="2552"/>
                  </a:lnTo>
                  <a:lnTo>
                    <a:pt x="54804" y="1573"/>
                  </a:lnTo>
                  <a:lnTo>
                    <a:pt x="48921" y="0"/>
                  </a:lnTo>
                  <a:lnTo>
                    <a:pt x="48439" y="824"/>
                  </a:lnTo>
                  <a:lnTo>
                    <a:pt x="47600" y="7028"/>
                  </a:lnTo>
                  <a:lnTo>
                    <a:pt x="42960" y="16944"/>
                  </a:lnTo>
                  <a:lnTo>
                    <a:pt x="40705" y="24143"/>
                  </a:lnTo>
                  <a:lnTo>
                    <a:pt x="38750" y="31471"/>
                  </a:lnTo>
                  <a:lnTo>
                    <a:pt x="34706" y="41077"/>
                  </a:lnTo>
                  <a:lnTo>
                    <a:pt x="33246" y="47258"/>
                  </a:lnTo>
                  <a:lnTo>
                    <a:pt x="32274" y="54237"/>
                  </a:lnTo>
                  <a:lnTo>
                    <a:pt x="31626" y="61746"/>
                  </a:lnTo>
                  <a:lnTo>
                    <a:pt x="30240" y="69610"/>
                  </a:lnTo>
                  <a:lnTo>
                    <a:pt x="28365" y="77710"/>
                  </a:lnTo>
                  <a:lnTo>
                    <a:pt x="26162" y="85968"/>
                  </a:lnTo>
                  <a:lnTo>
                    <a:pt x="21174" y="102763"/>
                  </a:lnTo>
                  <a:lnTo>
                    <a:pt x="10211" y="136829"/>
                  </a:lnTo>
                  <a:lnTo>
                    <a:pt x="8344" y="144430"/>
                  </a:lnTo>
                  <a:lnTo>
                    <a:pt x="7099" y="151403"/>
                  </a:lnTo>
                  <a:lnTo>
                    <a:pt x="4764" y="164230"/>
                  </a:lnTo>
                  <a:lnTo>
                    <a:pt x="552" y="176281"/>
                  </a:lnTo>
                  <a:lnTo>
                    <a:pt x="0" y="181210"/>
                  </a:lnTo>
                  <a:lnTo>
                    <a:pt x="584" y="185447"/>
                  </a:lnTo>
                  <a:lnTo>
                    <a:pt x="2821" y="192696"/>
                  </a:lnTo>
                  <a:lnTo>
                    <a:pt x="4257" y="205111"/>
                  </a:lnTo>
                  <a:lnTo>
                    <a:pt x="4590" y="217961"/>
                  </a:lnTo>
                  <a:lnTo>
                    <a:pt x="4604" y="221154"/>
                  </a:lnTo>
                  <a:lnTo>
                    <a:pt x="5559" y="220649"/>
                  </a:lnTo>
                  <a:lnTo>
                    <a:pt x="13935" y="212996"/>
                  </a:lnTo>
                  <a:lnTo>
                    <a:pt x="16541" y="210448"/>
                  </a:lnTo>
                  <a:lnTo>
                    <a:pt x="20184" y="208750"/>
                  </a:lnTo>
                  <a:lnTo>
                    <a:pt x="29313" y="206863"/>
                  </a:lnTo>
                  <a:lnTo>
                    <a:pt x="37179" y="203484"/>
                  </a:lnTo>
                  <a:lnTo>
                    <a:pt x="45755" y="198808"/>
                  </a:lnTo>
                  <a:lnTo>
                    <a:pt x="52043" y="196227"/>
                  </a:lnTo>
                  <a:lnTo>
                    <a:pt x="59092" y="193554"/>
                  </a:lnTo>
                  <a:lnTo>
                    <a:pt x="65697" y="190819"/>
                  </a:lnTo>
                  <a:lnTo>
                    <a:pt x="72005" y="188044"/>
                  </a:lnTo>
                  <a:lnTo>
                    <a:pt x="78115" y="185241"/>
                  </a:lnTo>
                  <a:lnTo>
                    <a:pt x="84094" y="183373"/>
                  </a:lnTo>
                  <a:lnTo>
                    <a:pt x="89984" y="182127"/>
                  </a:lnTo>
                  <a:lnTo>
                    <a:pt x="95816" y="181297"/>
                  </a:lnTo>
                  <a:lnTo>
                    <a:pt x="102562" y="179791"/>
                  </a:lnTo>
                  <a:lnTo>
                    <a:pt x="109917" y="177834"/>
                  </a:lnTo>
                  <a:lnTo>
                    <a:pt x="117677" y="175577"/>
                  </a:lnTo>
                  <a:lnTo>
                    <a:pt x="124756" y="175025"/>
                  </a:lnTo>
                  <a:lnTo>
                    <a:pt x="131380" y="175609"/>
                  </a:lnTo>
                  <a:lnTo>
                    <a:pt x="137701" y="176951"/>
                  </a:lnTo>
                  <a:lnTo>
                    <a:pt x="144772" y="177846"/>
                  </a:lnTo>
                  <a:lnTo>
                    <a:pt x="152345" y="178443"/>
                  </a:lnTo>
                  <a:lnTo>
                    <a:pt x="160250" y="178840"/>
                  </a:lnTo>
                  <a:lnTo>
                    <a:pt x="168378" y="180058"/>
                  </a:lnTo>
                  <a:lnTo>
                    <a:pt x="176653" y="181822"/>
                  </a:lnTo>
                  <a:lnTo>
                    <a:pt x="185028" y="183951"/>
                  </a:lnTo>
                  <a:lnTo>
                    <a:pt x="192517" y="186322"/>
                  </a:lnTo>
                  <a:lnTo>
                    <a:pt x="199414" y="188856"/>
                  </a:lnTo>
                  <a:lnTo>
                    <a:pt x="205917" y="191498"/>
                  </a:lnTo>
                  <a:lnTo>
                    <a:pt x="212157" y="194211"/>
                  </a:lnTo>
                  <a:lnTo>
                    <a:pt x="224171" y="199766"/>
                  </a:lnTo>
                  <a:lnTo>
                    <a:pt x="229090" y="203534"/>
                  </a:lnTo>
                  <a:lnTo>
                    <a:pt x="237094" y="212799"/>
                  </a:lnTo>
                  <a:lnTo>
                    <a:pt x="246367" y="223268"/>
                  </a:lnTo>
                  <a:lnTo>
                    <a:pt x="251506" y="228726"/>
                  </a:lnTo>
                  <a:lnTo>
                    <a:pt x="259695" y="234270"/>
                  </a:lnTo>
                  <a:lnTo>
                    <a:pt x="269917" y="239871"/>
                  </a:lnTo>
                  <a:lnTo>
                    <a:pt x="281494" y="245510"/>
                  </a:lnTo>
                  <a:lnTo>
                    <a:pt x="289212" y="251174"/>
                  </a:lnTo>
                  <a:lnTo>
                    <a:pt x="294358" y="256856"/>
                  </a:lnTo>
                  <a:lnTo>
                    <a:pt x="297788" y="262548"/>
                  </a:lnTo>
                  <a:lnTo>
                    <a:pt x="301599" y="273953"/>
                  </a:lnTo>
                  <a:lnTo>
                    <a:pt x="303293" y="286324"/>
                  </a:lnTo>
                  <a:lnTo>
                    <a:pt x="303745" y="293624"/>
                  </a:lnTo>
                  <a:lnTo>
                    <a:pt x="304046" y="301348"/>
                  </a:lnTo>
                  <a:lnTo>
                    <a:pt x="303294" y="307449"/>
                  </a:lnTo>
                  <a:lnTo>
                    <a:pt x="299919" y="316769"/>
                  </a:lnTo>
                  <a:lnTo>
                    <a:pt x="295244" y="326627"/>
                  </a:lnTo>
                  <a:lnTo>
                    <a:pt x="289039" y="337357"/>
                  </a:lnTo>
                  <a:lnTo>
                    <a:pt x="279931" y="348476"/>
                  </a:lnTo>
                  <a:lnTo>
                    <a:pt x="274835" y="354109"/>
                  </a:lnTo>
                  <a:lnTo>
                    <a:pt x="264093" y="365447"/>
                  </a:lnTo>
                  <a:lnTo>
                    <a:pt x="258561" y="370185"/>
                  </a:lnTo>
                  <a:lnTo>
                    <a:pt x="252969" y="374296"/>
                  </a:lnTo>
                  <a:lnTo>
                    <a:pt x="225754" y="392288"/>
                  </a:lnTo>
                  <a:lnTo>
                    <a:pt x="216809" y="396652"/>
                  </a:lnTo>
                  <a:lnTo>
                    <a:pt x="207037" y="400513"/>
                  </a:lnTo>
                  <a:lnTo>
                    <a:pt x="168527" y="413554"/>
                  </a:lnTo>
                  <a:lnTo>
                    <a:pt x="159608" y="415591"/>
                  </a:lnTo>
                  <a:lnTo>
                    <a:pt x="150805" y="416949"/>
                  </a:lnTo>
                  <a:lnTo>
                    <a:pt x="142079" y="417855"/>
                  </a:lnTo>
                  <a:lnTo>
                    <a:pt x="134356" y="418459"/>
                  </a:lnTo>
                  <a:lnTo>
                    <a:pt x="127303" y="418861"/>
                  </a:lnTo>
                  <a:lnTo>
                    <a:pt x="114386" y="419308"/>
                  </a:lnTo>
                  <a:lnTo>
                    <a:pt x="102294" y="419507"/>
                  </a:lnTo>
                  <a:lnTo>
                    <a:pt x="96403" y="418607"/>
                  </a:lnTo>
                  <a:lnTo>
                    <a:pt x="90571" y="417055"/>
                  </a:lnTo>
                  <a:lnTo>
                    <a:pt x="84777" y="415068"/>
                  </a:lnTo>
                  <a:lnTo>
                    <a:pt x="79010" y="413743"/>
                  </a:lnTo>
                  <a:lnTo>
                    <a:pt x="73260" y="412860"/>
                  </a:lnTo>
                  <a:lnTo>
                    <a:pt x="67522" y="412271"/>
                  </a:lnTo>
                  <a:lnTo>
                    <a:pt x="61791" y="411878"/>
                  </a:lnTo>
                  <a:lnTo>
                    <a:pt x="56067" y="411616"/>
                  </a:lnTo>
                  <a:lnTo>
                    <a:pt x="50345" y="411442"/>
                  </a:lnTo>
                  <a:lnTo>
                    <a:pt x="46529" y="410373"/>
                  </a:lnTo>
                  <a:lnTo>
                    <a:pt x="43987" y="408708"/>
                  </a:lnTo>
                  <a:lnTo>
                    <a:pt x="42292" y="406646"/>
                  </a:lnTo>
                  <a:lnTo>
                    <a:pt x="40209" y="405271"/>
                  </a:lnTo>
                  <a:lnTo>
                    <a:pt x="37868" y="404354"/>
                  </a:lnTo>
                  <a:lnTo>
                    <a:pt x="30328" y="40252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494"/>
          <p:cNvSpPr/>
          <p:nvPr/>
        </p:nvSpPr>
        <p:spPr>
          <a:xfrm>
            <a:off x="842993" y="1380172"/>
            <a:ext cx="77122" cy="505779"/>
          </a:xfrm>
          <a:custGeom>
            <a:avLst/>
            <a:gdLst/>
            <a:ahLst/>
            <a:cxnLst/>
            <a:rect l="0" t="0" r="0" b="0"/>
            <a:pathLst>
              <a:path w="77122" h="505779">
                <a:moveTo>
                  <a:pt x="8541" y="0"/>
                </a:moveTo>
                <a:lnTo>
                  <a:pt x="3603" y="0"/>
                </a:lnTo>
                <a:lnTo>
                  <a:pt x="7703" y="0"/>
                </a:lnTo>
                <a:lnTo>
                  <a:pt x="7982" y="953"/>
                </a:lnTo>
                <a:lnTo>
                  <a:pt x="8527" y="16134"/>
                </a:lnTo>
                <a:lnTo>
                  <a:pt x="8541" y="45402"/>
                </a:lnTo>
                <a:lnTo>
                  <a:pt x="7589" y="50270"/>
                </a:lnTo>
                <a:lnTo>
                  <a:pt x="6001" y="56374"/>
                </a:lnTo>
                <a:lnTo>
                  <a:pt x="3990" y="63300"/>
                </a:lnTo>
                <a:lnTo>
                  <a:pt x="1756" y="76076"/>
                </a:lnTo>
                <a:lnTo>
                  <a:pt x="763" y="88104"/>
                </a:lnTo>
                <a:lnTo>
                  <a:pt x="322" y="99800"/>
                </a:lnTo>
                <a:lnTo>
                  <a:pt x="74" y="117095"/>
                </a:lnTo>
                <a:lnTo>
                  <a:pt x="0" y="138835"/>
                </a:lnTo>
                <a:lnTo>
                  <a:pt x="942" y="146849"/>
                </a:lnTo>
                <a:lnTo>
                  <a:pt x="2523" y="155049"/>
                </a:lnTo>
                <a:lnTo>
                  <a:pt x="4529" y="163374"/>
                </a:lnTo>
                <a:lnTo>
                  <a:pt x="6758" y="177703"/>
                </a:lnTo>
                <a:lnTo>
                  <a:pt x="8701" y="191374"/>
                </a:lnTo>
                <a:lnTo>
                  <a:pt x="10553" y="199020"/>
                </a:lnTo>
                <a:lnTo>
                  <a:pt x="12740" y="206975"/>
                </a:lnTo>
                <a:lnTo>
                  <a:pt x="14198" y="216088"/>
                </a:lnTo>
                <a:lnTo>
                  <a:pt x="15170" y="225974"/>
                </a:lnTo>
                <a:lnTo>
                  <a:pt x="15818" y="236374"/>
                </a:lnTo>
                <a:lnTo>
                  <a:pt x="17202" y="246165"/>
                </a:lnTo>
                <a:lnTo>
                  <a:pt x="19078" y="255550"/>
                </a:lnTo>
                <a:lnTo>
                  <a:pt x="21281" y="264664"/>
                </a:lnTo>
                <a:lnTo>
                  <a:pt x="22749" y="273598"/>
                </a:lnTo>
                <a:lnTo>
                  <a:pt x="23728" y="282411"/>
                </a:lnTo>
                <a:lnTo>
                  <a:pt x="24381" y="291144"/>
                </a:lnTo>
                <a:lnTo>
                  <a:pt x="25769" y="299824"/>
                </a:lnTo>
                <a:lnTo>
                  <a:pt x="27646" y="308467"/>
                </a:lnTo>
                <a:lnTo>
                  <a:pt x="29851" y="317087"/>
                </a:lnTo>
                <a:lnTo>
                  <a:pt x="32272" y="325692"/>
                </a:lnTo>
                <a:lnTo>
                  <a:pt x="37504" y="342872"/>
                </a:lnTo>
                <a:lnTo>
                  <a:pt x="39279" y="351454"/>
                </a:lnTo>
                <a:lnTo>
                  <a:pt x="40463" y="360033"/>
                </a:lnTo>
                <a:lnTo>
                  <a:pt x="41253" y="368609"/>
                </a:lnTo>
                <a:lnTo>
                  <a:pt x="42732" y="376232"/>
                </a:lnTo>
                <a:lnTo>
                  <a:pt x="44670" y="383219"/>
                </a:lnTo>
                <a:lnTo>
                  <a:pt x="46914" y="389782"/>
                </a:lnTo>
                <a:lnTo>
                  <a:pt x="49363" y="396062"/>
                </a:lnTo>
                <a:lnTo>
                  <a:pt x="51949" y="402154"/>
                </a:lnTo>
                <a:lnTo>
                  <a:pt x="54625" y="408120"/>
                </a:lnTo>
                <a:lnTo>
                  <a:pt x="57361" y="414955"/>
                </a:lnTo>
                <a:lnTo>
                  <a:pt x="62942" y="430170"/>
                </a:lnTo>
                <a:lnTo>
                  <a:pt x="64811" y="437275"/>
                </a:lnTo>
                <a:lnTo>
                  <a:pt x="66887" y="450249"/>
                </a:lnTo>
                <a:lnTo>
                  <a:pt x="68057" y="463713"/>
                </a:lnTo>
                <a:lnTo>
                  <a:pt x="68403" y="473735"/>
                </a:lnTo>
                <a:lnTo>
                  <a:pt x="69404" y="476796"/>
                </a:lnTo>
                <a:lnTo>
                  <a:pt x="71024" y="479789"/>
                </a:lnTo>
                <a:lnTo>
                  <a:pt x="73057" y="482737"/>
                </a:lnTo>
                <a:lnTo>
                  <a:pt x="75315" y="488552"/>
                </a:lnTo>
                <a:lnTo>
                  <a:pt x="75917" y="491437"/>
                </a:lnTo>
                <a:lnTo>
                  <a:pt x="75366" y="493359"/>
                </a:lnTo>
                <a:lnTo>
                  <a:pt x="74046" y="494641"/>
                </a:lnTo>
                <a:lnTo>
                  <a:pt x="72214" y="495496"/>
                </a:lnTo>
                <a:lnTo>
                  <a:pt x="70992" y="497018"/>
                </a:lnTo>
                <a:lnTo>
                  <a:pt x="70178" y="498985"/>
                </a:lnTo>
                <a:lnTo>
                  <a:pt x="69635" y="501249"/>
                </a:lnTo>
                <a:lnTo>
                  <a:pt x="70225" y="502759"/>
                </a:lnTo>
                <a:lnTo>
                  <a:pt x="71572" y="503765"/>
                </a:lnTo>
                <a:lnTo>
                  <a:pt x="77121" y="50577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495"/>
          <p:cNvSpPr/>
          <p:nvPr/>
        </p:nvSpPr>
        <p:spPr>
          <a:xfrm>
            <a:off x="1040287" y="1551975"/>
            <a:ext cx="290879" cy="290712"/>
          </a:xfrm>
          <a:custGeom>
            <a:avLst/>
            <a:gdLst/>
            <a:ahLst/>
            <a:cxnLst/>
            <a:rect l="0" t="0" r="0" b="0"/>
            <a:pathLst>
              <a:path w="290879" h="290712">
                <a:moveTo>
                  <a:pt x="85567" y="8219"/>
                </a:moveTo>
                <a:lnTo>
                  <a:pt x="78186" y="8219"/>
                </a:lnTo>
                <a:lnTo>
                  <a:pt x="77789" y="7267"/>
                </a:lnTo>
                <a:lnTo>
                  <a:pt x="77026" y="0"/>
                </a:lnTo>
                <a:lnTo>
                  <a:pt x="72453" y="4303"/>
                </a:lnTo>
                <a:lnTo>
                  <a:pt x="70157" y="5608"/>
                </a:lnTo>
                <a:lnTo>
                  <a:pt x="65066" y="7059"/>
                </a:lnTo>
                <a:lnTo>
                  <a:pt x="63327" y="8398"/>
                </a:lnTo>
                <a:lnTo>
                  <a:pt x="62168" y="10244"/>
                </a:lnTo>
                <a:lnTo>
                  <a:pt x="59928" y="15787"/>
                </a:lnTo>
                <a:lnTo>
                  <a:pt x="55757" y="24600"/>
                </a:lnTo>
                <a:lnTo>
                  <a:pt x="50728" y="32327"/>
                </a:lnTo>
                <a:lnTo>
                  <a:pt x="45318" y="39889"/>
                </a:lnTo>
                <a:lnTo>
                  <a:pt x="42542" y="44573"/>
                </a:lnTo>
                <a:lnTo>
                  <a:pt x="39739" y="49600"/>
                </a:lnTo>
                <a:lnTo>
                  <a:pt x="35965" y="54856"/>
                </a:lnTo>
                <a:lnTo>
                  <a:pt x="31544" y="60266"/>
                </a:lnTo>
                <a:lnTo>
                  <a:pt x="26692" y="65777"/>
                </a:lnTo>
                <a:lnTo>
                  <a:pt x="22505" y="71356"/>
                </a:lnTo>
                <a:lnTo>
                  <a:pt x="18761" y="76981"/>
                </a:lnTo>
                <a:lnTo>
                  <a:pt x="15312" y="82635"/>
                </a:lnTo>
                <a:lnTo>
                  <a:pt x="12060" y="88310"/>
                </a:lnTo>
                <a:lnTo>
                  <a:pt x="5908" y="99695"/>
                </a:lnTo>
                <a:lnTo>
                  <a:pt x="3886" y="105398"/>
                </a:lnTo>
                <a:lnTo>
                  <a:pt x="2538" y="111106"/>
                </a:lnTo>
                <a:lnTo>
                  <a:pt x="1640" y="116815"/>
                </a:lnTo>
                <a:lnTo>
                  <a:pt x="1041" y="122527"/>
                </a:lnTo>
                <a:lnTo>
                  <a:pt x="641" y="128239"/>
                </a:lnTo>
                <a:lnTo>
                  <a:pt x="375" y="133953"/>
                </a:lnTo>
                <a:lnTo>
                  <a:pt x="79" y="145381"/>
                </a:lnTo>
                <a:lnTo>
                  <a:pt x="0" y="151096"/>
                </a:lnTo>
                <a:lnTo>
                  <a:pt x="900" y="156810"/>
                </a:lnTo>
                <a:lnTo>
                  <a:pt x="2453" y="162525"/>
                </a:lnTo>
                <a:lnTo>
                  <a:pt x="4440" y="168240"/>
                </a:lnTo>
                <a:lnTo>
                  <a:pt x="5765" y="173955"/>
                </a:lnTo>
                <a:lnTo>
                  <a:pt x="6648" y="179670"/>
                </a:lnTo>
                <a:lnTo>
                  <a:pt x="7237" y="185385"/>
                </a:lnTo>
                <a:lnTo>
                  <a:pt x="8582" y="191100"/>
                </a:lnTo>
                <a:lnTo>
                  <a:pt x="10432" y="196814"/>
                </a:lnTo>
                <a:lnTo>
                  <a:pt x="12617" y="202530"/>
                </a:lnTo>
                <a:lnTo>
                  <a:pt x="14074" y="208245"/>
                </a:lnTo>
                <a:lnTo>
                  <a:pt x="15045" y="213960"/>
                </a:lnTo>
                <a:lnTo>
                  <a:pt x="15692" y="219675"/>
                </a:lnTo>
                <a:lnTo>
                  <a:pt x="18029" y="225389"/>
                </a:lnTo>
                <a:lnTo>
                  <a:pt x="21492" y="231105"/>
                </a:lnTo>
                <a:lnTo>
                  <a:pt x="25705" y="236820"/>
                </a:lnTo>
                <a:lnTo>
                  <a:pt x="28514" y="242535"/>
                </a:lnTo>
                <a:lnTo>
                  <a:pt x="30387" y="248250"/>
                </a:lnTo>
                <a:lnTo>
                  <a:pt x="31636" y="253965"/>
                </a:lnTo>
                <a:lnTo>
                  <a:pt x="34373" y="258727"/>
                </a:lnTo>
                <a:lnTo>
                  <a:pt x="42494" y="266559"/>
                </a:lnTo>
                <a:lnTo>
                  <a:pt x="47327" y="269981"/>
                </a:lnTo>
                <a:lnTo>
                  <a:pt x="52454" y="273214"/>
                </a:lnTo>
                <a:lnTo>
                  <a:pt x="57777" y="276323"/>
                </a:lnTo>
                <a:lnTo>
                  <a:pt x="63230" y="278395"/>
                </a:lnTo>
                <a:lnTo>
                  <a:pt x="68771" y="279777"/>
                </a:lnTo>
                <a:lnTo>
                  <a:pt x="74370" y="280698"/>
                </a:lnTo>
                <a:lnTo>
                  <a:pt x="80007" y="282264"/>
                </a:lnTo>
                <a:lnTo>
                  <a:pt x="85671" y="284261"/>
                </a:lnTo>
                <a:lnTo>
                  <a:pt x="91351" y="286545"/>
                </a:lnTo>
                <a:lnTo>
                  <a:pt x="97996" y="288067"/>
                </a:lnTo>
                <a:lnTo>
                  <a:pt x="105283" y="289082"/>
                </a:lnTo>
                <a:lnTo>
                  <a:pt x="112999" y="289759"/>
                </a:lnTo>
                <a:lnTo>
                  <a:pt x="120047" y="290210"/>
                </a:lnTo>
                <a:lnTo>
                  <a:pt x="132959" y="290711"/>
                </a:lnTo>
                <a:lnTo>
                  <a:pt x="139070" y="289892"/>
                </a:lnTo>
                <a:lnTo>
                  <a:pt x="145048" y="288394"/>
                </a:lnTo>
                <a:lnTo>
                  <a:pt x="172882" y="279145"/>
                </a:lnTo>
                <a:lnTo>
                  <a:pt x="179972" y="277419"/>
                </a:lnTo>
                <a:lnTo>
                  <a:pt x="186604" y="276269"/>
                </a:lnTo>
                <a:lnTo>
                  <a:pt x="192930" y="275501"/>
                </a:lnTo>
                <a:lnTo>
                  <a:pt x="199052" y="273085"/>
                </a:lnTo>
                <a:lnTo>
                  <a:pt x="205039" y="269569"/>
                </a:lnTo>
                <a:lnTo>
                  <a:pt x="210935" y="265320"/>
                </a:lnTo>
                <a:lnTo>
                  <a:pt x="215818" y="261535"/>
                </a:lnTo>
                <a:lnTo>
                  <a:pt x="223784" y="254789"/>
                </a:lnTo>
                <a:lnTo>
                  <a:pt x="228194" y="250704"/>
                </a:lnTo>
                <a:lnTo>
                  <a:pt x="242551" y="236806"/>
                </a:lnTo>
                <a:lnTo>
                  <a:pt x="249953" y="229511"/>
                </a:lnTo>
                <a:lnTo>
                  <a:pt x="256418" y="220554"/>
                </a:lnTo>
                <a:lnTo>
                  <a:pt x="259475" y="215498"/>
                </a:lnTo>
                <a:lnTo>
                  <a:pt x="263418" y="210223"/>
                </a:lnTo>
                <a:lnTo>
                  <a:pt x="267952" y="204801"/>
                </a:lnTo>
                <a:lnTo>
                  <a:pt x="272880" y="199281"/>
                </a:lnTo>
                <a:lnTo>
                  <a:pt x="276165" y="193696"/>
                </a:lnTo>
                <a:lnTo>
                  <a:pt x="278355" y="188068"/>
                </a:lnTo>
                <a:lnTo>
                  <a:pt x="279815" y="182411"/>
                </a:lnTo>
                <a:lnTo>
                  <a:pt x="283977" y="173586"/>
                </a:lnTo>
                <a:lnTo>
                  <a:pt x="286420" y="169899"/>
                </a:lnTo>
                <a:lnTo>
                  <a:pt x="288050" y="165536"/>
                </a:lnTo>
                <a:lnTo>
                  <a:pt x="289136" y="160722"/>
                </a:lnTo>
                <a:lnTo>
                  <a:pt x="289859" y="155608"/>
                </a:lnTo>
                <a:lnTo>
                  <a:pt x="290342" y="150293"/>
                </a:lnTo>
                <a:lnTo>
                  <a:pt x="290664" y="144846"/>
                </a:lnTo>
                <a:lnTo>
                  <a:pt x="290878" y="139308"/>
                </a:lnTo>
                <a:lnTo>
                  <a:pt x="290069" y="133712"/>
                </a:lnTo>
                <a:lnTo>
                  <a:pt x="288577" y="128076"/>
                </a:lnTo>
                <a:lnTo>
                  <a:pt x="286630" y="122414"/>
                </a:lnTo>
                <a:lnTo>
                  <a:pt x="284379" y="116734"/>
                </a:lnTo>
                <a:lnTo>
                  <a:pt x="281926" y="111043"/>
                </a:lnTo>
                <a:lnTo>
                  <a:pt x="279338" y="105343"/>
                </a:lnTo>
                <a:lnTo>
                  <a:pt x="273923" y="96471"/>
                </a:lnTo>
                <a:lnTo>
                  <a:pt x="267388" y="88400"/>
                </a:lnTo>
                <a:lnTo>
                  <a:pt x="262979" y="83580"/>
                </a:lnTo>
                <a:lnTo>
                  <a:pt x="250211" y="70236"/>
                </a:lnTo>
                <a:lnTo>
                  <a:pt x="242563" y="63405"/>
                </a:lnTo>
                <a:lnTo>
                  <a:pt x="237856" y="60250"/>
                </a:lnTo>
                <a:lnTo>
                  <a:pt x="232813" y="57194"/>
                </a:lnTo>
                <a:lnTo>
                  <a:pt x="224670" y="51259"/>
                </a:lnTo>
                <a:lnTo>
                  <a:pt x="221165" y="48342"/>
                </a:lnTo>
                <a:lnTo>
                  <a:pt x="216923" y="46398"/>
                </a:lnTo>
                <a:lnTo>
                  <a:pt x="212191" y="45102"/>
                </a:lnTo>
                <a:lnTo>
                  <a:pt x="207130" y="44238"/>
                </a:lnTo>
                <a:lnTo>
                  <a:pt x="201852" y="42709"/>
                </a:lnTo>
                <a:lnTo>
                  <a:pt x="196428" y="40738"/>
                </a:lnTo>
                <a:lnTo>
                  <a:pt x="190907" y="38471"/>
                </a:lnTo>
                <a:lnTo>
                  <a:pt x="185321" y="37912"/>
                </a:lnTo>
                <a:lnTo>
                  <a:pt x="179692" y="38492"/>
                </a:lnTo>
                <a:lnTo>
                  <a:pt x="174035" y="39831"/>
                </a:lnTo>
                <a:lnTo>
                  <a:pt x="167406" y="40724"/>
                </a:lnTo>
                <a:lnTo>
                  <a:pt x="160129" y="41319"/>
                </a:lnTo>
                <a:lnTo>
                  <a:pt x="145376" y="41980"/>
                </a:lnTo>
                <a:lnTo>
                  <a:pt x="126360" y="42353"/>
                </a:lnTo>
                <a:lnTo>
                  <a:pt x="114492" y="42440"/>
                </a:lnTo>
                <a:lnTo>
                  <a:pt x="108661" y="43416"/>
                </a:lnTo>
                <a:lnTo>
                  <a:pt x="102868" y="45018"/>
                </a:lnTo>
                <a:lnTo>
                  <a:pt x="97101" y="47040"/>
                </a:lnTo>
                <a:lnTo>
                  <a:pt x="88154" y="49285"/>
                </a:lnTo>
                <a:lnTo>
                  <a:pt x="81002" y="50284"/>
                </a:lnTo>
                <a:lnTo>
                  <a:pt x="72573" y="50845"/>
                </a:lnTo>
                <a:lnTo>
                  <a:pt x="70267" y="50977"/>
                </a:lnTo>
                <a:lnTo>
                  <a:pt x="76995" y="5108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96"/>
          <p:cNvSpPr/>
          <p:nvPr/>
        </p:nvSpPr>
        <p:spPr>
          <a:xfrm>
            <a:off x="1443037" y="1569259"/>
            <a:ext cx="393909" cy="547643"/>
          </a:xfrm>
          <a:custGeom>
            <a:avLst/>
            <a:gdLst/>
            <a:ahLst/>
            <a:cxnLst/>
            <a:rect l="0" t="0" r="0" b="0"/>
            <a:pathLst>
              <a:path w="393909" h="547643">
                <a:moveTo>
                  <a:pt x="222885" y="59516"/>
                </a:moveTo>
                <a:lnTo>
                  <a:pt x="238485" y="43915"/>
                </a:lnTo>
                <a:lnTo>
                  <a:pt x="239000" y="42448"/>
                </a:lnTo>
                <a:lnTo>
                  <a:pt x="239827" y="33249"/>
                </a:lnTo>
                <a:lnTo>
                  <a:pt x="239990" y="26810"/>
                </a:lnTo>
                <a:lnTo>
                  <a:pt x="237472" y="23390"/>
                </a:lnTo>
                <a:lnTo>
                  <a:pt x="235467" y="21144"/>
                </a:lnTo>
                <a:lnTo>
                  <a:pt x="234130" y="18695"/>
                </a:lnTo>
                <a:lnTo>
                  <a:pt x="231297" y="10696"/>
                </a:lnTo>
                <a:lnTo>
                  <a:pt x="227259" y="5116"/>
                </a:lnTo>
                <a:lnTo>
                  <a:pt x="223896" y="3246"/>
                </a:lnTo>
                <a:lnTo>
                  <a:pt x="215079" y="1170"/>
                </a:lnTo>
                <a:lnTo>
                  <a:pt x="203956" y="0"/>
                </a:lnTo>
                <a:lnTo>
                  <a:pt x="195105" y="2267"/>
                </a:lnTo>
                <a:lnTo>
                  <a:pt x="185773" y="5497"/>
                </a:lnTo>
                <a:lnTo>
                  <a:pt x="178451" y="6932"/>
                </a:lnTo>
                <a:lnTo>
                  <a:pt x="172022" y="10110"/>
                </a:lnTo>
                <a:lnTo>
                  <a:pt x="160507" y="17255"/>
                </a:lnTo>
                <a:lnTo>
                  <a:pt x="150394" y="22635"/>
                </a:lnTo>
                <a:lnTo>
                  <a:pt x="139549" y="28202"/>
                </a:lnTo>
                <a:lnTo>
                  <a:pt x="127285" y="36691"/>
                </a:lnTo>
                <a:lnTo>
                  <a:pt x="120706" y="44926"/>
                </a:lnTo>
                <a:lnTo>
                  <a:pt x="117618" y="49789"/>
                </a:lnTo>
                <a:lnTo>
                  <a:pt x="109107" y="57733"/>
                </a:lnTo>
                <a:lnTo>
                  <a:pt x="104171" y="61184"/>
                </a:lnTo>
                <a:lnTo>
                  <a:pt x="96145" y="70100"/>
                </a:lnTo>
                <a:lnTo>
                  <a:pt x="86272" y="85829"/>
                </a:lnTo>
                <a:lnTo>
                  <a:pt x="77315" y="102555"/>
                </a:lnTo>
                <a:lnTo>
                  <a:pt x="72462" y="113887"/>
                </a:lnTo>
                <a:lnTo>
                  <a:pt x="68778" y="130024"/>
                </a:lnTo>
                <a:lnTo>
                  <a:pt x="64540" y="137843"/>
                </a:lnTo>
                <a:lnTo>
                  <a:pt x="63982" y="142214"/>
                </a:lnTo>
                <a:lnTo>
                  <a:pt x="66794" y="156514"/>
                </a:lnTo>
                <a:lnTo>
                  <a:pt x="69003" y="168160"/>
                </a:lnTo>
                <a:lnTo>
                  <a:pt x="75267" y="182300"/>
                </a:lnTo>
                <a:lnTo>
                  <a:pt x="80442" y="189651"/>
                </a:lnTo>
                <a:lnTo>
                  <a:pt x="82203" y="193898"/>
                </a:lnTo>
                <a:lnTo>
                  <a:pt x="84160" y="203696"/>
                </a:lnTo>
                <a:lnTo>
                  <a:pt x="86586" y="207071"/>
                </a:lnTo>
                <a:lnTo>
                  <a:pt x="90109" y="209321"/>
                </a:lnTo>
                <a:lnTo>
                  <a:pt x="98151" y="212773"/>
                </a:lnTo>
                <a:lnTo>
                  <a:pt x="104900" y="217482"/>
                </a:lnTo>
                <a:lnTo>
                  <a:pt x="108986" y="219119"/>
                </a:lnTo>
                <a:lnTo>
                  <a:pt x="118606" y="220938"/>
                </a:lnTo>
                <a:lnTo>
                  <a:pt x="130181" y="221962"/>
                </a:lnTo>
                <a:lnTo>
                  <a:pt x="141678" y="222202"/>
                </a:lnTo>
                <a:lnTo>
                  <a:pt x="148745" y="222265"/>
                </a:lnTo>
                <a:lnTo>
                  <a:pt x="155360" y="221355"/>
                </a:lnTo>
                <a:lnTo>
                  <a:pt x="161676" y="219796"/>
                </a:lnTo>
                <a:lnTo>
                  <a:pt x="167792" y="217804"/>
                </a:lnTo>
                <a:lnTo>
                  <a:pt x="174726" y="216476"/>
                </a:lnTo>
                <a:lnTo>
                  <a:pt x="182207" y="215591"/>
                </a:lnTo>
                <a:lnTo>
                  <a:pt x="190051" y="215001"/>
                </a:lnTo>
                <a:lnTo>
                  <a:pt x="197186" y="212702"/>
                </a:lnTo>
                <a:lnTo>
                  <a:pt x="203847" y="209265"/>
                </a:lnTo>
                <a:lnTo>
                  <a:pt x="210193" y="205069"/>
                </a:lnTo>
                <a:lnTo>
                  <a:pt x="222324" y="197866"/>
                </a:lnTo>
                <a:lnTo>
                  <a:pt x="234066" y="191490"/>
                </a:lnTo>
                <a:lnTo>
                  <a:pt x="245634" y="185481"/>
                </a:lnTo>
                <a:lnTo>
                  <a:pt x="257126" y="177095"/>
                </a:lnTo>
                <a:lnTo>
                  <a:pt x="268583" y="167018"/>
                </a:lnTo>
                <a:lnTo>
                  <a:pt x="280025" y="156189"/>
                </a:lnTo>
                <a:lnTo>
                  <a:pt x="288921" y="145027"/>
                </a:lnTo>
                <a:lnTo>
                  <a:pt x="299284" y="130572"/>
                </a:lnTo>
                <a:lnTo>
                  <a:pt x="305417" y="122529"/>
                </a:lnTo>
                <a:lnTo>
                  <a:pt x="314226" y="107290"/>
                </a:lnTo>
                <a:lnTo>
                  <a:pt x="319996" y="96306"/>
                </a:lnTo>
                <a:lnTo>
                  <a:pt x="323195" y="85074"/>
                </a:lnTo>
                <a:lnTo>
                  <a:pt x="324048" y="79412"/>
                </a:lnTo>
                <a:lnTo>
                  <a:pt x="327536" y="70581"/>
                </a:lnTo>
                <a:lnTo>
                  <a:pt x="331309" y="63481"/>
                </a:lnTo>
                <a:lnTo>
                  <a:pt x="332986" y="57151"/>
                </a:lnTo>
                <a:lnTo>
                  <a:pt x="333930" y="43681"/>
                </a:lnTo>
                <a:lnTo>
                  <a:pt x="333110" y="40386"/>
                </a:lnTo>
                <a:lnTo>
                  <a:pt x="331611" y="38190"/>
                </a:lnTo>
                <a:lnTo>
                  <a:pt x="329659" y="36726"/>
                </a:lnTo>
                <a:lnTo>
                  <a:pt x="328358" y="34798"/>
                </a:lnTo>
                <a:lnTo>
                  <a:pt x="325856" y="25655"/>
                </a:lnTo>
                <a:lnTo>
                  <a:pt x="321234" y="25353"/>
                </a:lnTo>
                <a:lnTo>
                  <a:pt x="319884" y="26263"/>
                </a:lnTo>
                <a:lnTo>
                  <a:pt x="318983" y="27822"/>
                </a:lnTo>
                <a:lnTo>
                  <a:pt x="317983" y="32094"/>
                </a:lnTo>
                <a:lnTo>
                  <a:pt x="317288" y="45380"/>
                </a:lnTo>
                <a:lnTo>
                  <a:pt x="319769" y="53551"/>
                </a:lnTo>
                <a:lnTo>
                  <a:pt x="323095" y="62579"/>
                </a:lnTo>
                <a:lnTo>
                  <a:pt x="325919" y="74923"/>
                </a:lnTo>
                <a:lnTo>
                  <a:pt x="329955" y="88271"/>
                </a:lnTo>
                <a:lnTo>
                  <a:pt x="332384" y="101188"/>
                </a:lnTo>
                <a:lnTo>
                  <a:pt x="334416" y="113279"/>
                </a:lnTo>
                <a:lnTo>
                  <a:pt x="338494" y="125003"/>
                </a:lnTo>
                <a:lnTo>
                  <a:pt x="346146" y="146864"/>
                </a:lnTo>
                <a:lnTo>
                  <a:pt x="349105" y="160567"/>
                </a:lnTo>
                <a:lnTo>
                  <a:pt x="351373" y="173960"/>
                </a:lnTo>
                <a:lnTo>
                  <a:pt x="355556" y="189437"/>
                </a:lnTo>
                <a:lnTo>
                  <a:pt x="360590" y="205841"/>
                </a:lnTo>
                <a:lnTo>
                  <a:pt x="366955" y="222657"/>
                </a:lnTo>
                <a:lnTo>
                  <a:pt x="376134" y="239655"/>
                </a:lnTo>
                <a:lnTo>
                  <a:pt x="381483" y="256735"/>
                </a:lnTo>
                <a:lnTo>
                  <a:pt x="382910" y="265290"/>
                </a:lnTo>
                <a:lnTo>
                  <a:pt x="384813" y="273851"/>
                </a:lnTo>
                <a:lnTo>
                  <a:pt x="387034" y="282416"/>
                </a:lnTo>
                <a:lnTo>
                  <a:pt x="389468" y="290983"/>
                </a:lnTo>
                <a:lnTo>
                  <a:pt x="391090" y="299552"/>
                </a:lnTo>
                <a:lnTo>
                  <a:pt x="392172" y="308123"/>
                </a:lnTo>
                <a:lnTo>
                  <a:pt x="392893" y="316694"/>
                </a:lnTo>
                <a:lnTo>
                  <a:pt x="393373" y="325265"/>
                </a:lnTo>
                <a:lnTo>
                  <a:pt x="393908" y="342409"/>
                </a:lnTo>
                <a:lnTo>
                  <a:pt x="393098" y="350981"/>
                </a:lnTo>
                <a:lnTo>
                  <a:pt x="391605" y="359553"/>
                </a:lnTo>
                <a:lnTo>
                  <a:pt x="389658" y="368126"/>
                </a:lnTo>
                <a:lnTo>
                  <a:pt x="388359" y="376698"/>
                </a:lnTo>
                <a:lnTo>
                  <a:pt x="387494" y="385271"/>
                </a:lnTo>
                <a:lnTo>
                  <a:pt x="386917" y="393843"/>
                </a:lnTo>
                <a:lnTo>
                  <a:pt x="385579" y="402416"/>
                </a:lnTo>
                <a:lnTo>
                  <a:pt x="383735" y="410988"/>
                </a:lnTo>
                <a:lnTo>
                  <a:pt x="381554" y="419561"/>
                </a:lnTo>
                <a:lnTo>
                  <a:pt x="374049" y="434166"/>
                </a:lnTo>
                <a:lnTo>
                  <a:pt x="363412" y="447959"/>
                </a:lnTo>
                <a:lnTo>
                  <a:pt x="356574" y="455638"/>
                </a:lnTo>
                <a:lnTo>
                  <a:pt x="342310" y="470837"/>
                </a:lnTo>
                <a:lnTo>
                  <a:pt x="329620" y="483943"/>
                </a:lnTo>
                <a:lnTo>
                  <a:pt x="322617" y="490105"/>
                </a:lnTo>
                <a:lnTo>
                  <a:pt x="315090" y="496117"/>
                </a:lnTo>
                <a:lnTo>
                  <a:pt x="307215" y="502031"/>
                </a:lnTo>
                <a:lnTo>
                  <a:pt x="299108" y="506926"/>
                </a:lnTo>
                <a:lnTo>
                  <a:pt x="290845" y="511142"/>
                </a:lnTo>
                <a:lnTo>
                  <a:pt x="274997" y="518366"/>
                </a:lnTo>
                <a:lnTo>
                  <a:pt x="261603" y="524752"/>
                </a:lnTo>
                <a:lnTo>
                  <a:pt x="254412" y="527788"/>
                </a:lnTo>
                <a:lnTo>
                  <a:pt x="246761" y="530765"/>
                </a:lnTo>
                <a:lnTo>
                  <a:pt x="238802" y="533702"/>
                </a:lnTo>
                <a:lnTo>
                  <a:pt x="229686" y="536612"/>
                </a:lnTo>
                <a:lnTo>
                  <a:pt x="219799" y="539505"/>
                </a:lnTo>
                <a:lnTo>
                  <a:pt x="209398" y="542386"/>
                </a:lnTo>
                <a:lnTo>
                  <a:pt x="200558" y="544307"/>
                </a:lnTo>
                <a:lnTo>
                  <a:pt x="192761" y="545587"/>
                </a:lnTo>
                <a:lnTo>
                  <a:pt x="185657" y="546441"/>
                </a:lnTo>
                <a:lnTo>
                  <a:pt x="178064" y="547010"/>
                </a:lnTo>
                <a:lnTo>
                  <a:pt x="170144" y="547389"/>
                </a:lnTo>
                <a:lnTo>
                  <a:pt x="162007" y="547642"/>
                </a:lnTo>
                <a:lnTo>
                  <a:pt x="152772" y="546858"/>
                </a:lnTo>
                <a:lnTo>
                  <a:pt x="142806" y="545383"/>
                </a:lnTo>
                <a:lnTo>
                  <a:pt x="132351" y="543447"/>
                </a:lnTo>
                <a:lnTo>
                  <a:pt x="122524" y="541204"/>
                </a:lnTo>
                <a:lnTo>
                  <a:pt x="113115" y="538756"/>
                </a:lnTo>
                <a:lnTo>
                  <a:pt x="103985" y="536172"/>
                </a:lnTo>
                <a:lnTo>
                  <a:pt x="95041" y="534449"/>
                </a:lnTo>
                <a:lnTo>
                  <a:pt x="86221" y="533300"/>
                </a:lnTo>
                <a:lnTo>
                  <a:pt x="77483" y="532535"/>
                </a:lnTo>
                <a:lnTo>
                  <a:pt x="69753" y="531072"/>
                </a:lnTo>
                <a:lnTo>
                  <a:pt x="62694" y="529144"/>
                </a:lnTo>
                <a:lnTo>
                  <a:pt x="56084" y="526906"/>
                </a:lnTo>
                <a:lnTo>
                  <a:pt x="49772" y="524462"/>
                </a:lnTo>
                <a:lnTo>
                  <a:pt x="37678" y="519206"/>
                </a:lnTo>
                <a:lnTo>
                  <a:pt x="32739" y="515518"/>
                </a:lnTo>
                <a:lnTo>
                  <a:pt x="21236" y="502179"/>
                </a:lnTo>
                <a:lnTo>
                  <a:pt x="11796" y="490818"/>
                </a:lnTo>
                <a:lnTo>
                  <a:pt x="3918" y="476763"/>
                </a:lnTo>
                <a:lnTo>
                  <a:pt x="1741" y="469432"/>
                </a:lnTo>
                <a:lnTo>
                  <a:pt x="0" y="45385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97"/>
          <p:cNvSpPr/>
          <p:nvPr/>
        </p:nvSpPr>
        <p:spPr>
          <a:xfrm>
            <a:off x="2061491" y="1328782"/>
            <a:ext cx="323736" cy="462862"/>
          </a:xfrm>
          <a:custGeom>
            <a:avLst/>
            <a:gdLst/>
            <a:ahLst/>
            <a:cxnLst/>
            <a:rect l="0" t="0" r="0" b="0"/>
            <a:pathLst>
              <a:path w="323736" h="462862">
                <a:moveTo>
                  <a:pt x="33056" y="145687"/>
                </a:moveTo>
                <a:lnTo>
                  <a:pt x="33056" y="141137"/>
                </a:lnTo>
                <a:lnTo>
                  <a:pt x="31151" y="138844"/>
                </a:lnTo>
                <a:lnTo>
                  <a:pt x="22226" y="132018"/>
                </a:lnTo>
                <a:lnTo>
                  <a:pt x="22026" y="130860"/>
                </a:lnTo>
                <a:lnTo>
                  <a:pt x="22845" y="130087"/>
                </a:lnTo>
                <a:lnTo>
                  <a:pt x="23755" y="124149"/>
                </a:lnTo>
                <a:lnTo>
                  <a:pt x="24268" y="112636"/>
                </a:lnTo>
                <a:lnTo>
                  <a:pt x="24420" y="100652"/>
                </a:lnTo>
                <a:lnTo>
                  <a:pt x="24441" y="95661"/>
                </a:lnTo>
                <a:lnTo>
                  <a:pt x="25407" y="91382"/>
                </a:lnTo>
                <a:lnTo>
                  <a:pt x="30366" y="79855"/>
                </a:lnTo>
                <a:lnTo>
                  <a:pt x="33212" y="65751"/>
                </a:lnTo>
                <a:lnTo>
                  <a:pt x="37253" y="58408"/>
                </a:lnTo>
                <a:lnTo>
                  <a:pt x="44883" y="48918"/>
                </a:lnTo>
                <a:lnTo>
                  <a:pt x="52917" y="40449"/>
                </a:lnTo>
                <a:lnTo>
                  <a:pt x="69047" y="24041"/>
                </a:lnTo>
                <a:lnTo>
                  <a:pt x="77944" y="17645"/>
                </a:lnTo>
                <a:lnTo>
                  <a:pt x="82984" y="14606"/>
                </a:lnTo>
                <a:lnTo>
                  <a:pt x="88249" y="11627"/>
                </a:lnTo>
                <a:lnTo>
                  <a:pt x="99179" y="5778"/>
                </a:lnTo>
                <a:lnTo>
                  <a:pt x="107846" y="2543"/>
                </a:lnTo>
                <a:lnTo>
                  <a:pt x="115826" y="1105"/>
                </a:lnTo>
                <a:lnTo>
                  <a:pt x="125723" y="466"/>
                </a:lnTo>
                <a:lnTo>
                  <a:pt x="136471" y="182"/>
                </a:lnTo>
                <a:lnTo>
                  <a:pt x="158894" y="0"/>
                </a:lnTo>
                <a:lnTo>
                  <a:pt x="163620" y="937"/>
                </a:lnTo>
                <a:lnTo>
                  <a:pt x="171412" y="4519"/>
                </a:lnTo>
                <a:lnTo>
                  <a:pt x="181154" y="11891"/>
                </a:lnTo>
                <a:lnTo>
                  <a:pt x="190073" y="20107"/>
                </a:lnTo>
                <a:lnTo>
                  <a:pt x="198748" y="28574"/>
                </a:lnTo>
                <a:lnTo>
                  <a:pt x="207351" y="41667"/>
                </a:lnTo>
                <a:lnTo>
                  <a:pt x="210533" y="52148"/>
                </a:lnTo>
                <a:lnTo>
                  <a:pt x="211947" y="64110"/>
                </a:lnTo>
                <a:lnTo>
                  <a:pt x="212324" y="71300"/>
                </a:lnTo>
                <a:lnTo>
                  <a:pt x="212576" y="78951"/>
                </a:lnTo>
                <a:lnTo>
                  <a:pt x="210315" y="92532"/>
                </a:lnTo>
                <a:lnTo>
                  <a:pt x="207088" y="105870"/>
                </a:lnTo>
                <a:lnTo>
                  <a:pt x="206227" y="113428"/>
                </a:lnTo>
                <a:lnTo>
                  <a:pt x="205653" y="121323"/>
                </a:lnTo>
                <a:lnTo>
                  <a:pt x="204318" y="129445"/>
                </a:lnTo>
                <a:lnTo>
                  <a:pt x="202476" y="137717"/>
                </a:lnTo>
                <a:lnTo>
                  <a:pt x="200295" y="146089"/>
                </a:lnTo>
                <a:lnTo>
                  <a:pt x="195332" y="160471"/>
                </a:lnTo>
                <a:lnTo>
                  <a:pt x="188999" y="174165"/>
                </a:lnTo>
                <a:lnTo>
                  <a:pt x="184643" y="181818"/>
                </a:lnTo>
                <a:lnTo>
                  <a:pt x="179834" y="189777"/>
                </a:lnTo>
                <a:lnTo>
                  <a:pt x="175675" y="197940"/>
                </a:lnTo>
                <a:lnTo>
                  <a:pt x="171951" y="206240"/>
                </a:lnTo>
                <a:lnTo>
                  <a:pt x="168515" y="214631"/>
                </a:lnTo>
                <a:lnTo>
                  <a:pt x="159617" y="229034"/>
                </a:lnTo>
                <a:lnTo>
                  <a:pt x="150266" y="242738"/>
                </a:lnTo>
                <a:lnTo>
                  <a:pt x="146438" y="250393"/>
                </a:lnTo>
                <a:lnTo>
                  <a:pt x="142934" y="258354"/>
                </a:lnTo>
                <a:lnTo>
                  <a:pt x="133961" y="272279"/>
                </a:lnTo>
                <a:lnTo>
                  <a:pt x="128901" y="278659"/>
                </a:lnTo>
                <a:lnTo>
                  <a:pt x="123623" y="285770"/>
                </a:lnTo>
                <a:lnTo>
                  <a:pt x="112678" y="301292"/>
                </a:lnTo>
                <a:lnTo>
                  <a:pt x="107092" y="308479"/>
                </a:lnTo>
                <a:lnTo>
                  <a:pt x="101463" y="315175"/>
                </a:lnTo>
                <a:lnTo>
                  <a:pt x="95806" y="321544"/>
                </a:lnTo>
                <a:lnTo>
                  <a:pt x="84440" y="333701"/>
                </a:lnTo>
                <a:lnTo>
                  <a:pt x="78742" y="339610"/>
                </a:lnTo>
                <a:lnTo>
                  <a:pt x="69871" y="351255"/>
                </a:lnTo>
                <a:lnTo>
                  <a:pt x="61801" y="362781"/>
                </a:lnTo>
                <a:lnTo>
                  <a:pt x="51864" y="374253"/>
                </a:lnTo>
                <a:lnTo>
                  <a:pt x="46547" y="379027"/>
                </a:lnTo>
                <a:lnTo>
                  <a:pt x="41098" y="383162"/>
                </a:lnTo>
                <a:lnTo>
                  <a:pt x="35560" y="386872"/>
                </a:lnTo>
                <a:lnTo>
                  <a:pt x="31867" y="390297"/>
                </a:lnTo>
                <a:lnTo>
                  <a:pt x="29406" y="393533"/>
                </a:lnTo>
                <a:lnTo>
                  <a:pt x="25719" y="399669"/>
                </a:lnTo>
                <a:lnTo>
                  <a:pt x="18288" y="408478"/>
                </a:lnTo>
                <a:lnTo>
                  <a:pt x="12840" y="414248"/>
                </a:lnTo>
                <a:lnTo>
                  <a:pt x="11006" y="417120"/>
                </a:lnTo>
                <a:lnTo>
                  <a:pt x="8969" y="422852"/>
                </a:lnTo>
                <a:lnTo>
                  <a:pt x="7821" y="431434"/>
                </a:lnTo>
                <a:lnTo>
                  <a:pt x="6708" y="433340"/>
                </a:lnTo>
                <a:lnTo>
                  <a:pt x="5013" y="434611"/>
                </a:lnTo>
                <a:lnTo>
                  <a:pt x="2931" y="435458"/>
                </a:lnTo>
                <a:lnTo>
                  <a:pt x="1542" y="436975"/>
                </a:lnTo>
                <a:lnTo>
                  <a:pt x="617" y="438939"/>
                </a:lnTo>
                <a:lnTo>
                  <a:pt x="0" y="441201"/>
                </a:lnTo>
                <a:lnTo>
                  <a:pt x="541" y="442709"/>
                </a:lnTo>
                <a:lnTo>
                  <a:pt x="1854" y="443715"/>
                </a:lnTo>
                <a:lnTo>
                  <a:pt x="3682" y="444385"/>
                </a:lnTo>
                <a:lnTo>
                  <a:pt x="4901" y="445784"/>
                </a:lnTo>
                <a:lnTo>
                  <a:pt x="5714" y="447669"/>
                </a:lnTo>
                <a:lnTo>
                  <a:pt x="6255" y="449879"/>
                </a:lnTo>
                <a:lnTo>
                  <a:pt x="8521" y="451352"/>
                </a:lnTo>
                <a:lnTo>
                  <a:pt x="16119" y="452988"/>
                </a:lnTo>
                <a:lnTo>
                  <a:pt x="23306" y="453716"/>
                </a:lnTo>
                <a:lnTo>
                  <a:pt x="30628" y="454039"/>
                </a:lnTo>
                <a:lnTo>
                  <a:pt x="40232" y="454183"/>
                </a:lnTo>
                <a:lnTo>
                  <a:pt x="45460" y="455173"/>
                </a:lnTo>
                <a:lnTo>
                  <a:pt x="50850" y="456786"/>
                </a:lnTo>
                <a:lnTo>
                  <a:pt x="56349" y="458814"/>
                </a:lnTo>
                <a:lnTo>
                  <a:pt x="61920" y="460166"/>
                </a:lnTo>
                <a:lnTo>
                  <a:pt x="67538" y="461068"/>
                </a:lnTo>
                <a:lnTo>
                  <a:pt x="73189" y="461668"/>
                </a:lnTo>
                <a:lnTo>
                  <a:pt x="79814" y="462069"/>
                </a:lnTo>
                <a:lnTo>
                  <a:pt x="94795" y="462514"/>
                </a:lnTo>
                <a:lnTo>
                  <a:pt x="154926" y="462856"/>
                </a:lnTo>
                <a:lnTo>
                  <a:pt x="162880" y="462861"/>
                </a:lnTo>
                <a:lnTo>
                  <a:pt x="170088" y="461911"/>
                </a:lnTo>
                <a:lnTo>
                  <a:pt x="176798" y="460326"/>
                </a:lnTo>
                <a:lnTo>
                  <a:pt x="183177" y="458317"/>
                </a:lnTo>
                <a:lnTo>
                  <a:pt x="190286" y="456977"/>
                </a:lnTo>
                <a:lnTo>
                  <a:pt x="197884" y="456084"/>
                </a:lnTo>
                <a:lnTo>
                  <a:pt x="205806" y="455488"/>
                </a:lnTo>
                <a:lnTo>
                  <a:pt x="212993" y="455091"/>
                </a:lnTo>
                <a:lnTo>
                  <a:pt x="226058" y="454651"/>
                </a:lnTo>
                <a:lnTo>
                  <a:pt x="262554" y="454344"/>
                </a:lnTo>
                <a:lnTo>
                  <a:pt x="323735" y="454298"/>
                </a:lnTo>
                <a:lnTo>
                  <a:pt x="315948" y="45429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98"/>
          <p:cNvSpPr/>
          <p:nvPr/>
        </p:nvSpPr>
        <p:spPr>
          <a:xfrm>
            <a:off x="2428875" y="1469531"/>
            <a:ext cx="300038" cy="304977"/>
          </a:xfrm>
          <a:custGeom>
            <a:avLst/>
            <a:gdLst/>
            <a:ahLst/>
            <a:cxnLst/>
            <a:rect l="0" t="0" r="0" b="0"/>
            <a:pathLst>
              <a:path w="300038" h="304977">
                <a:moveTo>
                  <a:pt x="0" y="4938"/>
                </a:moveTo>
                <a:lnTo>
                  <a:pt x="0" y="0"/>
                </a:lnTo>
                <a:lnTo>
                  <a:pt x="0" y="9241"/>
                </a:lnTo>
                <a:lnTo>
                  <a:pt x="2539" y="16693"/>
                </a:lnTo>
                <a:lnTo>
                  <a:pt x="6843" y="25403"/>
                </a:lnTo>
                <a:lnTo>
                  <a:pt x="11931" y="32449"/>
                </a:lnTo>
                <a:lnTo>
                  <a:pt x="17368" y="41295"/>
                </a:lnTo>
                <a:lnTo>
                  <a:pt x="20151" y="46322"/>
                </a:lnTo>
                <a:lnTo>
                  <a:pt x="25783" y="56986"/>
                </a:lnTo>
                <a:lnTo>
                  <a:pt x="37160" y="79355"/>
                </a:lnTo>
                <a:lnTo>
                  <a:pt x="40966" y="85982"/>
                </a:lnTo>
                <a:lnTo>
                  <a:pt x="45408" y="93257"/>
                </a:lnTo>
                <a:lnTo>
                  <a:pt x="50274" y="100965"/>
                </a:lnTo>
                <a:lnTo>
                  <a:pt x="55423" y="108009"/>
                </a:lnTo>
                <a:lnTo>
                  <a:pt x="60761" y="114609"/>
                </a:lnTo>
                <a:lnTo>
                  <a:pt x="66225" y="120915"/>
                </a:lnTo>
                <a:lnTo>
                  <a:pt x="70820" y="127024"/>
                </a:lnTo>
                <a:lnTo>
                  <a:pt x="74836" y="133001"/>
                </a:lnTo>
                <a:lnTo>
                  <a:pt x="78465" y="138891"/>
                </a:lnTo>
                <a:lnTo>
                  <a:pt x="83742" y="145675"/>
                </a:lnTo>
                <a:lnTo>
                  <a:pt x="90118" y="153056"/>
                </a:lnTo>
                <a:lnTo>
                  <a:pt x="103870" y="167923"/>
                </a:lnTo>
                <a:lnTo>
                  <a:pt x="122322" y="187004"/>
                </a:lnTo>
                <a:lnTo>
                  <a:pt x="134058" y="198886"/>
                </a:lnTo>
                <a:lnTo>
                  <a:pt x="140807" y="204722"/>
                </a:lnTo>
                <a:lnTo>
                  <a:pt x="148163" y="210518"/>
                </a:lnTo>
                <a:lnTo>
                  <a:pt x="155925" y="216286"/>
                </a:lnTo>
                <a:lnTo>
                  <a:pt x="163005" y="222037"/>
                </a:lnTo>
                <a:lnTo>
                  <a:pt x="169630" y="227776"/>
                </a:lnTo>
                <a:lnTo>
                  <a:pt x="181118" y="238280"/>
                </a:lnTo>
                <a:lnTo>
                  <a:pt x="189399" y="246123"/>
                </a:lnTo>
                <a:lnTo>
                  <a:pt x="203967" y="260445"/>
                </a:lnTo>
                <a:lnTo>
                  <a:pt x="209320" y="264811"/>
                </a:lnTo>
                <a:lnTo>
                  <a:pt x="214794" y="268674"/>
                </a:lnTo>
                <a:lnTo>
                  <a:pt x="220348" y="272202"/>
                </a:lnTo>
                <a:lnTo>
                  <a:pt x="225956" y="275507"/>
                </a:lnTo>
                <a:lnTo>
                  <a:pt x="231600" y="278663"/>
                </a:lnTo>
                <a:lnTo>
                  <a:pt x="242951" y="284709"/>
                </a:lnTo>
                <a:lnTo>
                  <a:pt x="254345" y="290571"/>
                </a:lnTo>
                <a:lnTo>
                  <a:pt x="263219" y="296351"/>
                </a:lnTo>
                <a:lnTo>
                  <a:pt x="266919" y="299226"/>
                </a:lnTo>
                <a:lnTo>
                  <a:pt x="273571" y="302421"/>
                </a:lnTo>
                <a:lnTo>
                  <a:pt x="282670" y="304219"/>
                </a:lnTo>
                <a:lnTo>
                  <a:pt x="291259" y="304876"/>
                </a:lnTo>
                <a:lnTo>
                  <a:pt x="300037" y="30497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99"/>
          <p:cNvSpPr/>
          <p:nvPr/>
        </p:nvSpPr>
        <p:spPr>
          <a:xfrm>
            <a:off x="2454592" y="1457325"/>
            <a:ext cx="265748" cy="274321"/>
          </a:xfrm>
          <a:custGeom>
            <a:avLst/>
            <a:gdLst/>
            <a:ahLst/>
            <a:cxnLst/>
            <a:rect l="0" t="0" r="0" b="0"/>
            <a:pathLst>
              <a:path w="265748" h="274321">
                <a:moveTo>
                  <a:pt x="265747" y="0"/>
                </a:moveTo>
                <a:lnTo>
                  <a:pt x="261197" y="4550"/>
                </a:lnTo>
                <a:lnTo>
                  <a:pt x="259856" y="6843"/>
                </a:lnTo>
                <a:lnTo>
                  <a:pt x="257017" y="14622"/>
                </a:lnTo>
                <a:lnTo>
                  <a:pt x="252977" y="20151"/>
                </a:lnTo>
                <a:lnTo>
                  <a:pt x="248007" y="28323"/>
                </a:lnTo>
                <a:lnTo>
                  <a:pt x="245348" y="33169"/>
                </a:lnTo>
                <a:lnTo>
                  <a:pt x="239854" y="41094"/>
                </a:lnTo>
                <a:lnTo>
                  <a:pt x="237055" y="44541"/>
                </a:lnTo>
                <a:lnTo>
                  <a:pt x="233284" y="49696"/>
                </a:lnTo>
                <a:lnTo>
                  <a:pt x="224014" y="63044"/>
                </a:lnTo>
                <a:lnTo>
                  <a:pt x="217923" y="69652"/>
                </a:lnTo>
                <a:lnTo>
                  <a:pt x="211004" y="75962"/>
                </a:lnTo>
                <a:lnTo>
                  <a:pt x="203535" y="82074"/>
                </a:lnTo>
                <a:lnTo>
                  <a:pt x="196650" y="88053"/>
                </a:lnTo>
                <a:lnTo>
                  <a:pt x="190155" y="93945"/>
                </a:lnTo>
                <a:lnTo>
                  <a:pt x="176906" y="106523"/>
                </a:lnTo>
                <a:lnTo>
                  <a:pt x="161492" y="121638"/>
                </a:lnTo>
                <a:lnTo>
                  <a:pt x="154334" y="129669"/>
                </a:lnTo>
                <a:lnTo>
                  <a:pt x="147657" y="137881"/>
                </a:lnTo>
                <a:lnTo>
                  <a:pt x="141300" y="146213"/>
                </a:lnTo>
                <a:lnTo>
                  <a:pt x="134205" y="153673"/>
                </a:lnTo>
                <a:lnTo>
                  <a:pt x="126618" y="160551"/>
                </a:lnTo>
                <a:lnTo>
                  <a:pt x="118702" y="167041"/>
                </a:lnTo>
                <a:lnTo>
                  <a:pt x="110567" y="173273"/>
                </a:lnTo>
                <a:lnTo>
                  <a:pt x="102286" y="179333"/>
                </a:lnTo>
                <a:lnTo>
                  <a:pt x="93908" y="185278"/>
                </a:lnTo>
                <a:lnTo>
                  <a:pt x="86418" y="191146"/>
                </a:lnTo>
                <a:lnTo>
                  <a:pt x="79519" y="196963"/>
                </a:lnTo>
                <a:lnTo>
                  <a:pt x="73016" y="202746"/>
                </a:lnTo>
                <a:lnTo>
                  <a:pt x="67727" y="208506"/>
                </a:lnTo>
                <a:lnTo>
                  <a:pt x="63249" y="214252"/>
                </a:lnTo>
                <a:lnTo>
                  <a:pt x="59311" y="219987"/>
                </a:lnTo>
                <a:lnTo>
                  <a:pt x="54781" y="225715"/>
                </a:lnTo>
                <a:lnTo>
                  <a:pt x="49855" y="231439"/>
                </a:lnTo>
                <a:lnTo>
                  <a:pt x="44667" y="237160"/>
                </a:lnTo>
                <a:lnTo>
                  <a:pt x="39303" y="241927"/>
                </a:lnTo>
                <a:lnTo>
                  <a:pt x="33822" y="246057"/>
                </a:lnTo>
                <a:lnTo>
                  <a:pt x="28263" y="249763"/>
                </a:lnTo>
                <a:lnTo>
                  <a:pt x="24557" y="253186"/>
                </a:lnTo>
                <a:lnTo>
                  <a:pt x="22086" y="256420"/>
                </a:lnTo>
                <a:lnTo>
                  <a:pt x="20439" y="259529"/>
                </a:lnTo>
                <a:lnTo>
                  <a:pt x="18389" y="261602"/>
                </a:lnTo>
                <a:lnTo>
                  <a:pt x="16069" y="262984"/>
                </a:lnTo>
                <a:lnTo>
                  <a:pt x="13570" y="263905"/>
                </a:lnTo>
                <a:lnTo>
                  <a:pt x="8254" y="267468"/>
                </a:lnTo>
                <a:lnTo>
                  <a:pt x="0" y="27432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00"/>
          <p:cNvSpPr/>
          <p:nvPr/>
        </p:nvSpPr>
        <p:spPr>
          <a:xfrm>
            <a:off x="551509" y="2520314"/>
            <a:ext cx="240019" cy="25719"/>
          </a:xfrm>
          <a:custGeom>
            <a:avLst/>
            <a:gdLst/>
            <a:ahLst/>
            <a:cxnLst/>
            <a:rect l="0" t="0" r="0" b="0"/>
            <a:pathLst>
              <a:path w="240019" h="25719">
                <a:moveTo>
                  <a:pt x="17133" y="0"/>
                </a:moveTo>
                <a:lnTo>
                  <a:pt x="28" y="0"/>
                </a:lnTo>
                <a:lnTo>
                  <a:pt x="0" y="4552"/>
                </a:lnTo>
                <a:lnTo>
                  <a:pt x="948" y="5892"/>
                </a:lnTo>
                <a:lnTo>
                  <a:pt x="2533" y="6786"/>
                </a:lnTo>
                <a:lnTo>
                  <a:pt x="4542" y="7381"/>
                </a:lnTo>
                <a:lnTo>
                  <a:pt x="5882" y="8731"/>
                </a:lnTo>
                <a:lnTo>
                  <a:pt x="6775" y="10584"/>
                </a:lnTo>
                <a:lnTo>
                  <a:pt x="7370" y="12771"/>
                </a:lnTo>
                <a:lnTo>
                  <a:pt x="9672" y="14229"/>
                </a:lnTo>
                <a:lnTo>
                  <a:pt x="13111" y="15201"/>
                </a:lnTo>
                <a:lnTo>
                  <a:pt x="17309" y="15849"/>
                </a:lnTo>
                <a:lnTo>
                  <a:pt x="24514" y="16569"/>
                </a:lnTo>
                <a:lnTo>
                  <a:pt x="27769" y="16761"/>
                </a:lnTo>
                <a:lnTo>
                  <a:pt x="30891" y="17842"/>
                </a:lnTo>
                <a:lnTo>
                  <a:pt x="33925" y="19515"/>
                </a:lnTo>
                <a:lnTo>
                  <a:pt x="36900" y="21583"/>
                </a:lnTo>
                <a:lnTo>
                  <a:pt x="41741" y="22961"/>
                </a:lnTo>
                <a:lnTo>
                  <a:pt x="47826" y="23880"/>
                </a:lnTo>
                <a:lnTo>
                  <a:pt x="54740" y="24493"/>
                </a:lnTo>
                <a:lnTo>
                  <a:pt x="61254" y="24901"/>
                </a:lnTo>
                <a:lnTo>
                  <a:pt x="73572" y="25355"/>
                </a:lnTo>
                <a:lnTo>
                  <a:pt x="91217" y="25611"/>
                </a:lnTo>
                <a:lnTo>
                  <a:pt x="240018" y="257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01"/>
          <p:cNvSpPr/>
          <p:nvPr/>
        </p:nvSpPr>
        <p:spPr>
          <a:xfrm>
            <a:off x="568642" y="2597467"/>
            <a:ext cx="240031" cy="25719"/>
          </a:xfrm>
          <a:custGeom>
            <a:avLst/>
            <a:gdLst/>
            <a:ahLst/>
            <a:cxnLst/>
            <a:rect l="0" t="0" r="0" b="0"/>
            <a:pathLst>
              <a:path w="240031" h="25719">
                <a:moveTo>
                  <a:pt x="0" y="0"/>
                </a:moveTo>
                <a:lnTo>
                  <a:pt x="0" y="15944"/>
                </a:lnTo>
                <a:lnTo>
                  <a:pt x="952" y="16344"/>
                </a:lnTo>
                <a:lnTo>
                  <a:pt x="4551" y="16789"/>
                </a:lnTo>
                <a:lnTo>
                  <a:pt x="6844" y="17860"/>
                </a:lnTo>
                <a:lnTo>
                  <a:pt x="9325" y="19527"/>
                </a:lnTo>
                <a:lnTo>
                  <a:pt x="11932" y="21591"/>
                </a:lnTo>
                <a:lnTo>
                  <a:pt x="14622" y="22966"/>
                </a:lnTo>
                <a:lnTo>
                  <a:pt x="17368" y="23883"/>
                </a:lnTo>
                <a:lnTo>
                  <a:pt x="20151" y="24495"/>
                </a:lnTo>
                <a:lnTo>
                  <a:pt x="23911" y="24902"/>
                </a:lnTo>
                <a:lnTo>
                  <a:pt x="28323" y="25174"/>
                </a:lnTo>
                <a:lnTo>
                  <a:pt x="38306" y="25476"/>
                </a:lnTo>
                <a:lnTo>
                  <a:pt x="77220" y="25703"/>
                </a:lnTo>
                <a:lnTo>
                  <a:pt x="240030" y="257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02"/>
          <p:cNvSpPr/>
          <p:nvPr/>
        </p:nvSpPr>
        <p:spPr>
          <a:xfrm>
            <a:off x="920114" y="2400300"/>
            <a:ext cx="77154" cy="265748"/>
          </a:xfrm>
          <a:custGeom>
            <a:avLst/>
            <a:gdLst/>
            <a:ahLst/>
            <a:cxnLst/>
            <a:rect l="0" t="0" r="0" b="0"/>
            <a:pathLst>
              <a:path w="77154" h="265748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7381" y="11931"/>
                </a:lnTo>
                <a:lnTo>
                  <a:pt x="8220" y="20151"/>
                </a:lnTo>
                <a:lnTo>
                  <a:pt x="8416" y="28323"/>
                </a:lnTo>
                <a:lnTo>
                  <a:pt x="8542" y="49092"/>
                </a:lnTo>
                <a:lnTo>
                  <a:pt x="9505" y="55588"/>
                </a:lnTo>
                <a:lnTo>
                  <a:pt x="11099" y="62776"/>
                </a:lnTo>
                <a:lnTo>
                  <a:pt x="13115" y="70425"/>
                </a:lnTo>
                <a:lnTo>
                  <a:pt x="14458" y="77430"/>
                </a:lnTo>
                <a:lnTo>
                  <a:pt x="15354" y="84005"/>
                </a:lnTo>
                <a:lnTo>
                  <a:pt x="15951" y="90293"/>
                </a:lnTo>
                <a:lnTo>
                  <a:pt x="17302" y="96390"/>
                </a:lnTo>
                <a:lnTo>
                  <a:pt x="19155" y="102360"/>
                </a:lnTo>
                <a:lnTo>
                  <a:pt x="21342" y="108245"/>
                </a:lnTo>
                <a:lnTo>
                  <a:pt x="22801" y="115026"/>
                </a:lnTo>
                <a:lnTo>
                  <a:pt x="23773" y="122404"/>
                </a:lnTo>
                <a:lnTo>
                  <a:pt x="24421" y="130180"/>
                </a:lnTo>
                <a:lnTo>
                  <a:pt x="24854" y="137269"/>
                </a:lnTo>
                <a:lnTo>
                  <a:pt x="25334" y="150226"/>
                </a:lnTo>
                <a:lnTo>
                  <a:pt x="26414" y="156348"/>
                </a:lnTo>
                <a:lnTo>
                  <a:pt x="28087" y="162334"/>
                </a:lnTo>
                <a:lnTo>
                  <a:pt x="30155" y="168230"/>
                </a:lnTo>
                <a:lnTo>
                  <a:pt x="31533" y="175018"/>
                </a:lnTo>
                <a:lnTo>
                  <a:pt x="32452" y="182401"/>
                </a:lnTo>
                <a:lnTo>
                  <a:pt x="33065" y="190181"/>
                </a:lnTo>
                <a:lnTo>
                  <a:pt x="34426" y="196319"/>
                </a:lnTo>
                <a:lnTo>
                  <a:pt x="36286" y="201365"/>
                </a:lnTo>
                <a:lnTo>
                  <a:pt x="38478" y="205680"/>
                </a:lnTo>
                <a:lnTo>
                  <a:pt x="39940" y="210463"/>
                </a:lnTo>
                <a:lnTo>
                  <a:pt x="40914" y="215556"/>
                </a:lnTo>
                <a:lnTo>
                  <a:pt x="41564" y="220856"/>
                </a:lnTo>
                <a:lnTo>
                  <a:pt x="42949" y="225342"/>
                </a:lnTo>
                <a:lnTo>
                  <a:pt x="44826" y="229286"/>
                </a:lnTo>
                <a:lnTo>
                  <a:pt x="47029" y="232867"/>
                </a:lnTo>
                <a:lnTo>
                  <a:pt x="49450" y="236207"/>
                </a:lnTo>
                <a:lnTo>
                  <a:pt x="52017" y="239386"/>
                </a:lnTo>
                <a:lnTo>
                  <a:pt x="54681" y="242458"/>
                </a:lnTo>
                <a:lnTo>
                  <a:pt x="56456" y="245459"/>
                </a:lnTo>
                <a:lnTo>
                  <a:pt x="58429" y="251332"/>
                </a:lnTo>
                <a:lnTo>
                  <a:pt x="59908" y="253280"/>
                </a:lnTo>
                <a:lnTo>
                  <a:pt x="61846" y="254578"/>
                </a:lnTo>
                <a:lnTo>
                  <a:pt x="64091" y="255443"/>
                </a:lnTo>
                <a:lnTo>
                  <a:pt x="66540" y="256973"/>
                </a:lnTo>
                <a:lnTo>
                  <a:pt x="69125" y="258945"/>
                </a:lnTo>
                <a:lnTo>
                  <a:pt x="77153" y="26574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03"/>
          <p:cNvSpPr/>
          <p:nvPr/>
        </p:nvSpPr>
        <p:spPr>
          <a:xfrm>
            <a:off x="1065964" y="2494597"/>
            <a:ext cx="187974" cy="176055"/>
          </a:xfrm>
          <a:custGeom>
            <a:avLst/>
            <a:gdLst/>
            <a:ahLst/>
            <a:cxnLst/>
            <a:rect l="0" t="0" r="0" b="0"/>
            <a:pathLst>
              <a:path w="187974" h="176055">
                <a:moveTo>
                  <a:pt x="77035" y="0"/>
                </a:moveTo>
                <a:lnTo>
                  <a:pt x="64017" y="0"/>
                </a:lnTo>
                <a:lnTo>
                  <a:pt x="61689" y="953"/>
                </a:lnTo>
                <a:lnTo>
                  <a:pt x="52909" y="6844"/>
                </a:lnTo>
                <a:lnTo>
                  <a:pt x="48569" y="9325"/>
                </a:lnTo>
                <a:lnTo>
                  <a:pt x="43770" y="11932"/>
                </a:lnTo>
                <a:lnTo>
                  <a:pt x="39619" y="14622"/>
                </a:lnTo>
                <a:lnTo>
                  <a:pt x="35898" y="17368"/>
                </a:lnTo>
                <a:lnTo>
                  <a:pt x="32466" y="20151"/>
                </a:lnTo>
                <a:lnTo>
                  <a:pt x="30177" y="22959"/>
                </a:lnTo>
                <a:lnTo>
                  <a:pt x="28652" y="25784"/>
                </a:lnTo>
                <a:lnTo>
                  <a:pt x="27635" y="28619"/>
                </a:lnTo>
                <a:lnTo>
                  <a:pt x="26004" y="31462"/>
                </a:lnTo>
                <a:lnTo>
                  <a:pt x="23965" y="34310"/>
                </a:lnTo>
                <a:lnTo>
                  <a:pt x="21652" y="37161"/>
                </a:lnTo>
                <a:lnTo>
                  <a:pt x="19158" y="40966"/>
                </a:lnTo>
                <a:lnTo>
                  <a:pt x="16543" y="45408"/>
                </a:lnTo>
                <a:lnTo>
                  <a:pt x="13847" y="50275"/>
                </a:lnTo>
                <a:lnTo>
                  <a:pt x="12050" y="55424"/>
                </a:lnTo>
                <a:lnTo>
                  <a:pt x="10852" y="60762"/>
                </a:lnTo>
                <a:lnTo>
                  <a:pt x="10053" y="66225"/>
                </a:lnTo>
                <a:lnTo>
                  <a:pt x="8568" y="71773"/>
                </a:lnTo>
                <a:lnTo>
                  <a:pt x="6625" y="77376"/>
                </a:lnTo>
                <a:lnTo>
                  <a:pt x="4378" y="83016"/>
                </a:lnTo>
                <a:lnTo>
                  <a:pt x="2880" y="88682"/>
                </a:lnTo>
                <a:lnTo>
                  <a:pt x="1881" y="94364"/>
                </a:lnTo>
                <a:lnTo>
                  <a:pt x="1215" y="100057"/>
                </a:lnTo>
                <a:lnTo>
                  <a:pt x="771" y="105757"/>
                </a:lnTo>
                <a:lnTo>
                  <a:pt x="475" y="111462"/>
                </a:lnTo>
                <a:lnTo>
                  <a:pt x="58" y="126053"/>
                </a:lnTo>
                <a:lnTo>
                  <a:pt x="0" y="129756"/>
                </a:lnTo>
                <a:lnTo>
                  <a:pt x="913" y="133176"/>
                </a:lnTo>
                <a:lnTo>
                  <a:pt x="2475" y="136409"/>
                </a:lnTo>
                <a:lnTo>
                  <a:pt x="4468" y="139517"/>
                </a:lnTo>
                <a:lnTo>
                  <a:pt x="6750" y="142541"/>
                </a:lnTo>
                <a:lnTo>
                  <a:pt x="9223" y="145510"/>
                </a:lnTo>
                <a:lnTo>
                  <a:pt x="11825" y="148442"/>
                </a:lnTo>
                <a:lnTo>
                  <a:pt x="17256" y="154239"/>
                </a:lnTo>
                <a:lnTo>
                  <a:pt x="28503" y="165722"/>
                </a:lnTo>
                <a:lnTo>
                  <a:pt x="32298" y="167631"/>
                </a:lnTo>
                <a:lnTo>
                  <a:pt x="36733" y="168904"/>
                </a:lnTo>
                <a:lnTo>
                  <a:pt x="41595" y="169753"/>
                </a:lnTo>
                <a:lnTo>
                  <a:pt x="46741" y="171271"/>
                </a:lnTo>
                <a:lnTo>
                  <a:pt x="52076" y="173236"/>
                </a:lnTo>
                <a:lnTo>
                  <a:pt x="57539" y="175498"/>
                </a:lnTo>
                <a:lnTo>
                  <a:pt x="62133" y="176054"/>
                </a:lnTo>
                <a:lnTo>
                  <a:pt x="66148" y="175472"/>
                </a:lnTo>
                <a:lnTo>
                  <a:pt x="69777" y="174131"/>
                </a:lnTo>
                <a:lnTo>
                  <a:pt x="74101" y="173237"/>
                </a:lnTo>
                <a:lnTo>
                  <a:pt x="78889" y="172642"/>
                </a:lnTo>
                <a:lnTo>
                  <a:pt x="83986" y="172245"/>
                </a:lnTo>
                <a:lnTo>
                  <a:pt x="89289" y="171027"/>
                </a:lnTo>
                <a:lnTo>
                  <a:pt x="94730" y="169263"/>
                </a:lnTo>
                <a:lnTo>
                  <a:pt x="100262" y="167135"/>
                </a:lnTo>
                <a:lnTo>
                  <a:pt x="105855" y="164763"/>
                </a:lnTo>
                <a:lnTo>
                  <a:pt x="117149" y="159588"/>
                </a:lnTo>
                <a:lnTo>
                  <a:pt x="121875" y="156875"/>
                </a:lnTo>
                <a:lnTo>
                  <a:pt x="125979" y="154113"/>
                </a:lnTo>
                <a:lnTo>
                  <a:pt x="129667" y="151320"/>
                </a:lnTo>
                <a:lnTo>
                  <a:pt x="134030" y="148505"/>
                </a:lnTo>
                <a:lnTo>
                  <a:pt x="138845" y="145676"/>
                </a:lnTo>
                <a:lnTo>
                  <a:pt x="143959" y="142837"/>
                </a:lnTo>
                <a:lnTo>
                  <a:pt x="148321" y="139040"/>
                </a:lnTo>
                <a:lnTo>
                  <a:pt x="152182" y="134603"/>
                </a:lnTo>
                <a:lnTo>
                  <a:pt x="155708" y="129740"/>
                </a:lnTo>
                <a:lnTo>
                  <a:pt x="159011" y="125546"/>
                </a:lnTo>
                <a:lnTo>
                  <a:pt x="162166" y="121797"/>
                </a:lnTo>
                <a:lnTo>
                  <a:pt x="165222" y="118346"/>
                </a:lnTo>
                <a:lnTo>
                  <a:pt x="168211" y="114140"/>
                </a:lnTo>
                <a:lnTo>
                  <a:pt x="171157" y="109431"/>
                </a:lnTo>
                <a:lnTo>
                  <a:pt x="174073" y="104386"/>
                </a:lnTo>
                <a:lnTo>
                  <a:pt x="179853" y="93702"/>
                </a:lnTo>
                <a:lnTo>
                  <a:pt x="182728" y="88185"/>
                </a:lnTo>
                <a:lnTo>
                  <a:pt x="184645" y="83555"/>
                </a:lnTo>
                <a:lnTo>
                  <a:pt x="185922" y="79516"/>
                </a:lnTo>
                <a:lnTo>
                  <a:pt x="186774" y="75871"/>
                </a:lnTo>
                <a:lnTo>
                  <a:pt x="187342" y="72488"/>
                </a:lnTo>
                <a:lnTo>
                  <a:pt x="187721" y="69280"/>
                </a:lnTo>
                <a:lnTo>
                  <a:pt x="187973" y="66189"/>
                </a:lnTo>
                <a:lnTo>
                  <a:pt x="187189" y="63176"/>
                </a:lnTo>
                <a:lnTo>
                  <a:pt x="185714" y="60215"/>
                </a:lnTo>
                <a:lnTo>
                  <a:pt x="183778" y="57288"/>
                </a:lnTo>
                <a:lnTo>
                  <a:pt x="181534" y="54385"/>
                </a:lnTo>
                <a:lnTo>
                  <a:pt x="179086" y="51497"/>
                </a:lnTo>
                <a:lnTo>
                  <a:pt x="176502" y="48619"/>
                </a:lnTo>
                <a:lnTo>
                  <a:pt x="172874" y="45747"/>
                </a:lnTo>
                <a:lnTo>
                  <a:pt x="168550" y="42881"/>
                </a:lnTo>
                <a:lnTo>
                  <a:pt x="163763" y="40017"/>
                </a:lnTo>
                <a:lnTo>
                  <a:pt x="158666" y="37156"/>
                </a:lnTo>
                <a:lnTo>
                  <a:pt x="147923" y="31436"/>
                </a:lnTo>
                <a:lnTo>
                  <a:pt x="142392" y="29530"/>
                </a:lnTo>
                <a:lnTo>
                  <a:pt x="136799" y="28259"/>
                </a:lnTo>
                <a:lnTo>
                  <a:pt x="131165" y="27412"/>
                </a:lnTo>
                <a:lnTo>
                  <a:pt x="125504" y="26847"/>
                </a:lnTo>
                <a:lnTo>
                  <a:pt x="119826" y="26471"/>
                </a:lnTo>
                <a:lnTo>
                  <a:pt x="109388" y="26052"/>
                </a:lnTo>
                <a:lnTo>
                  <a:pt x="101575" y="25866"/>
                </a:lnTo>
                <a:lnTo>
                  <a:pt x="34173" y="2571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04"/>
          <p:cNvSpPr/>
          <p:nvPr/>
        </p:nvSpPr>
        <p:spPr>
          <a:xfrm>
            <a:off x="1275634" y="2494702"/>
            <a:ext cx="292023" cy="445653"/>
          </a:xfrm>
          <a:custGeom>
            <a:avLst/>
            <a:gdLst/>
            <a:ahLst/>
            <a:cxnLst/>
            <a:rect l="0" t="0" r="0" b="0"/>
            <a:pathLst>
              <a:path w="292023" h="445653">
                <a:moveTo>
                  <a:pt x="175975" y="17040"/>
                </a:moveTo>
                <a:lnTo>
                  <a:pt x="175975" y="8572"/>
                </a:lnTo>
                <a:lnTo>
                  <a:pt x="168595" y="1096"/>
                </a:lnTo>
                <a:lnTo>
                  <a:pt x="165392" y="429"/>
                </a:lnTo>
                <a:lnTo>
                  <a:pt x="158235" y="53"/>
                </a:lnTo>
                <a:lnTo>
                  <a:pt x="155576" y="0"/>
                </a:lnTo>
                <a:lnTo>
                  <a:pt x="152851" y="918"/>
                </a:lnTo>
                <a:lnTo>
                  <a:pt x="147283" y="4477"/>
                </a:lnTo>
                <a:lnTo>
                  <a:pt x="139093" y="6694"/>
                </a:lnTo>
                <a:lnTo>
                  <a:pt x="134242" y="7285"/>
                </a:lnTo>
                <a:lnTo>
                  <a:pt x="130056" y="8632"/>
                </a:lnTo>
                <a:lnTo>
                  <a:pt x="122864" y="12668"/>
                </a:lnTo>
                <a:lnTo>
                  <a:pt x="113953" y="17637"/>
                </a:lnTo>
                <a:lnTo>
                  <a:pt x="108910" y="20296"/>
                </a:lnTo>
                <a:lnTo>
                  <a:pt x="100766" y="25789"/>
                </a:lnTo>
                <a:lnTo>
                  <a:pt x="93971" y="31406"/>
                </a:lnTo>
                <a:lnTo>
                  <a:pt x="87777" y="37078"/>
                </a:lnTo>
                <a:lnTo>
                  <a:pt x="74383" y="50176"/>
                </a:lnTo>
                <a:lnTo>
                  <a:pt x="68911" y="58120"/>
                </a:lnTo>
                <a:lnTo>
                  <a:pt x="65526" y="64825"/>
                </a:lnTo>
                <a:lnTo>
                  <a:pt x="58265" y="74908"/>
                </a:lnTo>
                <a:lnTo>
                  <a:pt x="52857" y="84352"/>
                </a:lnTo>
                <a:lnTo>
                  <a:pt x="51987" y="89537"/>
                </a:lnTo>
                <a:lnTo>
                  <a:pt x="53559" y="100378"/>
                </a:lnTo>
                <a:lnTo>
                  <a:pt x="55249" y="112641"/>
                </a:lnTo>
                <a:lnTo>
                  <a:pt x="55644" y="121759"/>
                </a:lnTo>
                <a:lnTo>
                  <a:pt x="55898" y="138585"/>
                </a:lnTo>
                <a:lnTo>
                  <a:pt x="58473" y="147577"/>
                </a:lnTo>
                <a:lnTo>
                  <a:pt x="60493" y="152642"/>
                </a:lnTo>
                <a:lnTo>
                  <a:pt x="62792" y="156019"/>
                </a:lnTo>
                <a:lnTo>
                  <a:pt x="65277" y="158270"/>
                </a:lnTo>
                <a:lnTo>
                  <a:pt x="67887" y="159771"/>
                </a:lnTo>
                <a:lnTo>
                  <a:pt x="73326" y="161439"/>
                </a:lnTo>
                <a:lnTo>
                  <a:pt x="76110" y="161883"/>
                </a:lnTo>
                <a:lnTo>
                  <a:pt x="77966" y="163132"/>
                </a:lnTo>
                <a:lnTo>
                  <a:pt x="79203" y="164917"/>
                </a:lnTo>
                <a:lnTo>
                  <a:pt x="80028" y="167060"/>
                </a:lnTo>
                <a:lnTo>
                  <a:pt x="82483" y="167536"/>
                </a:lnTo>
                <a:lnTo>
                  <a:pt x="95040" y="164607"/>
                </a:lnTo>
                <a:lnTo>
                  <a:pt x="100111" y="163995"/>
                </a:lnTo>
                <a:lnTo>
                  <a:pt x="105397" y="163588"/>
                </a:lnTo>
                <a:lnTo>
                  <a:pt x="109873" y="162364"/>
                </a:lnTo>
                <a:lnTo>
                  <a:pt x="117387" y="158463"/>
                </a:lnTo>
                <a:lnTo>
                  <a:pt x="126441" y="153555"/>
                </a:lnTo>
                <a:lnTo>
                  <a:pt x="158997" y="136998"/>
                </a:lnTo>
                <a:lnTo>
                  <a:pt x="164657" y="134160"/>
                </a:lnTo>
                <a:lnTo>
                  <a:pt x="173485" y="128466"/>
                </a:lnTo>
                <a:lnTo>
                  <a:pt x="177173" y="125614"/>
                </a:lnTo>
                <a:lnTo>
                  <a:pt x="183810" y="117365"/>
                </a:lnTo>
                <a:lnTo>
                  <a:pt x="188982" y="108302"/>
                </a:lnTo>
                <a:lnTo>
                  <a:pt x="192847" y="97844"/>
                </a:lnTo>
                <a:lnTo>
                  <a:pt x="197126" y="91688"/>
                </a:lnTo>
                <a:lnTo>
                  <a:pt x="197696" y="88713"/>
                </a:lnTo>
                <a:lnTo>
                  <a:pt x="197123" y="85777"/>
                </a:lnTo>
                <a:lnTo>
                  <a:pt x="194900" y="79975"/>
                </a:lnTo>
                <a:lnTo>
                  <a:pt x="193911" y="74221"/>
                </a:lnTo>
                <a:lnTo>
                  <a:pt x="192695" y="71353"/>
                </a:lnTo>
                <a:lnTo>
                  <a:pt x="187385" y="62766"/>
                </a:lnTo>
                <a:lnTo>
                  <a:pt x="185809" y="57048"/>
                </a:lnTo>
                <a:lnTo>
                  <a:pt x="186341" y="54189"/>
                </a:lnTo>
                <a:lnTo>
                  <a:pt x="189472" y="48473"/>
                </a:lnTo>
                <a:lnTo>
                  <a:pt x="189736" y="45616"/>
                </a:lnTo>
                <a:lnTo>
                  <a:pt x="188959" y="42758"/>
                </a:lnTo>
                <a:lnTo>
                  <a:pt x="184571" y="34229"/>
                </a:lnTo>
                <a:lnTo>
                  <a:pt x="184548" y="71346"/>
                </a:lnTo>
                <a:lnTo>
                  <a:pt x="186453" y="75151"/>
                </a:lnTo>
                <a:lnTo>
                  <a:pt x="193650" y="84460"/>
                </a:lnTo>
                <a:lnTo>
                  <a:pt x="196331" y="89609"/>
                </a:lnTo>
                <a:lnTo>
                  <a:pt x="199310" y="100411"/>
                </a:lnTo>
                <a:lnTo>
                  <a:pt x="203174" y="111561"/>
                </a:lnTo>
                <a:lnTo>
                  <a:pt x="208066" y="122867"/>
                </a:lnTo>
                <a:lnTo>
                  <a:pt x="213416" y="134242"/>
                </a:lnTo>
                <a:lnTo>
                  <a:pt x="221508" y="145647"/>
                </a:lnTo>
                <a:lnTo>
                  <a:pt x="230502" y="157066"/>
                </a:lnTo>
                <a:lnTo>
                  <a:pt x="237674" y="168491"/>
                </a:lnTo>
                <a:lnTo>
                  <a:pt x="244037" y="179919"/>
                </a:lnTo>
                <a:lnTo>
                  <a:pt x="252974" y="197063"/>
                </a:lnTo>
                <a:lnTo>
                  <a:pt x="264528" y="219923"/>
                </a:lnTo>
                <a:lnTo>
                  <a:pt x="267395" y="226590"/>
                </a:lnTo>
                <a:lnTo>
                  <a:pt x="270260" y="233893"/>
                </a:lnTo>
                <a:lnTo>
                  <a:pt x="273121" y="241618"/>
                </a:lnTo>
                <a:lnTo>
                  <a:pt x="278841" y="255283"/>
                </a:lnTo>
                <a:lnTo>
                  <a:pt x="281700" y="261594"/>
                </a:lnTo>
                <a:lnTo>
                  <a:pt x="283606" y="268658"/>
                </a:lnTo>
                <a:lnTo>
                  <a:pt x="284877" y="276225"/>
                </a:lnTo>
                <a:lnTo>
                  <a:pt x="285724" y="284128"/>
                </a:lnTo>
                <a:lnTo>
                  <a:pt x="289205" y="297988"/>
                </a:lnTo>
                <a:lnTo>
                  <a:pt x="291467" y="304351"/>
                </a:lnTo>
                <a:lnTo>
                  <a:pt x="292022" y="310499"/>
                </a:lnTo>
                <a:lnTo>
                  <a:pt x="290099" y="322409"/>
                </a:lnTo>
                <a:lnTo>
                  <a:pt x="289206" y="329204"/>
                </a:lnTo>
                <a:lnTo>
                  <a:pt x="288610" y="336592"/>
                </a:lnTo>
                <a:lnTo>
                  <a:pt x="288212" y="344375"/>
                </a:lnTo>
                <a:lnTo>
                  <a:pt x="285231" y="358102"/>
                </a:lnTo>
                <a:lnTo>
                  <a:pt x="283103" y="364430"/>
                </a:lnTo>
                <a:lnTo>
                  <a:pt x="279779" y="369601"/>
                </a:lnTo>
                <a:lnTo>
                  <a:pt x="271005" y="377886"/>
                </a:lnTo>
                <a:lnTo>
                  <a:pt x="263296" y="387284"/>
                </a:lnTo>
                <a:lnTo>
                  <a:pt x="259907" y="392457"/>
                </a:lnTo>
                <a:lnTo>
                  <a:pt x="254789" y="397810"/>
                </a:lnTo>
                <a:lnTo>
                  <a:pt x="248521" y="403284"/>
                </a:lnTo>
                <a:lnTo>
                  <a:pt x="241484" y="408839"/>
                </a:lnTo>
                <a:lnTo>
                  <a:pt x="234888" y="413494"/>
                </a:lnTo>
                <a:lnTo>
                  <a:pt x="228585" y="417550"/>
                </a:lnTo>
                <a:lnTo>
                  <a:pt x="222479" y="421207"/>
                </a:lnTo>
                <a:lnTo>
                  <a:pt x="215550" y="424597"/>
                </a:lnTo>
                <a:lnTo>
                  <a:pt x="208074" y="427810"/>
                </a:lnTo>
                <a:lnTo>
                  <a:pt x="200232" y="430904"/>
                </a:lnTo>
                <a:lnTo>
                  <a:pt x="193099" y="433920"/>
                </a:lnTo>
                <a:lnTo>
                  <a:pt x="180093" y="439810"/>
                </a:lnTo>
                <a:lnTo>
                  <a:pt x="173006" y="441761"/>
                </a:lnTo>
                <a:lnTo>
                  <a:pt x="165423" y="443063"/>
                </a:lnTo>
                <a:lnTo>
                  <a:pt x="157511" y="443930"/>
                </a:lnTo>
                <a:lnTo>
                  <a:pt x="150330" y="444508"/>
                </a:lnTo>
                <a:lnTo>
                  <a:pt x="143639" y="444894"/>
                </a:lnTo>
                <a:lnTo>
                  <a:pt x="137273" y="445151"/>
                </a:lnTo>
                <a:lnTo>
                  <a:pt x="122579" y="445437"/>
                </a:lnTo>
                <a:lnTo>
                  <a:pt x="68969" y="445652"/>
                </a:lnTo>
                <a:lnTo>
                  <a:pt x="62728" y="444704"/>
                </a:lnTo>
                <a:lnTo>
                  <a:pt x="56662" y="443119"/>
                </a:lnTo>
                <a:lnTo>
                  <a:pt x="50713" y="441110"/>
                </a:lnTo>
                <a:lnTo>
                  <a:pt x="45795" y="438819"/>
                </a:lnTo>
                <a:lnTo>
                  <a:pt x="37790" y="433732"/>
                </a:lnTo>
                <a:lnTo>
                  <a:pt x="33369" y="431042"/>
                </a:lnTo>
                <a:lnTo>
                  <a:pt x="28517" y="428297"/>
                </a:lnTo>
                <a:lnTo>
                  <a:pt x="23377" y="425514"/>
                </a:lnTo>
                <a:lnTo>
                  <a:pt x="15127" y="419881"/>
                </a:lnTo>
                <a:lnTo>
                  <a:pt x="6620" y="413055"/>
                </a:lnTo>
                <a:lnTo>
                  <a:pt x="595" y="407322"/>
                </a:lnTo>
                <a:lnTo>
                  <a:pt x="0" y="404863"/>
                </a:lnTo>
                <a:lnTo>
                  <a:pt x="556" y="402271"/>
                </a:lnTo>
                <a:lnTo>
                  <a:pt x="4525" y="3942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05"/>
          <p:cNvSpPr/>
          <p:nvPr/>
        </p:nvSpPr>
        <p:spPr>
          <a:xfrm>
            <a:off x="1700221" y="2323287"/>
            <a:ext cx="274312" cy="308077"/>
          </a:xfrm>
          <a:custGeom>
            <a:avLst/>
            <a:gdLst/>
            <a:ahLst/>
            <a:cxnLst/>
            <a:rect l="0" t="0" r="0" b="0"/>
            <a:pathLst>
              <a:path w="274312" h="308077">
                <a:moveTo>
                  <a:pt x="8563" y="85585"/>
                </a:moveTo>
                <a:lnTo>
                  <a:pt x="4013" y="85585"/>
                </a:lnTo>
                <a:lnTo>
                  <a:pt x="2672" y="84633"/>
                </a:lnTo>
                <a:lnTo>
                  <a:pt x="1778" y="83045"/>
                </a:lnTo>
                <a:lnTo>
                  <a:pt x="344" y="78204"/>
                </a:lnTo>
                <a:lnTo>
                  <a:pt x="61" y="70404"/>
                </a:lnTo>
                <a:lnTo>
                  <a:pt x="0" y="61443"/>
                </a:lnTo>
                <a:lnTo>
                  <a:pt x="2535" y="58028"/>
                </a:lnTo>
                <a:lnTo>
                  <a:pt x="9317" y="50750"/>
                </a:lnTo>
                <a:lnTo>
                  <a:pt x="28610" y="31260"/>
                </a:lnTo>
                <a:lnTo>
                  <a:pt x="36840" y="25564"/>
                </a:lnTo>
                <a:lnTo>
                  <a:pt x="41702" y="22711"/>
                </a:lnTo>
                <a:lnTo>
                  <a:pt x="46848" y="20809"/>
                </a:lnTo>
                <a:lnTo>
                  <a:pt x="52184" y="19541"/>
                </a:lnTo>
                <a:lnTo>
                  <a:pt x="57647" y="18696"/>
                </a:lnTo>
                <a:lnTo>
                  <a:pt x="62240" y="17180"/>
                </a:lnTo>
                <a:lnTo>
                  <a:pt x="69885" y="12955"/>
                </a:lnTo>
                <a:lnTo>
                  <a:pt x="74210" y="10495"/>
                </a:lnTo>
                <a:lnTo>
                  <a:pt x="84094" y="5222"/>
                </a:lnTo>
                <a:lnTo>
                  <a:pt x="89398" y="3434"/>
                </a:lnTo>
                <a:lnTo>
                  <a:pt x="94838" y="2243"/>
                </a:lnTo>
                <a:lnTo>
                  <a:pt x="100370" y="1449"/>
                </a:lnTo>
                <a:lnTo>
                  <a:pt x="105963" y="919"/>
                </a:lnTo>
                <a:lnTo>
                  <a:pt x="111596" y="566"/>
                </a:lnTo>
                <a:lnTo>
                  <a:pt x="121983" y="174"/>
                </a:lnTo>
                <a:lnTo>
                  <a:pt x="129775" y="0"/>
                </a:lnTo>
                <a:lnTo>
                  <a:pt x="134138" y="906"/>
                </a:lnTo>
                <a:lnTo>
                  <a:pt x="138953" y="2462"/>
                </a:lnTo>
                <a:lnTo>
                  <a:pt x="144067" y="4452"/>
                </a:lnTo>
                <a:lnTo>
                  <a:pt x="149382" y="5779"/>
                </a:lnTo>
                <a:lnTo>
                  <a:pt x="154830" y="6663"/>
                </a:lnTo>
                <a:lnTo>
                  <a:pt x="160367" y="7253"/>
                </a:lnTo>
                <a:lnTo>
                  <a:pt x="165011" y="8599"/>
                </a:lnTo>
                <a:lnTo>
                  <a:pt x="172710" y="12634"/>
                </a:lnTo>
                <a:lnTo>
                  <a:pt x="179308" y="17602"/>
                </a:lnTo>
                <a:lnTo>
                  <a:pt x="185415" y="22986"/>
                </a:lnTo>
                <a:lnTo>
                  <a:pt x="191304" y="28553"/>
                </a:lnTo>
                <a:lnTo>
                  <a:pt x="199975" y="37043"/>
                </a:lnTo>
                <a:lnTo>
                  <a:pt x="205713" y="45278"/>
                </a:lnTo>
                <a:lnTo>
                  <a:pt x="210485" y="54336"/>
                </a:lnTo>
                <a:lnTo>
                  <a:pt x="212607" y="61537"/>
                </a:lnTo>
                <a:lnTo>
                  <a:pt x="213549" y="70452"/>
                </a:lnTo>
                <a:lnTo>
                  <a:pt x="213801" y="75496"/>
                </a:lnTo>
                <a:lnTo>
                  <a:pt x="214080" y="86181"/>
                </a:lnTo>
                <a:lnTo>
                  <a:pt x="214259" y="108563"/>
                </a:lnTo>
                <a:lnTo>
                  <a:pt x="215226" y="114239"/>
                </a:lnTo>
                <a:lnTo>
                  <a:pt x="216824" y="119927"/>
                </a:lnTo>
                <a:lnTo>
                  <a:pt x="218841" y="125625"/>
                </a:lnTo>
                <a:lnTo>
                  <a:pt x="219233" y="131328"/>
                </a:lnTo>
                <a:lnTo>
                  <a:pt x="218543" y="137035"/>
                </a:lnTo>
                <a:lnTo>
                  <a:pt x="217130" y="142746"/>
                </a:lnTo>
                <a:lnTo>
                  <a:pt x="216187" y="148457"/>
                </a:lnTo>
                <a:lnTo>
                  <a:pt x="215559" y="154170"/>
                </a:lnTo>
                <a:lnTo>
                  <a:pt x="215141" y="159883"/>
                </a:lnTo>
                <a:lnTo>
                  <a:pt x="213909" y="164645"/>
                </a:lnTo>
                <a:lnTo>
                  <a:pt x="210001" y="172475"/>
                </a:lnTo>
                <a:lnTo>
                  <a:pt x="205089" y="181670"/>
                </a:lnTo>
                <a:lnTo>
                  <a:pt x="202445" y="186789"/>
                </a:lnTo>
                <a:lnTo>
                  <a:pt x="200683" y="192107"/>
                </a:lnTo>
                <a:lnTo>
                  <a:pt x="199508" y="197557"/>
                </a:lnTo>
                <a:lnTo>
                  <a:pt x="198725" y="203096"/>
                </a:lnTo>
                <a:lnTo>
                  <a:pt x="196298" y="208693"/>
                </a:lnTo>
                <a:lnTo>
                  <a:pt x="192775" y="214330"/>
                </a:lnTo>
                <a:lnTo>
                  <a:pt x="188521" y="219992"/>
                </a:lnTo>
                <a:lnTo>
                  <a:pt x="181255" y="228824"/>
                </a:lnTo>
                <a:lnTo>
                  <a:pt x="174850" y="235924"/>
                </a:lnTo>
                <a:lnTo>
                  <a:pt x="168829" y="242255"/>
                </a:lnTo>
                <a:lnTo>
                  <a:pt x="162978" y="250783"/>
                </a:lnTo>
                <a:lnTo>
                  <a:pt x="160084" y="255725"/>
                </a:lnTo>
                <a:lnTo>
                  <a:pt x="151788" y="263755"/>
                </a:lnTo>
                <a:lnTo>
                  <a:pt x="146909" y="267230"/>
                </a:lnTo>
                <a:lnTo>
                  <a:pt x="143656" y="270499"/>
                </a:lnTo>
                <a:lnTo>
                  <a:pt x="141488" y="273631"/>
                </a:lnTo>
                <a:lnTo>
                  <a:pt x="140042" y="276672"/>
                </a:lnTo>
                <a:lnTo>
                  <a:pt x="137174" y="278699"/>
                </a:lnTo>
                <a:lnTo>
                  <a:pt x="128906" y="280951"/>
                </a:lnTo>
                <a:lnTo>
                  <a:pt x="121422" y="284492"/>
                </a:lnTo>
                <a:lnTo>
                  <a:pt x="114920" y="289240"/>
                </a:lnTo>
                <a:lnTo>
                  <a:pt x="108855" y="294526"/>
                </a:lnTo>
                <a:lnTo>
                  <a:pt x="105905" y="296317"/>
                </a:lnTo>
                <a:lnTo>
                  <a:pt x="100086" y="298306"/>
                </a:lnTo>
                <a:lnTo>
                  <a:pt x="91785" y="301730"/>
                </a:lnTo>
                <a:lnTo>
                  <a:pt x="86905" y="303977"/>
                </a:lnTo>
                <a:lnTo>
                  <a:pt x="78942" y="306473"/>
                </a:lnTo>
                <a:lnTo>
                  <a:pt x="71275" y="307583"/>
                </a:lnTo>
                <a:lnTo>
                  <a:pt x="66564" y="307878"/>
                </a:lnTo>
                <a:lnTo>
                  <a:pt x="61518" y="308076"/>
                </a:lnTo>
                <a:lnTo>
                  <a:pt x="57201" y="307255"/>
                </a:lnTo>
                <a:lnTo>
                  <a:pt x="49865" y="303802"/>
                </a:lnTo>
                <a:lnTo>
                  <a:pt x="42334" y="299717"/>
                </a:lnTo>
                <a:lnTo>
                  <a:pt x="28274" y="292618"/>
                </a:lnTo>
                <a:lnTo>
                  <a:pt x="27419" y="291235"/>
                </a:lnTo>
                <a:lnTo>
                  <a:pt x="25934" y="284058"/>
                </a:lnTo>
                <a:lnTo>
                  <a:pt x="25728" y="275486"/>
                </a:lnTo>
                <a:lnTo>
                  <a:pt x="25714" y="270016"/>
                </a:lnTo>
                <a:lnTo>
                  <a:pt x="27617" y="267594"/>
                </a:lnTo>
                <a:lnTo>
                  <a:pt x="34812" y="262363"/>
                </a:lnTo>
                <a:lnTo>
                  <a:pt x="37492" y="259634"/>
                </a:lnTo>
                <a:lnTo>
                  <a:pt x="39279" y="256863"/>
                </a:lnTo>
                <a:lnTo>
                  <a:pt x="40471" y="254063"/>
                </a:lnTo>
                <a:lnTo>
                  <a:pt x="43170" y="252196"/>
                </a:lnTo>
                <a:lnTo>
                  <a:pt x="51249" y="250122"/>
                </a:lnTo>
                <a:lnTo>
                  <a:pt x="58650" y="246660"/>
                </a:lnTo>
                <a:lnTo>
                  <a:pt x="61957" y="244403"/>
                </a:lnTo>
                <a:lnTo>
                  <a:pt x="66066" y="242899"/>
                </a:lnTo>
                <a:lnTo>
                  <a:pt x="70711" y="241896"/>
                </a:lnTo>
                <a:lnTo>
                  <a:pt x="75713" y="241227"/>
                </a:lnTo>
                <a:lnTo>
                  <a:pt x="81905" y="240782"/>
                </a:lnTo>
                <a:lnTo>
                  <a:pt x="88890" y="240484"/>
                </a:lnTo>
                <a:lnTo>
                  <a:pt x="109834" y="240066"/>
                </a:lnTo>
                <a:lnTo>
                  <a:pt x="133978" y="239925"/>
                </a:lnTo>
                <a:lnTo>
                  <a:pt x="139798" y="240866"/>
                </a:lnTo>
                <a:lnTo>
                  <a:pt x="145583" y="242445"/>
                </a:lnTo>
                <a:lnTo>
                  <a:pt x="151345" y="244451"/>
                </a:lnTo>
                <a:lnTo>
                  <a:pt x="157091" y="245788"/>
                </a:lnTo>
                <a:lnTo>
                  <a:pt x="162827" y="246680"/>
                </a:lnTo>
                <a:lnTo>
                  <a:pt x="168556" y="247274"/>
                </a:lnTo>
                <a:lnTo>
                  <a:pt x="174280" y="248623"/>
                </a:lnTo>
                <a:lnTo>
                  <a:pt x="180001" y="250474"/>
                </a:lnTo>
                <a:lnTo>
                  <a:pt x="185720" y="252661"/>
                </a:lnTo>
                <a:lnTo>
                  <a:pt x="191438" y="255072"/>
                </a:lnTo>
                <a:lnTo>
                  <a:pt x="197155" y="257631"/>
                </a:lnTo>
                <a:lnTo>
                  <a:pt x="202871" y="260290"/>
                </a:lnTo>
                <a:lnTo>
                  <a:pt x="206682" y="263015"/>
                </a:lnTo>
                <a:lnTo>
                  <a:pt x="209222" y="265784"/>
                </a:lnTo>
                <a:lnTo>
                  <a:pt x="210916" y="268583"/>
                </a:lnTo>
                <a:lnTo>
                  <a:pt x="217878" y="274232"/>
                </a:lnTo>
                <a:lnTo>
                  <a:pt x="226369" y="278966"/>
                </a:lnTo>
                <a:lnTo>
                  <a:pt x="233319" y="281070"/>
                </a:lnTo>
                <a:lnTo>
                  <a:pt x="239582" y="284545"/>
                </a:lnTo>
                <a:lnTo>
                  <a:pt x="242586" y="286805"/>
                </a:lnTo>
                <a:lnTo>
                  <a:pt x="248463" y="289316"/>
                </a:lnTo>
                <a:lnTo>
                  <a:pt x="254251" y="290432"/>
                </a:lnTo>
                <a:lnTo>
                  <a:pt x="259998" y="290928"/>
                </a:lnTo>
                <a:lnTo>
                  <a:pt x="265727" y="291149"/>
                </a:lnTo>
                <a:lnTo>
                  <a:pt x="274311" y="2913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06"/>
          <p:cNvSpPr/>
          <p:nvPr/>
        </p:nvSpPr>
        <p:spPr>
          <a:xfrm>
            <a:off x="2231707" y="2366010"/>
            <a:ext cx="94298" cy="248603"/>
          </a:xfrm>
          <a:custGeom>
            <a:avLst/>
            <a:gdLst/>
            <a:ahLst/>
            <a:cxnLst/>
            <a:rect l="0" t="0" r="0" b="0"/>
            <a:pathLst>
              <a:path w="94298" h="248603">
                <a:moveTo>
                  <a:pt x="0" y="0"/>
                </a:moveTo>
                <a:lnTo>
                  <a:pt x="12770" y="12770"/>
                </a:lnTo>
                <a:lnTo>
                  <a:pt x="15181" y="16133"/>
                </a:lnTo>
                <a:lnTo>
                  <a:pt x="17741" y="20280"/>
                </a:lnTo>
                <a:lnTo>
                  <a:pt x="20400" y="24950"/>
                </a:lnTo>
                <a:lnTo>
                  <a:pt x="22172" y="29016"/>
                </a:lnTo>
                <a:lnTo>
                  <a:pt x="24142" y="36073"/>
                </a:lnTo>
                <a:lnTo>
                  <a:pt x="25620" y="40241"/>
                </a:lnTo>
                <a:lnTo>
                  <a:pt x="27557" y="44925"/>
                </a:lnTo>
                <a:lnTo>
                  <a:pt x="29801" y="49952"/>
                </a:lnTo>
                <a:lnTo>
                  <a:pt x="31298" y="55209"/>
                </a:lnTo>
                <a:lnTo>
                  <a:pt x="32295" y="60618"/>
                </a:lnTo>
                <a:lnTo>
                  <a:pt x="32960" y="66130"/>
                </a:lnTo>
                <a:lnTo>
                  <a:pt x="34356" y="71709"/>
                </a:lnTo>
                <a:lnTo>
                  <a:pt x="36239" y="77333"/>
                </a:lnTo>
                <a:lnTo>
                  <a:pt x="38447" y="82988"/>
                </a:lnTo>
                <a:lnTo>
                  <a:pt x="40871" y="88663"/>
                </a:lnTo>
                <a:lnTo>
                  <a:pt x="46105" y="100048"/>
                </a:lnTo>
                <a:lnTo>
                  <a:pt x="47881" y="105751"/>
                </a:lnTo>
                <a:lnTo>
                  <a:pt x="49066" y="111458"/>
                </a:lnTo>
                <a:lnTo>
                  <a:pt x="49856" y="117168"/>
                </a:lnTo>
                <a:lnTo>
                  <a:pt x="50382" y="122879"/>
                </a:lnTo>
                <a:lnTo>
                  <a:pt x="50733" y="128592"/>
                </a:lnTo>
                <a:lnTo>
                  <a:pt x="50967" y="134305"/>
                </a:lnTo>
                <a:lnTo>
                  <a:pt x="52076" y="140019"/>
                </a:lnTo>
                <a:lnTo>
                  <a:pt x="53767" y="145734"/>
                </a:lnTo>
                <a:lnTo>
                  <a:pt x="55847" y="151448"/>
                </a:lnTo>
                <a:lnTo>
                  <a:pt x="57234" y="157163"/>
                </a:lnTo>
                <a:lnTo>
                  <a:pt x="58159" y="162878"/>
                </a:lnTo>
                <a:lnTo>
                  <a:pt x="58775" y="168593"/>
                </a:lnTo>
                <a:lnTo>
                  <a:pt x="60138" y="174307"/>
                </a:lnTo>
                <a:lnTo>
                  <a:pt x="62000" y="180022"/>
                </a:lnTo>
                <a:lnTo>
                  <a:pt x="64193" y="185737"/>
                </a:lnTo>
                <a:lnTo>
                  <a:pt x="65655" y="190500"/>
                </a:lnTo>
                <a:lnTo>
                  <a:pt x="66630" y="194627"/>
                </a:lnTo>
                <a:lnTo>
                  <a:pt x="67713" y="201753"/>
                </a:lnTo>
                <a:lnTo>
                  <a:pt x="68195" y="208095"/>
                </a:lnTo>
                <a:lnTo>
                  <a:pt x="69276" y="211120"/>
                </a:lnTo>
                <a:lnTo>
                  <a:pt x="70949" y="214089"/>
                </a:lnTo>
                <a:lnTo>
                  <a:pt x="73017" y="217021"/>
                </a:lnTo>
                <a:lnTo>
                  <a:pt x="75348" y="219928"/>
                </a:lnTo>
                <a:lnTo>
                  <a:pt x="77854" y="222819"/>
                </a:lnTo>
                <a:lnTo>
                  <a:pt x="80478" y="225698"/>
                </a:lnTo>
                <a:lnTo>
                  <a:pt x="82227" y="228570"/>
                </a:lnTo>
                <a:lnTo>
                  <a:pt x="84689" y="236211"/>
                </a:lnTo>
                <a:lnTo>
                  <a:pt x="85264" y="238332"/>
                </a:lnTo>
                <a:lnTo>
                  <a:pt x="88060" y="241815"/>
                </a:lnTo>
                <a:lnTo>
                  <a:pt x="94297" y="24860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07"/>
          <p:cNvSpPr/>
          <p:nvPr/>
        </p:nvSpPr>
        <p:spPr>
          <a:xfrm>
            <a:off x="2094547" y="2468912"/>
            <a:ext cx="291466" cy="42831"/>
          </a:xfrm>
          <a:custGeom>
            <a:avLst/>
            <a:gdLst/>
            <a:ahLst/>
            <a:cxnLst/>
            <a:rect l="0" t="0" r="0" b="0"/>
            <a:pathLst>
              <a:path w="291466" h="42831">
                <a:moveTo>
                  <a:pt x="0" y="42830"/>
                </a:moveTo>
                <a:lnTo>
                  <a:pt x="40551" y="42830"/>
                </a:lnTo>
                <a:lnTo>
                  <a:pt x="47037" y="41877"/>
                </a:lnTo>
                <a:lnTo>
                  <a:pt x="54218" y="40290"/>
                </a:lnTo>
                <a:lnTo>
                  <a:pt x="61863" y="38279"/>
                </a:lnTo>
                <a:lnTo>
                  <a:pt x="68864" y="36939"/>
                </a:lnTo>
                <a:lnTo>
                  <a:pt x="75437" y="36045"/>
                </a:lnTo>
                <a:lnTo>
                  <a:pt x="81724" y="35449"/>
                </a:lnTo>
                <a:lnTo>
                  <a:pt x="88773" y="34099"/>
                </a:lnTo>
                <a:lnTo>
                  <a:pt x="96329" y="32247"/>
                </a:lnTo>
                <a:lnTo>
                  <a:pt x="104224" y="30060"/>
                </a:lnTo>
                <a:lnTo>
                  <a:pt x="113298" y="28602"/>
                </a:lnTo>
                <a:lnTo>
                  <a:pt x="123157" y="27629"/>
                </a:lnTo>
                <a:lnTo>
                  <a:pt x="133540" y="26981"/>
                </a:lnTo>
                <a:lnTo>
                  <a:pt x="143319" y="25597"/>
                </a:lnTo>
                <a:lnTo>
                  <a:pt x="152696" y="23721"/>
                </a:lnTo>
                <a:lnTo>
                  <a:pt x="161805" y="21518"/>
                </a:lnTo>
                <a:lnTo>
                  <a:pt x="169783" y="19097"/>
                </a:lnTo>
                <a:lnTo>
                  <a:pt x="177006" y="16531"/>
                </a:lnTo>
                <a:lnTo>
                  <a:pt x="183726" y="13867"/>
                </a:lnTo>
                <a:lnTo>
                  <a:pt x="191064" y="12091"/>
                </a:lnTo>
                <a:lnTo>
                  <a:pt x="198813" y="10908"/>
                </a:lnTo>
                <a:lnTo>
                  <a:pt x="206837" y="10118"/>
                </a:lnTo>
                <a:lnTo>
                  <a:pt x="214092" y="9592"/>
                </a:lnTo>
                <a:lnTo>
                  <a:pt x="220833" y="9242"/>
                </a:lnTo>
                <a:lnTo>
                  <a:pt x="227232" y="9008"/>
                </a:lnTo>
                <a:lnTo>
                  <a:pt x="232450" y="7899"/>
                </a:lnTo>
                <a:lnTo>
                  <a:pt x="236882" y="6208"/>
                </a:lnTo>
                <a:lnTo>
                  <a:pt x="240789" y="4128"/>
                </a:lnTo>
                <a:lnTo>
                  <a:pt x="245298" y="2741"/>
                </a:lnTo>
                <a:lnTo>
                  <a:pt x="250210" y="1817"/>
                </a:lnTo>
                <a:lnTo>
                  <a:pt x="255389" y="1200"/>
                </a:lnTo>
                <a:lnTo>
                  <a:pt x="263684" y="515"/>
                </a:lnTo>
                <a:lnTo>
                  <a:pt x="272219" y="76"/>
                </a:lnTo>
                <a:lnTo>
                  <a:pt x="278248" y="0"/>
                </a:lnTo>
                <a:lnTo>
                  <a:pt x="280749" y="942"/>
                </a:lnTo>
                <a:lnTo>
                  <a:pt x="283368" y="2522"/>
                </a:lnTo>
                <a:lnTo>
                  <a:pt x="291465" y="85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08"/>
          <p:cNvSpPr/>
          <p:nvPr/>
        </p:nvSpPr>
        <p:spPr>
          <a:xfrm>
            <a:off x="2686050" y="2254567"/>
            <a:ext cx="94298" cy="342901"/>
          </a:xfrm>
          <a:custGeom>
            <a:avLst/>
            <a:gdLst/>
            <a:ahLst/>
            <a:cxnLst/>
            <a:rect l="0" t="0" r="0" b="0"/>
            <a:pathLst>
              <a:path w="94298" h="342901">
                <a:moveTo>
                  <a:pt x="0" y="0"/>
                </a:moveTo>
                <a:lnTo>
                  <a:pt x="0" y="20400"/>
                </a:lnTo>
                <a:lnTo>
                  <a:pt x="952" y="23125"/>
                </a:lnTo>
                <a:lnTo>
                  <a:pt x="2539" y="25894"/>
                </a:lnTo>
                <a:lnTo>
                  <a:pt x="4550" y="28693"/>
                </a:lnTo>
                <a:lnTo>
                  <a:pt x="6785" y="34342"/>
                </a:lnTo>
                <a:lnTo>
                  <a:pt x="8730" y="40981"/>
                </a:lnTo>
                <a:lnTo>
                  <a:pt x="10582" y="45418"/>
                </a:lnTo>
                <a:lnTo>
                  <a:pt x="12770" y="50281"/>
                </a:lnTo>
                <a:lnTo>
                  <a:pt x="17740" y="60765"/>
                </a:lnTo>
                <a:lnTo>
                  <a:pt x="20399" y="66227"/>
                </a:lnTo>
                <a:lnTo>
                  <a:pt x="22172" y="72727"/>
                </a:lnTo>
                <a:lnTo>
                  <a:pt x="23354" y="79917"/>
                </a:lnTo>
                <a:lnTo>
                  <a:pt x="24141" y="87568"/>
                </a:lnTo>
                <a:lnTo>
                  <a:pt x="25619" y="94574"/>
                </a:lnTo>
                <a:lnTo>
                  <a:pt x="27557" y="101149"/>
                </a:lnTo>
                <a:lnTo>
                  <a:pt x="34835" y="122045"/>
                </a:lnTo>
                <a:lnTo>
                  <a:pt x="37510" y="129941"/>
                </a:lnTo>
                <a:lnTo>
                  <a:pt x="39294" y="138062"/>
                </a:lnTo>
                <a:lnTo>
                  <a:pt x="40484" y="146334"/>
                </a:lnTo>
                <a:lnTo>
                  <a:pt x="41276" y="154706"/>
                </a:lnTo>
                <a:lnTo>
                  <a:pt x="41805" y="163145"/>
                </a:lnTo>
                <a:lnTo>
                  <a:pt x="42392" y="180142"/>
                </a:lnTo>
                <a:lnTo>
                  <a:pt x="42723" y="205775"/>
                </a:lnTo>
                <a:lnTo>
                  <a:pt x="43722" y="213384"/>
                </a:lnTo>
                <a:lnTo>
                  <a:pt x="45340" y="220361"/>
                </a:lnTo>
                <a:lnTo>
                  <a:pt x="47372" y="226917"/>
                </a:lnTo>
                <a:lnTo>
                  <a:pt x="48726" y="234146"/>
                </a:lnTo>
                <a:lnTo>
                  <a:pt x="49629" y="241822"/>
                </a:lnTo>
                <a:lnTo>
                  <a:pt x="50231" y="249797"/>
                </a:lnTo>
                <a:lnTo>
                  <a:pt x="51584" y="257019"/>
                </a:lnTo>
                <a:lnTo>
                  <a:pt x="53439" y="263739"/>
                </a:lnTo>
                <a:lnTo>
                  <a:pt x="55629" y="270123"/>
                </a:lnTo>
                <a:lnTo>
                  <a:pt x="58061" y="279757"/>
                </a:lnTo>
                <a:lnTo>
                  <a:pt x="60095" y="288167"/>
                </a:lnTo>
                <a:lnTo>
                  <a:pt x="61970" y="293076"/>
                </a:lnTo>
                <a:lnTo>
                  <a:pt x="64173" y="298254"/>
                </a:lnTo>
                <a:lnTo>
                  <a:pt x="66595" y="302659"/>
                </a:lnTo>
                <a:lnTo>
                  <a:pt x="69161" y="306547"/>
                </a:lnTo>
                <a:lnTo>
                  <a:pt x="71825" y="310092"/>
                </a:lnTo>
                <a:lnTo>
                  <a:pt x="74553" y="313408"/>
                </a:lnTo>
                <a:lnTo>
                  <a:pt x="77324" y="316571"/>
                </a:lnTo>
                <a:lnTo>
                  <a:pt x="84065" y="323941"/>
                </a:lnTo>
                <a:lnTo>
                  <a:pt x="92960" y="332977"/>
                </a:lnTo>
                <a:lnTo>
                  <a:pt x="93405" y="334380"/>
                </a:lnTo>
                <a:lnTo>
                  <a:pt x="94297" y="3429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09"/>
          <p:cNvSpPr/>
          <p:nvPr/>
        </p:nvSpPr>
        <p:spPr>
          <a:xfrm>
            <a:off x="2857534" y="2383199"/>
            <a:ext cx="196705" cy="205578"/>
          </a:xfrm>
          <a:custGeom>
            <a:avLst/>
            <a:gdLst/>
            <a:ahLst/>
            <a:cxnLst/>
            <a:rect l="0" t="0" r="0" b="0"/>
            <a:pathLst>
              <a:path w="196705" h="205578">
                <a:moveTo>
                  <a:pt x="51401" y="34246"/>
                </a:moveTo>
                <a:lnTo>
                  <a:pt x="42933" y="34246"/>
                </a:lnTo>
                <a:lnTo>
                  <a:pt x="38308" y="38796"/>
                </a:lnTo>
                <a:lnTo>
                  <a:pt x="27230" y="49846"/>
                </a:lnTo>
                <a:lnTo>
                  <a:pt x="23831" y="55784"/>
                </a:lnTo>
                <a:lnTo>
                  <a:pt x="21591" y="60035"/>
                </a:lnTo>
                <a:lnTo>
                  <a:pt x="19145" y="63821"/>
                </a:lnTo>
                <a:lnTo>
                  <a:pt x="16562" y="67297"/>
                </a:lnTo>
                <a:lnTo>
                  <a:pt x="13887" y="70567"/>
                </a:lnTo>
                <a:lnTo>
                  <a:pt x="12104" y="74653"/>
                </a:lnTo>
                <a:lnTo>
                  <a:pt x="10915" y="79281"/>
                </a:lnTo>
                <a:lnTo>
                  <a:pt x="10123" y="84272"/>
                </a:lnTo>
                <a:lnTo>
                  <a:pt x="8642" y="89504"/>
                </a:lnTo>
                <a:lnTo>
                  <a:pt x="6702" y="94897"/>
                </a:lnTo>
                <a:lnTo>
                  <a:pt x="4457" y="100397"/>
                </a:lnTo>
                <a:lnTo>
                  <a:pt x="2960" y="105017"/>
                </a:lnTo>
                <a:lnTo>
                  <a:pt x="1962" y="109049"/>
                </a:lnTo>
                <a:lnTo>
                  <a:pt x="1296" y="112689"/>
                </a:lnTo>
                <a:lnTo>
                  <a:pt x="853" y="117021"/>
                </a:lnTo>
                <a:lnTo>
                  <a:pt x="557" y="121815"/>
                </a:lnTo>
                <a:lnTo>
                  <a:pt x="228" y="132220"/>
                </a:lnTo>
                <a:lnTo>
                  <a:pt x="0" y="155533"/>
                </a:lnTo>
                <a:lnTo>
                  <a:pt x="941" y="159871"/>
                </a:lnTo>
                <a:lnTo>
                  <a:pt x="2521" y="164668"/>
                </a:lnTo>
                <a:lnTo>
                  <a:pt x="4527" y="169772"/>
                </a:lnTo>
                <a:lnTo>
                  <a:pt x="6816" y="174126"/>
                </a:lnTo>
                <a:lnTo>
                  <a:pt x="9295" y="177982"/>
                </a:lnTo>
                <a:lnTo>
                  <a:pt x="11900" y="181505"/>
                </a:lnTo>
                <a:lnTo>
                  <a:pt x="15542" y="184806"/>
                </a:lnTo>
                <a:lnTo>
                  <a:pt x="19875" y="187959"/>
                </a:lnTo>
                <a:lnTo>
                  <a:pt x="24668" y="191014"/>
                </a:lnTo>
                <a:lnTo>
                  <a:pt x="28816" y="193050"/>
                </a:lnTo>
                <a:lnTo>
                  <a:pt x="32535" y="194408"/>
                </a:lnTo>
                <a:lnTo>
                  <a:pt x="35966" y="195313"/>
                </a:lnTo>
                <a:lnTo>
                  <a:pt x="40158" y="196869"/>
                </a:lnTo>
                <a:lnTo>
                  <a:pt x="44858" y="198859"/>
                </a:lnTo>
                <a:lnTo>
                  <a:pt x="49896" y="201138"/>
                </a:lnTo>
                <a:lnTo>
                  <a:pt x="54208" y="202657"/>
                </a:lnTo>
                <a:lnTo>
                  <a:pt x="58034" y="203670"/>
                </a:lnTo>
                <a:lnTo>
                  <a:pt x="61538" y="204345"/>
                </a:lnTo>
                <a:lnTo>
                  <a:pt x="65779" y="204795"/>
                </a:lnTo>
                <a:lnTo>
                  <a:pt x="70511" y="205095"/>
                </a:lnTo>
                <a:lnTo>
                  <a:pt x="75571" y="205296"/>
                </a:lnTo>
                <a:lnTo>
                  <a:pt x="86273" y="205518"/>
                </a:lnTo>
                <a:lnTo>
                  <a:pt x="91794" y="205577"/>
                </a:lnTo>
                <a:lnTo>
                  <a:pt x="97379" y="204664"/>
                </a:lnTo>
                <a:lnTo>
                  <a:pt x="103008" y="203103"/>
                </a:lnTo>
                <a:lnTo>
                  <a:pt x="108665" y="201110"/>
                </a:lnTo>
                <a:lnTo>
                  <a:pt x="113390" y="199781"/>
                </a:lnTo>
                <a:lnTo>
                  <a:pt x="117492" y="198895"/>
                </a:lnTo>
                <a:lnTo>
                  <a:pt x="121179" y="198304"/>
                </a:lnTo>
                <a:lnTo>
                  <a:pt x="124589" y="196958"/>
                </a:lnTo>
                <a:lnTo>
                  <a:pt x="127815" y="195108"/>
                </a:lnTo>
                <a:lnTo>
                  <a:pt x="130919" y="192922"/>
                </a:lnTo>
                <a:lnTo>
                  <a:pt x="134893" y="189560"/>
                </a:lnTo>
                <a:lnTo>
                  <a:pt x="139447" y="185413"/>
                </a:lnTo>
                <a:lnTo>
                  <a:pt x="152418" y="173016"/>
                </a:lnTo>
                <a:lnTo>
                  <a:pt x="155893" y="169622"/>
                </a:lnTo>
                <a:lnTo>
                  <a:pt x="159162" y="165454"/>
                </a:lnTo>
                <a:lnTo>
                  <a:pt x="162294" y="160770"/>
                </a:lnTo>
                <a:lnTo>
                  <a:pt x="165334" y="155743"/>
                </a:lnTo>
                <a:lnTo>
                  <a:pt x="169267" y="151439"/>
                </a:lnTo>
                <a:lnTo>
                  <a:pt x="173793" y="147617"/>
                </a:lnTo>
                <a:lnTo>
                  <a:pt x="178715" y="144117"/>
                </a:lnTo>
                <a:lnTo>
                  <a:pt x="181997" y="139878"/>
                </a:lnTo>
                <a:lnTo>
                  <a:pt x="184185" y="135147"/>
                </a:lnTo>
                <a:lnTo>
                  <a:pt x="185644" y="130088"/>
                </a:lnTo>
                <a:lnTo>
                  <a:pt x="187568" y="124811"/>
                </a:lnTo>
                <a:lnTo>
                  <a:pt x="189804" y="119387"/>
                </a:lnTo>
                <a:lnTo>
                  <a:pt x="192247" y="113867"/>
                </a:lnTo>
                <a:lnTo>
                  <a:pt x="193876" y="109234"/>
                </a:lnTo>
                <a:lnTo>
                  <a:pt x="194962" y="105193"/>
                </a:lnTo>
                <a:lnTo>
                  <a:pt x="195685" y="101546"/>
                </a:lnTo>
                <a:lnTo>
                  <a:pt x="196168" y="97210"/>
                </a:lnTo>
                <a:lnTo>
                  <a:pt x="196490" y="92415"/>
                </a:lnTo>
                <a:lnTo>
                  <a:pt x="196704" y="87312"/>
                </a:lnTo>
                <a:lnTo>
                  <a:pt x="195894" y="82006"/>
                </a:lnTo>
                <a:lnTo>
                  <a:pt x="194402" y="76563"/>
                </a:lnTo>
                <a:lnTo>
                  <a:pt x="192455" y="71030"/>
                </a:lnTo>
                <a:lnTo>
                  <a:pt x="190204" y="66389"/>
                </a:lnTo>
                <a:lnTo>
                  <a:pt x="187752" y="62342"/>
                </a:lnTo>
                <a:lnTo>
                  <a:pt x="185164" y="58691"/>
                </a:lnTo>
                <a:lnTo>
                  <a:pt x="182486" y="54353"/>
                </a:lnTo>
                <a:lnTo>
                  <a:pt x="179748" y="49555"/>
                </a:lnTo>
                <a:lnTo>
                  <a:pt x="176971" y="44452"/>
                </a:lnTo>
                <a:lnTo>
                  <a:pt x="175119" y="40097"/>
                </a:lnTo>
                <a:lnTo>
                  <a:pt x="173885" y="36242"/>
                </a:lnTo>
                <a:lnTo>
                  <a:pt x="173062" y="32719"/>
                </a:lnTo>
                <a:lnTo>
                  <a:pt x="170608" y="29418"/>
                </a:lnTo>
                <a:lnTo>
                  <a:pt x="167067" y="26264"/>
                </a:lnTo>
                <a:lnTo>
                  <a:pt x="162801" y="23210"/>
                </a:lnTo>
                <a:lnTo>
                  <a:pt x="159005" y="20221"/>
                </a:lnTo>
                <a:lnTo>
                  <a:pt x="155522" y="17276"/>
                </a:lnTo>
                <a:lnTo>
                  <a:pt x="152247" y="14360"/>
                </a:lnTo>
                <a:lnTo>
                  <a:pt x="146069" y="8580"/>
                </a:lnTo>
                <a:lnTo>
                  <a:pt x="143088" y="5705"/>
                </a:lnTo>
                <a:lnTo>
                  <a:pt x="139195" y="3789"/>
                </a:lnTo>
                <a:lnTo>
                  <a:pt x="134695" y="2511"/>
                </a:lnTo>
                <a:lnTo>
                  <a:pt x="129790" y="1659"/>
                </a:lnTo>
                <a:lnTo>
                  <a:pt x="124615" y="1091"/>
                </a:lnTo>
                <a:lnTo>
                  <a:pt x="119261" y="713"/>
                </a:lnTo>
                <a:lnTo>
                  <a:pt x="113785" y="460"/>
                </a:lnTo>
                <a:lnTo>
                  <a:pt x="102622" y="180"/>
                </a:lnTo>
                <a:lnTo>
                  <a:pt x="79933" y="0"/>
                </a:lnTo>
                <a:lnTo>
                  <a:pt x="74232" y="938"/>
                </a:lnTo>
                <a:lnTo>
                  <a:pt x="68527" y="2515"/>
                </a:lnTo>
                <a:lnTo>
                  <a:pt x="62818" y="4519"/>
                </a:lnTo>
                <a:lnTo>
                  <a:pt x="57107" y="6808"/>
                </a:lnTo>
                <a:lnTo>
                  <a:pt x="51395" y="9286"/>
                </a:lnTo>
                <a:lnTo>
                  <a:pt x="45682" y="11891"/>
                </a:lnTo>
                <a:lnTo>
                  <a:pt x="40921" y="14580"/>
                </a:lnTo>
                <a:lnTo>
                  <a:pt x="36794" y="17325"/>
                </a:lnTo>
                <a:lnTo>
                  <a:pt x="33090" y="20108"/>
                </a:lnTo>
                <a:lnTo>
                  <a:pt x="29669" y="21963"/>
                </a:lnTo>
                <a:lnTo>
                  <a:pt x="26435" y="23200"/>
                </a:lnTo>
                <a:lnTo>
                  <a:pt x="23327" y="24024"/>
                </a:lnTo>
                <a:lnTo>
                  <a:pt x="17333" y="27480"/>
                </a:lnTo>
                <a:lnTo>
                  <a:pt x="14401" y="29735"/>
                </a:lnTo>
                <a:lnTo>
                  <a:pt x="12447" y="32191"/>
                </a:lnTo>
                <a:lnTo>
                  <a:pt x="11144" y="34781"/>
                </a:lnTo>
                <a:lnTo>
                  <a:pt x="8538" y="428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10"/>
          <p:cNvSpPr/>
          <p:nvPr/>
        </p:nvSpPr>
        <p:spPr>
          <a:xfrm>
            <a:off x="3054667" y="2357471"/>
            <a:ext cx="265702" cy="445585"/>
          </a:xfrm>
          <a:custGeom>
            <a:avLst/>
            <a:gdLst/>
            <a:ahLst/>
            <a:cxnLst/>
            <a:rect l="0" t="0" r="0" b="0"/>
            <a:pathLst>
              <a:path w="265702" h="445585">
                <a:moveTo>
                  <a:pt x="171450" y="17111"/>
                </a:moveTo>
                <a:lnTo>
                  <a:pt x="176001" y="12560"/>
                </a:lnTo>
                <a:lnTo>
                  <a:pt x="176389" y="11220"/>
                </a:lnTo>
                <a:lnTo>
                  <a:pt x="175695" y="10326"/>
                </a:lnTo>
                <a:lnTo>
                  <a:pt x="174280" y="9730"/>
                </a:lnTo>
                <a:lnTo>
                  <a:pt x="173337" y="8381"/>
                </a:lnTo>
                <a:lnTo>
                  <a:pt x="171698" y="1262"/>
                </a:lnTo>
                <a:lnTo>
                  <a:pt x="170663" y="830"/>
                </a:lnTo>
                <a:lnTo>
                  <a:pt x="164655" y="222"/>
                </a:lnTo>
                <a:lnTo>
                  <a:pt x="156843" y="42"/>
                </a:lnTo>
                <a:lnTo>
                  <a:pt x="151305" y="0"/>
                </a:lnTo>
                <a:lnTo>
                  <a:pt x="143129" y="2521"/>
                </a:lnTo>
                <a:lnTo>
                  <a:pt x="138282" y="4527"/>
                </a:lnTo>
                <a:lnTo>
                  <a:pt x="133145" y="6817"/>
                </a:lnTo>
                <a:lnTo>
                  <a:pt x="122359" y="11901"/>
                </a:lnTo>
                <a:lnTo>
                  <a:pt x="116815" y="15542"/>
                </a:lnTo>
                <a:lnTo>
                  <a:pt x="111214" y="19875"/>
                </a:lnTo>
                <a:lnTo>
                  <a:pt x="105575" y="24669"/>
                </a:lnTo>
                <a:lnTo>
                  <a:pt x="100863" y="29770"/>
                </a:lnTo>
                <a:lnTo>
                  <a:pt x="93088" y="40517"/>
                </a:lnTo>
                <a:lnTo>
                  <a:pt x="86457" y="49104"/>
                </a:lnTo>
                <a:lnTo>
                  <a:pt x="80336" y="57047"/>
                </a:lnTo>
                <a:lnTo>
                  <a:pt x="74440" y="66928"/>
                </a:lnTo>
                <a:lnTo>
                  <a:pt x="68644" y="77670"/>
                </a:lnTo>
                <a:lnTo>
                  <a:pt x="65765" y="83201"/>
                </a:lnTo>
                <a:lnTo>
                  <a:pt x="62566" y="94427"/>
                </a:lnTo>
                <a:lnTo>
                  <a:pt x="61145" y="105766"/>
                </a:lnTo>
                <a:lnTo>
                  <a:pt x="60513" y="117156"/>
                </a:lnTo>
                <a:lnTo>
                  <a:pt x="60232" y="128568"/>
                </a:lnTo>
                <a:lnTo>
                  <a:pt x="60157" y="134278"/>
                </a:lnTo>
                <a:lnTo>
                  <a:pt x="62614" y="145703"/>
                </a:lnTo>
                <a:lnTo>
                  <a:pt x="66881" y="156178"/>
                </a:lnTo>
                <a:lnTo>
                  <a:pt x="74638" y="167430"/>
                </a:lnTo>
                <a:lnTo>
                  <a:pt x="80162" y="173772"/>
                </a:lnTo>
                <a:lnTo>
                  <a:pt x="82969" y="175844"/>
                </a:lnTo>
                <a:lnTo>
                  <a:pt x="88628" y="178147"/>
                </a:lnTo>
                <a:lnTo>
                  <a:pt x="94318" y="181710"/>
                </a:lnTo>
                <a:lnTo>
                  <a:pt x="97168" y="183994"/>
                </a:lnTo>
                <a:lnTo>
                  <a:pt x="100974" y="185516"/>
                </a:lnTo>
                <a:lnTo>
                  <a:pt x="105416" y="186531"/>
                </a:lnTo>
                <a:lnTo>
                  <a:pt x="110282" y="187208"/>
                </a:lnTo>
                <a:lnTo>
                  <a:pt x="115431" y="186707"/>
                </a:lnTo>
                <a:lnTo>
                  <a:pt x="120769" y="185420"/>
                </a:lnTo>
                <a:lnTo>
                  <a:pt x="126233" y="183609"/>
                </a:lnTo>
                <a:lnTo>
                  <a:pt x="131780" y="182402"/>
                </a:lnTo>
                <a:lnTo>
                  <a:pt x="137384" y="181598"/>
                </a:lnTo>
                <a:lnTo>
                  <a:pt x="143024" y="181061"/>
                </a:lnTo>
                <a:lnTo>
                  <a:pt x="147737" y="179751"/>
                </a:lnTo>
                <a:lnTo>
                  <a:pt x="155513" y="175756"/>
                </a:lnTo>
                <a:lnTo>
                  <a:pt x="159873" y="173357"/>
                </a:lnTo>
                <a:lnTo>
                  <a:pt x="169797" y="168151"/>
                </a:lnTo>
                <a:lnTo>
                  <a:pt x="178018" y="162662"/>
                </a:lnTo>
                <a:lnTo>
                  <a:pt x="184847" y="157048"/>
                </a:lnTo>
                <a:lnTo>
                  <a:pt x="191056" y="151378"/>
                </a:lnTo>
                <a:lnTo>
                  <a:pt x="199908" y="142831"/>
                </a:lnTo>
                <a:lnTo>
                  <a:pt x="201852" y="139977"/>
                </a:lnTo>
                <a:lnTo>
                  <a:pt x="204012" y="134266"/>
                </a:lnTo>
                <a:lnTo>
                  <a:pt x="205228" y="121144"/>
                </a:lnTo>
                <a:lnTo>
                  <a:pt x="205589" y="109742"/>
                </a:lnTo>
                <a:lnTo>
                  <a:pt x="205695" y="95781"/>
                </a:lnTo>
                <a:lnTo>
                  <a:pt x="204758" y="91465"/>
                </a:lnTo>
                <a:lnTo>
                  <a:pt x="198949" y="77695"/>
                </a:lnTo>
                <a:lnTo>
                  <a:pt x="197007" y="70707"/>
                </a:lnTo>
                <a:lnTo>
                  <a:pt x="191511" y="57015"/>
                </a:lnTo>
                <a:lnTo>
                  <a:pt x="189459" y="46503"/>
                </a:lnTo>
                <a:lnTo>
                  <a:pt x="188979" y="40334"/>
                </a:lnTo>
                <a:lnTo>
                  <a:pt x="187899" y="38308"/>
                </a:lnTo>
                <a:lnTo>
                  <a:pt x="186226" y="36958"/>
                </a:lnTo>
                <a:lnTo>
                  <a:pt x="184158" y="36057"/>
                </a:lnTo>
                <a:lnTo>
                  <a:pt x="179321" y="35056"/>
                </a:lnTo>
                <a:lnTo>
                  <a:pt x="171490" y="34260"/>
                </a:lnTo>
                <a:lnTo>
                  <a:pt x="171454" y="50739"/>
                </a:lnTo>
                <a:lnTo>
                  <a:pt x="172405" y="54770"/>
                </a:lnTo>
                <a:lnTo>
                  <a:pt x="178236" y="68083"/>
                </a:lnTo>
                <a:lnTo>
                  <a:pt x="180181" y="75008"/>
                </a:lnTo>
                <a:lnTo>
                  <a:pt x="184220" y="84435"/>
                </a:lnTo>
                <a:lnTo>
                  <a:pt x="189191" y="94975"/>
                </a:lnTo>
                <a:lnTo>
                  <a:pt x="200143" y="117264"/>
                </a:lnTo>
                <a:lnTo>
                  <a:pt x="208332" y="128616"/>
                </a:lnTo>
                <a:lnTo>
                  <a:pt x="213183" y="134310"/>
                </a:lnTo>
                <a:lnTo>
                  <a:pt x="216417" y="140964"/>
                </a:lnTo>
                <a:lnTo>
                  <a:pt x="218573" y="148257"/>
                </a:lnTo>
                <a:lnTo>
                  <a:pt x="220011" y="155977"/>
                </a:lnTo>
                <a:lnTo>
                  <a:pt x="221921" y="163981"/>
                </a:lnTo>
                <a:lnTo>
                  <a:pt x="224147" y="172174"/>
                </a:lnTo>
                <a:lnTo>
                  <a:pt x="226584" y="180494"/>
                </a:lnTo>
                <a:lnTo>
                  <a:pt x="230113" y="187945"/>
                </a:lnTo>
                <a:lnTo>
                  <a:pt x="234372" y="194818"/>
                </a:lnTo>
                <a:lnTo>
                  <a:pt x="239115" y="201305"/>
                </a:lnTo>
                <a:lnTo>
                  <a:pt x="243230" y="208487"/>
                </a:lnTo>
                <a:lnTo>
                  <a:pt x="246926" y="216133"/>
                </a:lnTo>
                <a:lnTo>
                  <a:pt x="250342" y="224087"/>
                </a:lnTo>
                <a:lnTo>
                  <a:pt x="253572" y="232248"/>
                </a:lnTo>
                <a:lnTo>
                  <a:pt x="259702" y="248935"/>
                </a:lnTo>
                <a:lnTo>
                  <a:pt x="261717" y="256433"/>
                </a:lnTo>
                <a:lnTo>
                  <a:pt x="263956" y="269844"/>
                </a:lnTo>
                <a:lnTo>
                  <a:pt x="264553" y="277040"/>
                </a:lnTo>
                <a:lnTo>
                  <a:pt x="264951" y="284694"/>
                </a:lnTo>
                <a:lnTo>
                  <a:pt x="265393" y="300820"/>
                </a:lnTo>
                <a:lnTo>
                  <a:pt x="265701" y="338422"/>
                </a:lnTo>
                <a:lnTo>
                  <a:pt x="263811" y="344666"/>
                </a:lnTo>
                <a:lnTo>
                  <a:pt x="256632" y="356684"/>
                </a:lnTo>
                <a:lnTo>
                  <a:pt x="252050" y="362555"/>
                </a:lnTo>
                <a:lnTo>
                  <a:pt x="247091" y="368375"/>
                </a:lnTo>
                <a:lnTo>
                  <a:pt x="241880" y="374159"/>
                </a:lnTo>
                <a:lnTo>
                  <a:pt x="237453" y="379921"/>
                </a:lnTo>
                <a:lnTo>
                  <a:pt x="229995" y="391402"/>
                </a:lnTo>
                <a:lnTo>
                  <a:pt x="224768" y="397131"/>
                </a:lnTo>
                <a:lnTo>
                  <a:pt x="218425" y="402855"/>
                </a:lnTo>
                <a:lnTo>
                  <a:pt x="211339" y="408577"/>
                </a:lnTo>
                <a:lnTo>
                  <a:pt x="204710" y="413343"/>
                </a:lnTo>
                <a:lnTo>
                  <a:pt x="198386" y="417473"/>
                </a:lnTo>
                <a:lnTo>
                  <a:pt x="192265" y="421179"/>
                </a:lnTo>
                <a:lnTo>
                  <a:pt x="186279" y="424602"/>
                </a:lnTo>
                <a:lnTo>
                  <a:pt x="174548" y="430946"/>
                </a:lnTo>
                <a:lnTo>
                  <a:pt x="157234" y="439872"/>
                </a:lnTo>
                <a:lnTo>
                  <a:pt x="151495" y="441827"/>
                </a:lnTo>
                <a:lnTo>
                  <a:pt x="145764" y="443130"/>
                </a:lnTo>
                <a:lnTo>
                  <a:pt x="140038" y="443999"/>
                </a:lnTo>
                <a:lnTo>
                  <a:pt x="134317" y="444578"/>
                </a:lnTo>
                <a:lnTo>
                  <a:pt x="128597" y="444964"/>
                </a:lnTo>
                <a:lnTo>
                  <a:pt x="122878" y="445221"/>
                </a:lnTo>
                <a:lnTo>
                  <a:pt x="111445" y="445507"/>
                </a:lnTo>
                <a:lnTo>
                  <a:pt x="105729" y="445584"/>
                </a:lnTo>
                <a:lnTo>
                  <a:pt x="100014" y="444682"/>
                </a:lnTo>
                <a:lnTo>
                  <a:pt x="94298" y="443128"/>
                </a:lnTo>
                <a:lnTo>
                  <a:pt x="88583" y="441140"/>
                </a:lnTo>
                <a:lnTo>
                  <a:pt x="82868" y="439815"/>
                </a:lnTo>
                <a:lnTo>
                  <a:pt x="77153" y="438931"/>
                </a:lnTo>
                <a:lnTo>
                  <a:pt x="71438" y="438342"/>
                </a:lnTo>
                <a:lnTo>
                  <a:pt x="65723" y="436997"/>
                </a:lnTo>
                <a:lnTo>
                  <a:pt x="60008" y="435147"/>
                </a:lnTo>
                <a:lnTo>
                  <a:pt x="54293" y="432962"/>
                </a:lnTo>
                <a:lnTo>
                  <a:pt x="48577" y="431505"/>
                </a:lnTo>
                <a:lnTo>
                  <a:pt x="42862" y="430534"/>
                </a:lnTo>
                <a:lnTo>
                  <a:pt x="37147" y="429886"/>
                </a:lnTo>
                <a:lnTo>
                  <a:pt x="32385" y="428502"/>
                </a:lnTo>
                <a:lnTo>
                  <a:pt x="24553" y="424424"/>
                </a:lnTo>
                <a:lnTo>
                  <a:pt x="17898" y="421976"/>
                </a:lnTo>
                <a:lnTo>
                  <a:pt x="14789" y="421324"/>
                </a:lnTo>
                <a:lnTo>
                  <a:pt x="8796" y="418059"/>
                </a:lnTo>
                <a:lnTo>
                  <a:pt x="515" y="411833"/>
                </a:lnTo>
                <a:lnTo>
                  <a:pt x="0" y="40287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11"/>
          <p:cNvSpPr/>
          <p:nvPr/>
        </p:nvSpPr>
        <p:spPr>
          <a:xfrm>
            <a:off x="3500437" y="2374582"/>
            <a:ext cx="317184" cy="214314"/>
          </a:xfrm>
          <a:custGeom>
            <a:avLst/>
            <a:gdLst/>
            <a:ahLst/>
            <a:cxnLst/>
            <a:rect l="0" t="0" r="0" b="0"/>
            <a:pathLst>
              <a:path w="317184" h="214314">
                <a:moveTo>
                  <a:pt x="0" y="0"/>
                </a:moveTo>
                <a:lnTo>
                  <a:pt x="4551" y="4551"/>
                </a:lnTo>
                <a:lnTo>
                  <a:pt x="6844" y="5892"/>
                </a:lnTo>
                <a:lnTo>
                  <a:pt x="11931" y="7381"/>
                </a:lnTo>
                <a:lnTo>
                  <a:pt x="13669" y="8731"/>
                </a:lnTo>
                <a:lnTo>
                  <a:pt x="14828" y="10583"/>
                </a:lnTo>
                <a:lnTo>
                  <a:pt x="15600" y="12770"/>
                </a:lnTo>
                <a:lnTo>
                  <a:pt x="18020" y="15181"/>
                </a:lnTo>
                <a:lnTo>
                  <a:pt x="25789" y="20400"/>
                </a:lnTo>
                <a:lnTo>
                  <a:pt x="29575" y="24077"/>
                </a:lnTo>
                <a:lnTo>
                  <a:pt x="33052" y="28434"/>
                </a:lnTo>
                <a:lnTo>
                  <a:pt x="36322" y="33244"/>
                </a:lnTo>
                <a:lnTo>
                  <a:pt x="40408" y="37402"/>
                </a:lnTo>
                <a:lnTo>
                  <a:pt x="45036" y="41128"/>
                </a:lnTo>
                <a:lnTo>
                  <a:pt x="50026" y="44563"/>
                </a:lnTo>
                <a:lnTo>
                  <a:pt x="55259" y="48759"/>
                </a:lnTo>
                <a:lnTo>
                  <a:pt x="60652" y="53461"/>
                </a:lnTo>
                <a:lnTo>
                  <a:pt x="66152" y="58501"/>
                </a:lnTo>
                <a:lnTo>
                  <a:pt x="70771" y="63766"/>
                </a:lnTo>
                <a:lnTo>
                  <a:pt x="74803" y="69180"/>
                </a:lnTo>
                <a:lnTo>
                  <a:pt x="78444" y="74695"/>
                </a:lnTo>
                <a:lnTo>
                  <a:pt x="83728" y="79324"/>
                </a:lnTo>
                <a:lnTo>
                  <a:pt x="90109" y="83363"/>
                </a:lnTo>
                <a:lnTo>
                  <a:pt x="97220" y="87008"/>
                </a:lnTo>
                <a:lnTo>
                  <a:pt x="103866" y="91343"/>
                </a:lnTo>
                <a:lnTo>
                  <a:pt x="110201" y="96138"/>
                </a:lnTo>
                <a:lnTo>
                  <a:pt x="116330" y="101239"/>
                </a:lnTo>
                <a:lnTo>
                  <a:pt x="124226" y="106546"/>
                </a:lnTo>
                <a:lnTo>
                  <a:pt x="133300" y="111988"/>
                </a:lnTo>
                <a:lnTo>
                  <a:pt x="143159" y="117521"/>
                </a:lnTo>
                <a:lnTo>
                  <a:pt x="151637" y="123115"/>
                </a:lnTo>
                <a:lnTo>
                  <a:pt x="159194" y="128749"/>
                </a:lnTo>
                <a:lnTo>
                  <a:pt x="166137" y="134410"/>
                </a:lnTo>
                <a:lnTo>
                  <a:pt x="173623" y="139137"/>
                </a:lnTo>
                <a:lnTo>
                  <a:pt x="181471" y="143240"/>
                </a:lnTo>
                <a:lnTo>
                  <a:pt x="196859" y="150340"/>
                </a:lnTo>
                <a:lnTo>
                  <a:pt x="210048" y="156670"/>
                </a:lnTo>
                <a:lnTo>
                  <a:pt x="216232" y="160644"/>
                </a:lnTo>
                <a:lnTo>
                  <a:pt x="222260" y="165199"/>
                </a:lnTo>
                <a:lnTo>
                  <a:pt x="228183" y="170140"/>
                </a:lnTo>
                <a:lnTo>
                  <a:pt x="234037" y="174387"/>
                </a:lnTo>
                <a:lnTo>
                  <a:pt x="239845" y="178170"/>
                </a:lnTo>
                <a:lnTo>
                  <a:pt x="245622" y="181645"/>
                </a:lnTo>
                <a:lnTo>
                  <a:pt x="251378" y="184914"/>
                </a:lnTo>
                <a:lnTo>
                  <a:pt x="262853" y="191087"/>
                </a:lnTo>
                <a:lnTo>
                  <a:pt x="271764" y="197005"/>
                </a:lnTo>
                <a:lnTo>
                  <a:pt x="275473" y="199917"/>
                </a:lnTo>
                <a:lnTo>
                  <a:pt x="282135" y="203152"/>
                </a:lnTo>
                <a:lnTo>
                  <a:pt x="289223" y="205542"/>
                </a:lnTo>
                <a:lnTo>
                  <a:pt x="298724" y="209780"/>
                </a:lnTo>
                <a:lnTo>
                  <a:pt x="305681" y="212969"/>
                </a:lnTo>
                <a:lnTo>
                  <a:pt x="309849" y="213716"/>
                </a:lnTo>
                <a:lnTo>
                  <a:pt x="317183" y="2143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12"/>
          <p:cNvSpPr/>
          <p:nvPr/>
        </p:nvSpPr>
        <p:spPr>
          <a:xfrm>
            <a:off x="3483292" y="2391727"/>
            <a:ext cx="265748" cy="248604"/>
          </a:xfrm>
          <a:custGeom>
            <a:avLst/>
            <a:gdLst/>
            <a:ahLst/>
            <a:cxnLst/>
            <a:rect l="0" t="0" r="0" b="0"/>
            <a:pathLst>
              <a:path w="265748" h="248604">
                <a:moveTo>
                  <a:pt x="265747" y="0"/>
                </a:moveTo>
                <a:lnTo>
                  <a:pt x="249899" y="0"/>
                </a:lnTo>
                <a:lnTo>
                  <a:pt x="244099" y="5080"/>
                </a:lnTo>
                <a:lnTo>
                  <a:pt x="239885" y="9102"/>
                </a:lnTo>
                <a:lnTo>
                  <a:pt x="236123" y="13688"/>
                </a:lnTo>
                <a:lnTo>
                  <a:pt x="232663" y="18650"/>
                </a:lnTo>
                <a:lnTo>
                  <a:pt x="229404" y="23863"/>
                </a:lnTo>
                <a:lnTo>
                  <a:pt x="224373" y="29244"/>
                </a:lnTo>
                <a:lnTo>
                  <a:pt x="218162" y="34736"/>
                </a:lnTo>
                <a:lnTo>
                  <a:pt x="211164" y="40302"/>
                </a:lnTo>
                <a:lnTo>
                  <a:pt x="203641" y="45918"/>
                </a:lnTo>
                <a:lnTo>
                  <a:pt x="187662" y="57238"/>
                </a:lnTo>
                <a:lnTo>
                  <a:pt x="179400" y="63876"/>
                </a:lnTo>
                <a:lnTo>
                  <a:pt x="171036" y="71159"/>
                </a:lnTo>
                <a:lnTo>
                  <a:pt x="162601" y="78872"/>
                </a:lnTo>
                <a:lnTo>
                  <a:pt x="145610" y="95062"/>
                </a:lnTo>
                <a:lnTo>
                  <a:pt x="64556" y="175485"/>
                </a:lnTo>
                <a:lnTo>
                  <a:pt x="58278" y="182712"/>
                </a:lnTo>
                <a:lnTo>
                  <a:pt x="52187" y="190388"/>
                </a:lnTo>
                <a:lnTo>
                  <a:pt x="46221" y="198363"/>
                </a:lnTo>
                <a:lnTo>
                  <a:pt x="40339" y="205585"/>
                </a:lnTo>
                <a:lnTo>
                  <a:pt x="34513" y="212304"/>
                </a:lnTo>
                <a:lnTo>
                  <a:pt x="28723" y="218689"/>
                </a:lnTo>
                <a:lnTo>
                  <a:pt x="23911" y="224850"/>
                </a:lnTo>
                <a:lnTo>
                  <a:pt x="19751" y="230862"/>
                </a:lnTo>
                <a:lnTo>
                  <a:pt x="16025" y="236776"/>
                </a:lnTo>
                <a:lnTo>
                  <a:pt x="12588" y="240718"/>
                </a:lnTo>
                <a:lnTo>
                  <a:pt x="9345" y="243346"/>
                </a:lnTo>
                <a:lnTo>
                  <a:pt x="0" y="24860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13"/>
          <p:cNvSpPr/>
          <p:nvPr/>
        </p:nvSpPr>
        <p:spPr>
          <a:xfrm>
            <a:off x="5977890" y="1131569"/>
            <a:ext cx="162878" cy="454344"/>
          </a:xfrm>
          <a:custGeom>
            <a:avLst/>
            <a:gdLst/>
            <a:ahLst/>
            <a:cxnLst/>
            <a:rect l="0" t="0" r="0" b="0"/>
            <a:pathLst>
              <a:path w="162878" h="454344">
                <a:moveTo>
                  <a:pt x="0" y="0"/>
                </a:moveTo>
                <a:lnTo>
                  <a:pt x="12770" y="12771"/>
                </a:lnTo>
                <a:lnTo>
                  <a:pt x="14228" y="16134"/>
                </a:lnTo>
                <a:lnTo>
                  <a:pt x="17233" y="29969"/>
                </a:lnTo>
                <a:lnTo>
                  <a:pt x="21312" y="40625"/>
                </a:lnTo>
                <a:lnTo>
                  <a:pt x="26299" y="51711"/>
                </a:lnTo>
                <a:lnTo>
                  <a:pt x="34462" y="68662"/>
                </a:lnTo>
                <a:lnTo>
                  <a:pt x="45754" y="91457"/>
                </a:lnTo>
                <a:lnTo>
                  <a:pt x="48910" y="105418"/>
                </a:lnTo>
                <a:lnTo>
                  <a:pt x="49751" y="113141"/>
                </a:lnTo>
                <a:lnTo>
                  <a:pt x="51265" y="121148"/>
                </a:lnTo>
                <a:lnTo>
                  <a:pt x="53227" y="129343"/>
                </a:lnTo>
                <a:lnTo>
                  <a:pt x="55487" y="137664"/>
                </a:lnTo>
                <a:lnTo>
                  <a:pt x="60538" y="154529"/>
                </a:lnTo>
                <a:lnTo>
                  <a:pt x="77198" y="205760"/>
                </a:lnTo>
                <a:lnTo>
                  <a:pt x="114300" y="317183"/>
                </a:lnTo>
                <a:lnTo>
                  <a:pt x="116205" y="324803"/>
                </a:lnTo>
                <a:lnTo>
                  <a:pt x="118322" y="338350"/>
                </a:lnTo>
                <a:lnTo>
                  <a:pt x="121802" y="350721"/>
                </a:lnTo>
                <a:lnTo>
                  <a:pt x="126524" y="363521"/>
                </a:lnTo>
                <a:lnTo>
                  <a:pt x="131797" y="378735"/>
                </a:lnTo>
                <a:lnTo>
                  <a:pt x="134538" y="384888"/>
                </a:lnTo>
                <a:lnTo>
                  <a:pt x="137316" y="389942"/>
                </a:lnTo>
                <a:lnTo>
                  <a:pt x="140122" y="394264"/>
                </a:lnTo>
                <a:lnTo>
                  <a:pt x="143239" y="404146"/>
                </a:lnTo>
                <a:lnTo>
                  <a:pt x="145576" y="414888"/>
                </a:lnTo>
                <a:lnTo>
                  <a:pt x="149791" y="426013"/>
                </a:lnTo>
                <a:lnTo>
                  <a:pt x="152967" y="438435"/>
                </a:lnTo>
                <a:lnTo>
                  <a:pt x="154365" y="440880"/>
                </a:lnTo>
                <a:lnTo>
                  <a:pt x="156250" y="442510"/>
                </a:lnTo>
                <a:lnTo>
                  <a:pt x="158459" y="443597"/>
                </a:lnTo>
                <a:lnTo>
                  <a:pt x="159932" y="445274"/>
                </a:lnTo>
                <a:lnTo>
                  <a:pt x="160913" y="447344"/>
                </a:lnTo>
                <a:lnTo>
                  <a:pt x="162877" y="4543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14"/>
          <p:cNvSpPr/>
          <p:nvPr/>
        </p:nvSpPr>
        <p:spPr>
          <a:xfrm>
            <a:off x="6192320" y="1285875"/>
            <a:ext cx="239865" cy="253178"/>
          </a:xfrm>
          <a:custGeom>
            <a:avLst/>
            <a:gdLst/>
            <a:ahLst/>
            <a:cxnLst/>
            <a:rect l="0" t="0" r="0" b="0"/>
            <a:pathLst>
              <a:path w="239865" h="253178">
                <a:moveTo>
                  <a:pt x="77034" y="8572"/>
                </a:moveTo>
                <a:lnTo>
                  <a:pt x="64264" y="8572"/>
                </a:lnTo>
                <a:lnTo>
                  <a:pt x="61854" y="9525"/>
                </a:lnTo>
                <a:lnTo>
                  <a:pt x="54863" y="14463"/>
                </a:lnTo>
                <a:lnTo>
                  <a:pt x="49477" y="19155"/>
                </a:lnTo>
                <a:lnTo>
                  <a:pt x="39524" y="28972"/>
                </a:lnTo>
                <a:lnTo>
                  <a:pt x="36787" y="32649"/>
                </a:lnTo>
                <a:lnTo>
                  <a:pt x="34011" y="37006"/>
                </a:lnTo>
                <a:lnTo>
                  <a:pt x="31207" y="41815"/>
                </a:lnTo>
                <a:lnTo>
                  <a:pt x="25552" y="49699"/>
                </a:lnTo>
                <a:lnTo>
                  <a:pt x="19863" y="57331"/>
                </a:lnTo>
                <a:lnTo>
                  <a:pt x="17013" y="62033"/>
                </a:lnTo>
                <a:lnTo>
                  <a:pt x="14160" y="67073"/>
                </a:lnTo>
                <a:lnTo>
                  <a:pt x="12259" y="72337"/>
                </a:lnTo>
                <a:lnTo>
                  <a:pt x="10990" y="77752"/>
                </a:lnTo>
                <a:lnTo>
                  <a:pt x="10145" y="83267"/>
                </a:lnTo>
                <a:lnTo>
                  <a:pt x="8629" y="88849"/>
                </a:lnTo>
                <a:lnTo>
                  <a:pt x="6666" y="94475"/>
                </a:lnTo>
                <a:lnTo>
                  <a:pt x="4405" y="100131"/>
                </a:lnTo>
                <a:lnTo>
                  <a:pt x="2897" y="105806"/>
                </a:lnTo>
                <a:lnTo>
                  <a:pt x="1892" y="111495"/>
                </a:lnTo>
                <a:lnTo>
                  <a:pt x="1222" y="117192"/>
                </a:lnTo>
                <a:lnTo>
                  <a:pt x="776" y="122895"/>
                </a:lnTo>
                <a:lnTo>
                  <a:pt x="478" y="128603"/>
                </a:lnTo>
                <a:lnTo>
                  <a:pt x="147" y="140024"/>
                </a:lnTo>
                <a:lnTo>
                  <a:pt x="0" y="151450"/>
                </a:lnTo>
                <a:lnTo>
                  <a:pt x="913" y="157164"/>
                </a:lnTo>
                <a:lnTo>
                  <a:pt x="2475" y="162879"/>
                </a:lnTo>
                <a:lnTo>
                  <a:pt x="4468" y="168593"/>
                </a:lnTo>
                <a:lnTo>
                  <a:pt x="5797" y="174308"/>
                </a:lnTo>
                <a:lnTo>
                  <a:pt x="6683" y="180022"/>
                </a:lnTo>
                <a:lnTo>
                  <a:pt x="7273" y="185737"/>
                </a:lnTo>
                <a:lnTo>
                  <a:pt x="8619" y="191452"/>
                </a:lnTo>
                <a:lnTo>
                  <a:pt x="10469" y="197167"/>
                </a:lnTo>
                <a:lnTo>
                  <a:pt x="12655" y="202882"/>
                </a:lnTo>
                <a:lnTo>
                  <a:pt x="16018" y="208597"/>
                </a:lnTo>
                <a:lnTo>
                  <a:pt x="20164" y="214312"/>
                </a:lnTo>
                <a:lnTo>
                  <a:pt x="24833" y="220027"/>
                </a:lnTo>
                <a:lnTo>
                  <a:pt x="29851" y="224790"/>
                </a:lnTo>
                <a:lnTo>
                  <a:pt x="35102" y="228917"/>
                </a:lnTo>
                <a:lnTo>
                  <a:pt x="40507" y="232621"/>
                </a:lnTo>
                <a:lnTo>
                  <a:pt x="45063" y="236043"/>
                </a:lnTo>
                <a:lnTo>
                  <a:pt x="49052" y="239277"/>
                </a:lnTo>
                <a:lnTo>
                  <a:pt x="52665" y="242385"/>
                </a:lnTo>
                <a:lnTo>
                  <a:pt x="56978" y="244458"/>
                </a:lnTo>
                <a:lnTo>
                  <a:pt x="61759" y="245839"/>
                </a:lnTo>
                <a:lnTo>
                  <a:pt x="66851" y="246760"/>
                </a:lnTo>
                <a:lnTo>
                  <a:pt x="72150" y="248327"/>
                </a:lnTo>
                <a:lnTo>
                  <a:pt x="77589" y="250323"/>
                </a:lnTo>
                <a:lnTo>
                  <a:pt x="83119" y="252607"/>
                </a:lnTo>
                <a:lnTo>
                  <a:pt x="88711" y="253177"/>
                </a:lnTo>
                <a:lnTo>
                  <a:pt x="94344" y="252605"/>
                </a:lnTo>
                <a:lnTo>
                  <a:pt x="100004" y="251270"/>
                </a:lnTo>
                <a:lnTo>
                  <a:pt x="105683" y="250381"/>
                </a:lnTo>
                <a:lnTo>
                  <a:pt x="111373" y="249788"/>
                </a:lnTo>
                <a:lnTo>
                  <a:pt x="117072" y="249393"/>
                </a:lnTo>
                <a:lnTo>
                  <a:pt x="123728" y="248177"/>
                </a:lnTo>
                <a:lnTo>
                  <a:pt x="131024" y="246414"/>
                </a:lnTo>
                <a:lnTo>
                  <a:pt x="138745" y="244285"/>
                </a:lnTo>
                <a:lnTo>
                  <a:pt x="145798" y="241914"/>
                </a:lnTo>
                <a:lnTo>
                  <a:pt x="152404" y="239381"/>
                </a:lnTo>
                <a:lnTo>
                  <a:pt x="158714" y="236740"/>
                </a:lnTo>
                <a:lnTo>
                  <a:pt x="163872" y="234026"/>
                </a:lnTo>
                <a:lnTo>
                  <a:pt x="168264" y="231265"/>
                </a:lnTo>
                <a:lnTo>
                  <a:pt x="172144" y="228472"/>
                </a:lnTo>
                <a:lnTo>
                  <a:pt x="191257" y="215438"/>
                </a:lnTo>
                <a:lnTo>
                  <a:pt x="197951" y="211253"/>
                </a:lnTo>
                <a:lnTo>
                  <a:pt x="204318" y="207510"/>
                </a:lnTo>
                <a:lnTo>
                  <a:pt x="210468" y="204062"/>
                </a:lnTo>
                <a:lnTo>
                  <a:pt x="215520" y="199859"/>
                </a:lnTo>
                <a:lnTo>
                  <a:pt x="219840" y="195152"/>
                </a:lnTo>
                <a:lnTo>
                  <a:pt x="223674" y="190108"/>
                </a:lnTo>
                <a:lnTo>
                  <a:pt x="227181" y="185794"/>
                </a:lnTo>
                <a:lnTo>
                  <a:pt x="233619" y="178460"/>
                </a:lnTo>
                <a:lnTo>
                  <a:pt x="235717" y="174218"/>
                </a:lnTo>
                <a:lnTo>
                  <a:pt x="237115" y="169485"/>
                </a:lnTo>
                <a:lnTo>
                  <a:pt x="238047" y="164425"/>
                </a:lnTo>
                <a:lnTo>
                  <a:pt x="238669" y="160099"/>
                </a:lnTo>
                <a:lnTo>
                  <a:pt x="239359" y="152752"/>
                </a:lnTo>
                <a:lnTo>
                  <a:pt x="239543" y="148507"/>
                </a:lnTo>
                <a:lnTo>
                  <a:pt x="239748" y="138711"/>
                </a:lnTo>
                <a:lnTo>
                  <a:pt x="239864" y="122485"/>
                </a:lnTo>
                <a:lnTo>
                  <a:pt x="238927" y="116899"/>
                </a:lnTo>
                <a:lnTo>
                  <a:pt x="237351" y="111270"/>
                </a:lnTo>
                <a:lnTo>
                  <a:pt x="235347" y="105612"/>
                </a:lnTo>
                <a:lnTo>
                  <a:pt x="233059" y="99936"/>
                </a:lnTo>
                <a:lnTo>
                  <a:pt x="230581" y="94246"/>
                </a:lnTo>
                <a:lnTo>
                  <a:pt x="225287" y="82844"/>
                </a:lnTo>
                <a:lnTo>
                  <a:pt x="219760" y="71427"/>
                </a:lnTo>
                <a:lnTo>
                  <a:pt x="216000" y="66668"/>
                </a:lnTo>
                <a:lnTo>
                  <a:pt x="211588" y="62543"/>
                </a:lnTo>
                <a:lnTo>
                  <a:pt x="206742" y="58840"/>
                </a:lnTo>
                <a:lnTo>
                  <a:pt x="201606" y="54466"/>
                </a:lnTo>
                <a:lnTo>
                  <a:pt x="196277" y="49646"/>
                </a:lnTo>
                <a:lnTo>
                  <a:pt x="190820" y="44527"/>
                </a:lnTo>
                <a:lnTo>
                  <a:pt x="185276" y="40162"/>
                </a:lnTo>
                <a:lnTo>
                  <a:pt x="179676" y="36300"/>
                </a:lnTo>
                <a:lnTo>
                  <a:pt x="174037" y="32772"/>
                </a:lnTo>
                <a:lnTo>
                  <a:pt x="168373" y="29468"/>
                </a:lnTo>
                <a:lnTo>
                  <a:pt x="162692" y="26313"/>
                </a:lnTo>
                <a:lnTo>
                  <a:pt x="156999" y="23257"/>
                </a:lnTo>
                <a:lnTo>
                  <a:pt x="151299" y="21219"/>
                </a:lnTo>
                <a:lnTo>
                  <a:pt x="145595" y="19861"/>
                </a:lnTo>
                <a:lnTo>
                  <a:pt x="139886" y="18956"/>
                </a:lnTo>
                <a:lnTo>
                  <a:pt x="134176" y="17399"/>
                </a:lnTo>
                <a:lnTo>
                  <a:pt x="128464" y="15409"/>
                </a:lnTo>
                <a:lnTo>
                  <a:pt x="122751" y="13130"/>
                </a:lnTo>
                <a:lnTo>
                  <a:pt x="117037" y="11611"/>
                </a:lnTo>
                <a:lnTo>
                  <a:pt x="111323" y="10598"/>
                </a:lnTo>
                <a:lnTo>
                  <a:pt x="105608" y="9923"/>
                </a:lnTo>
                <a:lnTo>
                  <a:pt x="99893" y="8520"/>
                </a:lnTo>
                <a:lnTo>
                  <a:pt x="94179" y="6632"/>
                </a:lnTo>
                <a:lnTo>
                  <a:pt x="88464" y="4421"/>
                </a:lnTo>
                <a:lnTo>
                  <a:pt x="82749" y="2947"/>
                </a:lnTo>
                <a:lnTo>
                  <a:pt x="77034" y="1965"/>
                </a:lnTo>
                <a:lnTo>
                  <a:pt x="71319" y="1310"/>
                </a:lnTo>
                <a:lnTo>
                  <a:pt x="66557" y="873"/>
                </a:lnTo>
                <a:lnTo>
                  <a:pt x="62430" y="582"/>
                </a:lnTo>
                <a:lnTo>
                  <a:pt x="5131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15"/>
          <p:cNvSpPr/>
          <p:nvPr/>
        </p:nvSpPr>
        <p:spPr>
          <a:xfrm>
            <a:off x="6492240" y="1277302"/>
            <a:ext cx="321190" cy="548126"/>
          </a:xfrm>
          <a:custGeom>
            <a:avLst/>
            <a:gdLst/>
            <a:ahLst/>
            <a:cxnLst/>
            <a:rect l="0" t="0" r="0" b="0"/>
            <a:pathLst>
              <a:path w="321190" h="548126">
                <a:moveTo>
                  <a:pt x="111442" y="0"/>
                </a:moveTo>
                <a:lnTo>
                  <a:pt x="89860" y="0"/>
                </a:lnTo>
                <a:lnTo>
                  <a:pt x="87529" y="953"/>
                </a:lnTo>
                <a:lnTo>
                  <a:pt x="79697" y="6844"/>
                </a:lnTo>
                <a:lnTo>
                  <a:pt x="74156" y="11932"/>
                </a:lnTo>
                <a:lnTo>
                  <a:pt x="72297" y="14622"/>
                </a:lnTo>
                <a:lnTo>
                  <a:pt x="64518" y="33170"/>
                </a:lnTo>
                <a:lnTo>
                  <a:pt x="62012" y="43635"/>
                </a:lnTo>
                <a:lnTo>
                  <a:pt x="59946" y="54636"/>
                </a:lnTo>
                <a:lnTo>
                  <a:pt x="54380" y="71539"/>
                </a:lnTo>
                <a:lnTo>
                  <a:pt x="51355" y="88613"/>
                </a:lnTo>
                <a:lnTo>
                  <a:pt x="47272" y="100026"/>
                </a:lnTo>
                <a:lnTo>
                  <a:pt x="44822" y="113989"/>
                </a:lnTo>
                <a:lnTo>
                  <a:pt x="42781" y="128767"/>
                </a:lnTo>
                <a:lnTo>
                  <a:pt x="38698" y="141685"/>
                </a:lnTo>
                <a:lnTo>
                  <a:pt x="36249" y="153776"/>
                </a:lnTo>
                <a:lnTo>
                  <a:pt x="34870" y="168753"/>
                </a:lnTo>
                <a:lnTo>
                  <a:pt x="34677" y="172510"/>
                </a:lnTo>
                <a:lnTo>
                  <a:pt x="35501" y="175966"/>
                </a:lnTo>
                <a:lnTo>
                  <a:pt x="43666" y="190898"/>
                </a:lnTo>
                <a:lnTo>
                  <a:pt x="49900" y="202808"/>
                </a:lnTo>
                <a:lnTo>
                  <a:pt x="55833" y="206977"/>
                </a:lnTo>
                <a:lnTo>
                  <a:pt x="63867" y="211052"/>
                </a:lnTo>
                <a:lnTo>
                  <a:pt x="70612" y="212864"/>
                </a:lnTo>
                <a:lnTo>
                  <a:pt x="79765" y="213883"/>
                </a:lnTo>
                <a:lnTo>
                  <a:pt x="88156" y="211582"/>
                </a:lnTo>
                <a:lnTo>
                  <a:pt x="93061" y="209635"/>
                </a:lnTo>
                <a:lnTo>
                  <a:pt x="98236" y="207384"/>
                </a:lnTo>
                <a:lnTo>
                  <a:pt x="109065" y="202343"/>
                </a:lnTo>
                <a:lnTo>
                  <a:pt x="125872" y="194150"/>
                </a:lnTo>
                <a:lnTo>
                  <a:pt x="134683" y="188524"/>
                </a:lnTo>
                <a:lnTo>
                  <a:pt x="138366" y="185690"/>
                </a:lnTo>
                <a:lnTo>
                  <a:pt x="144999" y="177462"/>
                </a:lnTo>
                <a:lnTo>
                  <a:pt x="154087" y="164659"/>
                </a:lnTo>
                <a:lnTo>
                  <a:pt x="159923" y="157002"/>
                </a:lnTo>
                <a:lnTo>
                  <a:pt x="165692" y="147249"/>
                </a:lnTo>
                <a:lnTo>
                  <a:pt x="168890" y="136564"/>
                </a:lnTo>
                <a:lnTo>
                  <a:pt x="169744" y="131048"/>
                </a:lnTo>
                <a:lnTo>
                  <a:pt x="173232" y="122378"/>
                </a:lnTo>
                <a:lnTo>
                  <a:pt x="175495" y="118733"/>
                </a:lnTo>
                <a:lnTo>
                  <a:pt x="178010" y="109603"/>
                </a:lnTo>
                <a:lnTo>
                  <a:pt x="179426" y="93752"/>
                </a:lnTo>
                <a:lnTo>
                  <a:pt x="179846" y="76991"/>
                </a:lnTo>
                <a:lnTo>
                  <a:pt x="180012" y="41689"/>
                </a:lnTo>
                <a:lnTo>
                  <a:pt x="179063" y="38270"/>
                </a:lnTo>
                <a:lnTo>
                  <a:pt x="174129" y="28908"/>
                </a:lnTo>
                <a:lnTo>
                  <a:pt x="171291" y="20101"/>
                </a:lnTo>
                <a:lnTo>
                  <a:pt x="167251" y="14331"/>
                </a:lnTo>
                <a:lnTo>
                  <a:pt x="164842" y="12412"/>
                </a:lnTo>
                <a:lnTo>
                  <a:pt x="162281" y="11132"/>
                </a:lnTo>
                <a:lnTo>
                  <a:pt x="156897" y="9710"/>
                </a:lnTo>
                <a:lnTo>
                  <a:pt x="147391" y="8722"/>
                </a:lnTo>
                <a:lnTo>
                  <a:pt x="141673" y="8617"/>
                </a:lnTo>
                <a:lnTo>
                  <a:pt x="140169" y="9555"/>
                </a:lnTo>
                <a:lnTo>
                  <a:pt x="139166" y="11132"/>
                </a:lnTo>
                <a:lnTo>
                  <a:pt x="137556" y="15957"/>
                </a:lnTo>
                <a:lnTo>
                  <a:pt x="137183" y="31698"/>
                </a:lnTo>
                <a:lnTo>
                  <a:pt x="137170" y="37265"/>
                </a:lnTo>
                <a:lnTo>
                  <a:pt x="141713" y="50306"/>
                </a:lnTo>
                <a:lnTo>
                  <a:pt x="149092" y="61684"/>
                </a:lnTo>
                <a:lnTo>
                  <a:pt x="160119" y="79953"/>
                </a:lnTo>
                <a:lnTo>
                  <a:pt x="169574" y="91529"/>
                </a:lnTo>
                <a:lnTo>
                  <a:pt x="178871" y="101322"/>
                </a:lnTo>
                <a:lnTo>
                  <a:pt x="211605" y="134418"/>
                </a:lnTo>
                <a:lnTo>
                  <a:pt x="220411" y="145784"/>
                </a:lnTo>
                <a:lnTo>
                  <a:pt x="229406" y="158138"/>
                </a:lnTo>
                <a:lnTo>
                  <a:pt x="235805" y="165433"/>
                </a:lnTo>
                <a:lnTo>
                  <a:pt x="242927" y="173153"/>
                </a:lnTo>
                <a:lnTo>
                  <a:pt x="248629" y="180206"/>
                </a:lnTo>
                <a:lnTo>
                  <a:pt x="257504" y="193121"/>
                </a:lnTo>
                <a:lnTo>
                  <a:pt x="288887" y="240427"/>
                </a:lnTo>
                <a:lnTo>
                  <a:pt x="297622" y="257352"/>
                </a:lnTo>
                <a:lnTo>
                  <a:pt x="304679" y="273446"/>
                </a:lnTo>
                <a:lnTo>
                  <a:pt x="310990" y="286949"/>
                </a:lnTo>
                <a:lnTo>
                  <a:pt x="314430" y="301840"/>
                </a:lnTo>
                <a:lnTo>
                  <a:pt x="316911" y="318936"/>
                </a:lnTo>
                <a:lnTo>
                  <a:pt x="318907" y="328829"/>
                </a:lnTo>
                <a:lnTo>
                  <a:pt x="321189" y="339235"/>
                </a:lnTo>
                <a:lnTo>
                  <a:pt x="321185" y="355876"/>
                </a:lnTo>
                <a:lnTo>
                  <a:pt x="318962" y="370575"/>
                </a:lnTo>
                <a:lnTo>
                  <a:pt x="317973" y="386632"/>
                </a:lnTo>
                <a:lnTo>
                  <a:pt x="314994" y="403294"/>
                </a:lnTo>
                <a:lnTo>
                  <a:pt x="310495" y="420225"/>
                </a:lnTo>
                <a:lnTo>
                  <a:pt x="305320" y="437274"/>
                </a:lnTo>
                <a:lnTo>
                  <a:pt x="300701" y="444868"/>
                </a:lnTo>
                <a:lnTo>
                  <a:pt x="294765" y="451837"/>
                </a:lnTo>
                <a:lnTo>
                  <a:pt x="269257" y="476707"/>
                </a:lnTo>
                <a:lnTo>
                  <a:pt x="251653" y="494201"/>
                </a:lnTo>
                <a:lnTo>
                  <a:pt x="244920" y="499965"/>
                </a:lnTo>
                <a:lnTo>
                  <a:pt x="237576" y="505712"/>
                </a:lnTo>
                <a:lnTo>
                  <a:pt x="229821" y="511449"/>
                </a:lnTo>
                <a:lnTo>
                  <a:pt x="221794" y="516226"/>
                </a:lnTo>
                <a:lnTo>
                  <a:pt x="213585" y="520363"/>
                </a:lnTo>
                <a:lnTo>
                  <a:pt x="205255" y="524074"/>
                </a:lnTo>
                <a:lnTo>
                  <a:pt x="195892" y="527500"/>
                </a:lnTo>
                <a:lnTo>
                  <a:pt x="185839" y="530737"/>
                </a:lnTo>
                <a:lnTo>
                  <a:pt x="165462" y="536873"/>
                </a:lnTo>
                <a:lnTo>
                  <a:pt x="146881" y="542775"/>
                </a:lnTo>
                <a:lnTo>
                  <a:pt x="137925" y="544730"/>
                </a:lnTo>
                <a:lnTo>
                  <a:pt x="129098" y="546033"/>
                </a:lnTo>
                <a:lnTo>
                  <a:pt x="120355" y="546902"/>
                </a:lnTo>
                <a:lnTo>
                  <a:pt x="111669" y="547482"/>
                </a:lnTo>
                <a:lnTo>
                  <a:pt x="103020" y="547868"/>
                </a:lnTo>
                <a:lnTo>
                  <a:pt x="94398" y="548125"/>
                </a:lnTo>
                <a:lnTo>
                  <a:pt x="86744" y="547344"/>
                </a:lnTo>
                <a:lnTo>
                  <a:pt x="79737" y="545871"/>
                </a:lnTo>
                <a:lnTo>
                  <a:pt x="73160" y="543937"/>
                </a:lnTo>
                <a:lnTo>
                  <a:pt x="66872" y="542647"/>
                </a:lnTo>
                <a:lnTo>
                  <a:pt x="60773" y="541787"/>
                </a:lnTo>
                <a:lnTo>
                  <a:pt x="54803" y="541214"/>
                </a:lnTo>
                <a:lnTo>
                  <a:pt x="48918" y="539879"/>
                </a:lnTo>
                <a:lnTo>
                  <a:pt x="43089" y="538037"/>
                </a:lnTo>
                <a:lnTo>
                  <a:pt x="37299" y="535856"/>
                </a:lnTo>
                <a:lnTo>
                  <a:pt x="28324" y="530894"/>
                </a:lnTo>
                <a:lnTo>
                  <a:pt x="21161" y="526465"/>
                </a:lnTo>
                <a:lnTo>
                  <a:pt x="14802" y="524497"/>
                </a:lnTo>
                <a:lnTo>
                  <a:pt x="12725" y="523020"/>
                </a:lnTo>
                <a:lnTo>
                  <a:pt x="11341" y="521082"/>
                </a:lnTo>
                <a:lnTo>
                  <a:pt x="10418" y="518838"/>
                </a:lnTo>
                <a:lnTo>
                  <a:pt x="8850" y="517342"/>
                </a:lnTo>
                <a:lnTo>
                  <a:pt x="6853" y="516345"/>
                </a:lnTo>
                <a:lnTo>
                  <a:pt x="0" y="5143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16"/>
          <p:cNvSpPr/>
          <p:nvPr/>
        </p:nvSpPr>
        <p:spPr>
          <a:xfrm>
            <a:off x="7049462" y="934433"/>
            <a:ext cx="265739" cy="651480"/>
          </a:xfrm>
          <a:custGeom>
            <a:avLst/>
            <a:gdLst/>
            <a:ahLst/>
            <a:cxnLst/>
            <a:rect l="0" t="0" r="0" b="0"/>
            <a:pathLst>
              <a:path w="265739" h="651480">
                <a:moveTo>
                  <a:pt x="180013" y="8542"/>
                </a:moveTo>
                <a:lnTo>
                  <a:pt x="180013" y="322"/>
                </a:lnTo>
                <a:lnTo>
                  <a:pt x="172632" y="0"/>
                </a:lnTo>
                <a:lnTo>
                  <a:pt x="164812" y="6758"/>
                </a:lnTo>
                <a:lnTo>
                  <a:pt x="164164" y="7353"/>
                </a:lnTo>
                <a:lnTo>
                  <a:pt x="158363" y="10553"/>
                </a:lnTo>
                <a:lnTo>
                  <a:pt x="150388" y="15151"/>
                </a:lnTo>
                <a:lnTo>
                  <a:pt x="143669" y="20369"/>
                </a:lnTo>
                <a:lnTo>
                  <a:pt x="141496" y="23094"/>
                </a:lnTo>
                <a:lnTo>
                  <a:pt x="140047" y="25863"/>
                </a:lnTo>
                <a:lnTo>
                  <a:pt x="139082" y="28662"/>
                </a:lnTo>
                <a:lnTo>
                  <a:pt x="136533" y="31480"/>
                </a:lnTo>
                <a:lnTo>
                  <a:pt x="123844" y="40950"/>
                </a:lnTo>
                <a:lnTo>
                  <a:pt x="118754" y="45387"/>
                </a:lnTo>
                <a:lnTo>
                  <a:pt x="108972" y="54445"/>
                </a:lnTo>
                <a:lnTo>
                  <a:pt x="101449" y="61645"/>
                </a:lnTo>
                <a:lnTo>
                  <a:pt x="94931" y="70561"/>
                </a:lnTo>
                <a:lnTo>
                  <a:pt x="91859" y="75605"/>
                </a:lnTo>
                <a:lnTo>
                  <a:pt x="87906" y="79921"/>
                </a:lnTo>
                <a:lnTo>
                  <a:pt x="83366" y="83750"/>
                </a:lnTo>
                <a:lnTo>
                  <a:pt x="78434" y="87256"/>
                </a:lnTo>
                <a:lnTo>
                  <a:pt x="70414" y="96231"/>
                </a:lnTo>
                <a:lnTo>
                  <a:pt x="63674" y="106569"/>
                </a:lnTo>
                <a:lnTo>
                  <a:pt x="57504" y="117514"/>
                </a:lnTo>
                <a:lnTo>
                  <a:pt x="51587" y="128729"/>
                </a:lnTo>
                <a:lnTo>
                  <a:pt x="46735" y="140063"/>
                </a:lnTo>
                <a:lnTo>
                  <a:pt x="42098" y="158107"/>
                </a:lnTo>
                <a:lnTo>
                  <a:pt x="34262" y="173122"/>
                </a:lnTo>
                <a:lnTo>
                  <a:pt x="29510" y="186781"/>
                </a:lnTo>
                <a:lnTo>
                  <a:pt x="26444" y="200154"/>
                </a:lnTo>
                <a:lnTo>
                  <a:pt x="21907" y="215623"/>
                </a:lnTo>
                <a:lnTo>
                  <a:pt x="13999" y="240396"/>
                </a:lnTo>
                <a:lnTo>
                  <a:pt x="10979" y="254781"/>
                </a:lnTo>
                <a:lnTo>
                  <a:pt x="8684" y="269429"/>
                </a:lnTo>
                <a:lnTo>
                  <a:pt x="4489" y="288639"/>
                </a:lnTo>
                <a:lnTo>
                  <a:pt x="1990" y="304797"/>
                </a:lnTo>
                <a:lnTo>
                  <a:pt x="879" y="319280"/>
                </a:lnTo>
                <a:lnTo>
                  <a:pt x="385" y="335243"/>
                </a:lnTo>
                <a:lnTo>
                  <a:pt x="24" y="385815"/>
                </a:lnTo>
                <a:lnTo>
                  <a:pt x="0" y="411474"/>
                </a:lnTo>
                <a:lnTo>
                  <a:pt x="2535" y="426065"/>
                </a:lnTo>
                <a:lnTo>
                  <a:pt x="6836" y="439852"/>
                </a:lnTo>
                <a:lnTo>
                  <a:pt x="11924" y="455505"/>
                </a:lnTo>
                <a:lnTo>
                  <a:pt x="19899" y="469447"/>
                </a:lnTo>
                <a:lnTo>
                  <a:pt x="24693" y="475832"/>
                </a:lnTo>
                <a:lnTo>
                  <a:pt x="32559" y="490546"/>
                </a:lnTo>
                <a:lnTo>
                  <a:pt x="40182" y="505658"/>
                </a:lnTo>
                <a:lnTo>
                  <a:pt x="44883" y="512355"/>
                </a:lnTo>
                <a:lnTo>
                  <a:pt x="49921" y="518725"/>
                </a:lnTo>
                <a:lnTo>
                  <a:pt x="55185" y="524876"/>
                </a:lnTo>
                <a:lnTo>
                  <a:pt x="60599" y="530882"/>
                </a:lnTo>
                <a:lnTo>
                  <a:pt x="71695" y="542636"/>
                </a:lnTo>
                <a:lnTo>
                  <a:pt x="82977" y="554209"/>
                </a:lnTo>
                <a:lnTo>
                  <a:pt x="89605" y="559962"/>
                </a:lnTo>
                <a:lnTo>
                  <a:pt x="96880" y="565703"/>
                </a:lnTo>
                <a:lnTo>
                  <a:pt x="104588" y="571435"/>
                </a:lnTo>
                <a:lnTo>
                  <a:pt x="111633" y="577161"/>
                </a:lnTo>
                <a:lnTo>
                  <a:pt x="118233" y="582884"/>
                </a:lnTo>
                <a:lnTo>
                  <a:pt x="124538" y="588604"/>
                </a:lnTo>
                <a:lnTo>
                  <a:pt x="131600" y="593370"/>
                </a:lnTo>
                <a:lnTo>
                  <a:pt x="139165" y="597500"/>
                </a:lnTo>
                <a:lnTo>
                  <a:pt x="147066" y="601205"/>
                </a:lnTo>
                <a:lnTo>
                  <a:pt x="154238" y="605581"/>
                </a:lnTo>
                <a:lnTo>
                  <a:pt x="160925" y="610403"/>
                </a:lnTo>
                <a:lnTo>
                  <a:pt x="167287" y="615522"/>
                </a:lnTo>
                <a:lnTo>
                  <a:pt x="173434" y="619888"/>
                </a:lnTo>
                <a:lnTo>
                  <a:pt x="179437" y="623751"/>
                </a:lnTo>
                <a:lnTo>
                  <a:pt x="185344" y="627278"/>
                </a:lnTo>
                <a:lnTo>
                  <a:pt x="192139" y="629630"/>
                </a:lnTo>
                <a:lnTo>
                  <a:pt x="199527" y="631198"/>
                </a:lnTo>
                <a:lnTo>
                  <a:pt x="207309" y="632243"/>
                </a:lnTo>
                <a:lnTo>
                  <a:pt x="213451" y="633893"/>
                </a:lnTo>
                <a:lnTo>
                  <a:pt x="218497" y="635945"/>
                </a:lnTo>
                <a:lnTo>
                  <a:pt x="226645" y="640765"/>
                </a:lnTo>
                <a:lnTo>
                  <a:pt x="233440" y="646082"/>
                </a:lnTo>
                <a:lnTo>
                  <a:pt x="239635" y="649080"/>
                </a:lnTo>
                <a:lnTo>
                  <a:pt x="245564" y="650413"/>
                </a:lnTo>
                <a:lnTo>
                  <a:pt x="251375" y="651005"/>
                </a:lnTo>
                <a:lnTo>
                  <a:pt x="257132" y="651268"/>
                </a:lnTo>
                <a:lnTo>
                  <a:pt x="265738" y="65147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17"/>
          <p:cNvSpPr/>
          <p:nvPr/>
        </p:nvSpPr>
        <p:spPr>
          <a:xfrm>
            <a:off x="7298055" y="946629"/>
            <a:ext cx="291313" cy="227407"/>
          </a:xfrm>
          <a:custGeom>
            <a:avLst/>
            <a:gdLst/>
            <a:ahLst/>
            <a:cxnLst/>
            <a:rect l="0" t="0" r="0" b="0"/>
            <a:pathLst>
              <a:path w="291313" h="227407">
                <a:moveTo>
                  <a:pt x="0" y="47781"/>
                </a:moveTo>
                <a:lnTo>
                  <a:pt x="0" y="56353"/>
                </a:lnTo>
                <a:lnTo>
                  <a:pt x="0" y="47790"/>
                </a:lnTo>
                <a:lnTo>
                  <a:pt x="0" y="52721"/>
                </a:lnTo>
                <a:lnTo>
                  <a:pt x="0" y="26116"/>
                </a:lnTo>
                <a:lnTo>
                  <a:pt x="952" y="24765"/>
                </a:lnTo>
                <a:lnTo>
                  <a:pt x="2540" y="23864"/>
                </a:lnTo>
                <a:lnTo>
                  <a:pt x="4551" y="23264"/>
                </a:lnTo>
                <a:lnTo>
                  <a:pt x="5891" y="21911"/>
                </a:lnTo>
                <a:lnTo>
                  <a:pt x="6785" y="20057"/>
                </a:lnTo>
                <a:lnTo>
                  <a:pt x="7381" y="17868"/>
                </a:lnTo>
                <a:lnTo>
                  <a:pt x="8730" y="16409"/>
                </a:lnTo>
                <a:lnTo>
                  <a:pt x="10583" y="15436"/>
                </a:lnTo>
                <a:lnTo>
                  <a:pt x="15181" y="14355"/>
                </a:lnTo>
                <a:lnTo>
                  <a:pt x="20399" y="13875"/>
                </a:lnTo>
                <a:lnTo>
                  <a:pt x="23125" y="12794"/>
                </a:lnTo>
                <a:lnTo>
                  <a:pt x="31511" y="7675"/>
                </a:lnTo>
                <a:lnTo>
                  <a:pt x="37182" y="6143"/>
                </a:lnTo>
                <a:lnTo>
                  <a:pt x="45417" y="5463"/>
                </a:lnTo>
                <a:lnTo>
                  <a:pt x="57126" y="5026"/>
                </a:lnTo>
                <a:lnTo>
                  <a:pt x="63806" y="2426"/>
                </a:lnTo>
                <a:lnTo>
                  <a:pt x="68255" y="399"/>
                </a:lnTo>
                <a:lnTo>
                  <a:pt x="72174" y="0"/>
                </a:lnTo>
                <a:lnTo>
                  <a:pt x="75738" y="687"/>
                </a:lnTo>
                <a:lnTo>
                  <a:pt x="82239" y="3038"/>
                </a:lnTo>
                <a:lnTo>
                  <a:pt x="91253" y="4361"/>
                </a:lnTo>
                <a:lnTo>
                  <a:pt x="97072" y="4670"/>
                </a:lnTo>
                <a:lnTo>
                  <a:pt x="99005" y="5705"/>
                </a:lnTo>
                <a:lnTo>
                  <a:pt x="100293" y="7348"/>
                </a:lnTo>
                <a:lnTo>
                  <a:pt x="101152" y="9395"/>
                </a:lnTo>
                <a:lnTo>
                  <a:pt x="102677" y="10761"/>
                </a:lnTo>
                <a:lnTo>
                  <a:pt x="104646" y="11671"/>
                </a:lnTo>
                <a:lnTo>
                  <a:pt x="109375" y="12682"/>
                </a:lnTo>
                <a:lnTo>
                  <a:pt x="114650" y="13131"/>
                </a:lnTo>
                <a:lnTo>
                  <a:pt x="116438" y="14203"/>
                </a:lnTo>
                <a:lnTo>
                  <a:pt x="117631" y="15871"/>
                </a:lnTo>
                <a:lnTo>
                  <a:pt x="118425" y="17935"/>
                </a:lnTo>
                <a:lnTo>
                  <a:pt x="119907" y="19311"/>
                </a:lnTo>
                <a:lnTo>
                  <a:pt x="121848" y="20228"/>
                </a:lnTo>
                <a:lnTo>
                  <a:pt x="124094" y="20840"/>
                </a:lnTo>
                <a:lnTo>
                  <a:pt x="129130" y="24059"/>
                </a:lnTo>
                <a:lnTo>
                  <a:pt x="135573" y="29337"/>
                </a:lnTo>
                <a:lnTo>
                  <a:pt x="136102" y="30722"/>
                </a:lnTo>
                <a:lnTo>
                  <a:pt x="136846" y="37223"/>
                </a:lnTo>
                <a:lnTo>
                  <a:pt x="137067" y="44229"/>
                </a:lnTo>
                <a:lnTo>
                  <a:pt x="137119" y="46202"/>
                </a:lnTo>
                <a:lnTo>
                  <a:pt x="134601" y="49619"/>
                </a:lnTo>
                <a:lnTo>
                  <a:pt x="132597" y="51864"/>
                </a:lnTo>
                <a:lnTo>
                  <a:pt x="131260" y="54313"/>
                </a:lnTo>
                <a:lnTo>
                  <a:pt x="129776" y="59574"/>
                </a:lnTo>
                <a:lnTo>
                  <a:pt x="126575" y="65087"/>
                </a:lnTo>
                <a:lnTo>
                  <a:pt x="124388" y="67891"/>
                </a:lnTo>
                <a:lnTo>
                  <a:pt x="116878" y="73546"/>
                </a:lnTo>
                <a:lnTo>
                  <a:pt x="108144" y="79234"/>
                </a:lnTo>
                <a:lnTo>
                  <a:pt x="101087" y="84937"/>
                </a:lnTo>
                <a:lnTo>
                  <a:pt x="94775" y="88107"/>
                </a:lnTo>
                <a:lnTo>
                  <a:pt x="91758" y="88952"/>
                </a:lnTo>
                <a:lnTo>
                  <a:pt x="85866" y="92432"/>
                </a:lnTo>
                <a:lnTo>
                  <a:pt x="82961" y="94693"/>
                </a:lnTo>
                <a:lnTo>
                  <a:pt x="77194" y="97206"/>
                </a:lnTo>
                <a:lnTo>
                  <a:pt x="70281" y="98819"/>
                </a:lnTo>
                <a:lnTo>
                  <a:pt x="69714" y="99903"/>
                </a:lnTo>
                <a:lnTo>
                  <a:pt x="68679" y="106970"/>
                </a:lnTo>
                <a:lnTo>
                  <a:pt x="68583" y="107756"/>
                </a:lnTo>
                <a:lnTo>
                  <a:pt x="68581" y="103228"/>
                </a:lnTo>
                <a:lnTo>
                  <a:pt x="69533" y="101890"/>
                </a:lnTo>
                <a:lnTo>
                  <a:pt x="71120" y="100999"/>
                </a:lnTo>
                <a:lnTo>
                  <a:pt x="73130" y="100404"/>
                </a:lnTo>
                <a:lnTo>
                  <a:pt x="77905" y="97204"/>
                </a:lnTo>
                <a:lnTo>
                  <a:pt x="80511" y="95017"/>
                </a:lnTo>
                <a:lnTo>
                  <a:pt x="84154" y="93559"/>
                </a:lnTo>
                <a:lnTo>
                  <a:pt x="88487" y="92587"/>
                </a:lnTo>
                <a:lnTo>
                  <a:pt x="93282" y="91939"/>
                </a:lnTo>
                <a:lnTo>
                  <a:pt x="98382" y="91507"/>
                </a:lnTo>
                <a:lnTo>
                  <a:pt x="103688" y="91219"/>
                </a:lnTo>
                <a:lnTo>
                  <a:pt x="109130" y="91027"/>
                </a:lnTo>
                <a:lnTo>
                  <a:pt x="114663" y="89947"/>
                </a:lnTo>
                <a:lnTo>
                  <a:pt x="120258" y="88274"/>
                </a:lnTo>
                <a:lnTo>
                  <a:pt x="125891" y="86206"/>
                </a:lnTo>
                <a:lnTo>
                  <a:pt x="131553" y="84828"/>
                </a:lnTo>
                <a:lnTo>
                  <a:pt x="137232" y="83909"/>
                </a:lnTo>
                <a:lnTo>
                  <a:pt x="142922" y="83296"/>
                </a:lnTo>
                <a:lnTo>
                  <a:pt x="149574" y="82887"/>
                </a:lnTo>
                <a:lnTo>
                  <a:pt x="164585" y="82434"/>
                </a:lnTo>
                <a:lnTo>
                  <a:pt x="196640" y="82118"/>
                </a:lnTo>
                <a:lnTo>
                  <a:pt x="202531" y="82102"/>
                </a:lnTo>
                <a:lnTo>
                  <a:pt x="208362" y="83044"/>
                </a:lnTo>
                <a:lnTo>
                  <a:pt x="214156" y="84625"/>
                </a:lnTo>
                <a:lnTo>
                  <a:pt x="219923" y="86631"/>
                </a:lnTo>
                <a:lnTo>
                  <a:pt x="225673" y="87968"/>
                </a:lnTo>
                <a:lnTo>
                  <a:pt x="231411" y="88860"/>
                </a:lnTo>
                <a:lnTo>
                  <a:pt x="237141" y="89454"/>
                </a:lnTo>
                <a:lnTo>
                  <a:pt x="242866" y="90803"/>
                </a:lnTo>
                <a:lnTo>
                  <a:pt x="248589" y="92655"/>
                </a:lnTo>
                <a:lnTo>
                  <a:pt x="254308" y="94842"/>
                </a:lnTo>
                <a:lnTo>
                  <a:pt x="263203" y="99812"/>
                </a:lnTo>
                <a:lnTo>
                  <a:pt x="270331" y="105195"/>
                </a:lnTo>
                <a:lnTo>
                  <a:pt x="276674" y="110763"/>
                </a:lnTo>
                <a:lnTo>
                  <a:pt x="282669" y="116413"/>
                </a:lnTo>
                <a:lnTo>
                  <a:pt x="285601" y="119253"/>
                </a:lnTo>
                <a:lnTo>
                  <a:pt x="287556" y="122099"/>
                </a:lnTo>
                <a:lnTo>
                  <a:pt x="289727" y="127801"/>
                </a:lnTo>
                <a:lnTo>
                  <a:pt x="290306" y="131607"/>
                </a:lnTo>
                <a:lnTo>
                  <a:pt x="290692" y="136050"/>
                </a:lnTo>
                <a:lnTo>
                  <a:pt x="291122" y="145114"/>
                </a:lnTo>
                <a:lnTo>
                  <a:pt x="291312" y="152317"/>
                </a:lnTo>
                <a:lnTo>
                  <a:pt x="290410" y="156524"/>
                </a:lnTo>
                <a:lnTo>
                  <a:pt x="288857" y="161234"/>
                </a:lnTo>
                <a:lnTo>
                  <a:pt x="286869" y="166279"/>
                </a:lnTo>
                <a:lnTo>
                  <a:pt x="284591" y="170594"/>
                </a:lnTo>
                <a:lnTo>
                  <a:pt x="282120" y="174424"/>
                </a:lnTo>
                <a:lnTo>
                  <a:pt x="279520" y="177929"/>
                </a:lnTo>
                <a:lnTo>
                  <a:pt x="271551" y="184364"/>
                </a:lnTo>
                <a:lnTo>
                  <a:pt x="266759" y="187414"/>
                </a:lnTo>
                <a:lnTo>
                  <a:pt x="261659" y="190400"/>
                </a:lnTo>
                <a:lnTo>
                  <a:pt x="256354" y="193342"/>
                </a:lnTo>
                <a:lnTo>
                  <a:pt x="245380" y="199152"/>
                </a:lnTo>
                <a:lnTo>
                  <a:pt x="234153" y="204909"/>
                </a:lnTo>
                <a:lnTo>
                  <a:pt x="227539" y="207778"/>
                </a:lnTo>
                <a:lnTo>
                  <a:pt x="220272" y="210643"/>
                </a:lnTo>
                <a:lnTo>
                  <a:pt x="212571" y="213506"/>
                </a:lnTo>
                <a:lnTo>
                  <a:pt x="205531" y="215414"/>
                </a:lnTo>
                <a:lnTo>
                  <a:pt x="198933" y="216686"/>
                </a:lnTo>
                <a:lnTo>
                  <a:pt x="192630" y="217534"/>
                </a:lnTo>
                <a:lnTo>
                  <a:pt x="186522" y="219052"/>
                </a:lnTo>
                <a:lnTo>
                  <a:pt x="180546" y="221017"/>
                </a:lnTo>
                <a:lnTo>
                  <a:pt x="174657" y="223279"/>
                </a:lnTo>
                <a:lnTo>
                  <a:pt x="168825" y="224787"/>
                </a:lnTo>
                <a:lnTo>
                  <a:pt x="163032" y="225792"/>
                </a:lnTo>
                <a:lnTo>
                  <a:pt x="157265" y="226463"/>
                </a:lnTo>
                <a:lnTo>
                  <a:pt x="151516" y="226909"/>
                </a:lnTo>
                <a:lnTo>
                  <a:pt x="145778" y="227207"/>
                </a:lnTo>
                <a:lnTo>
                  <a:pt x="140049" y="227406"/>
                </a:lnTo>
                <a:lnTo>
                  <a:pt x="135275" y="226586"/>
                </a:lnTo>
                <a:lnTo>
                  <a:pt x="127432" y="223135"/>
                </a:lnTo>
                <a:lnTo>
                  <a:pt x="123055" y="221833"/>
                </a:lnTo>
                <a:lnTo>
                  <a:pt x="118231" y="220966"/>
                </a:lnTo>
                <a:lnTo>
                  <a:pt x="105903" y="219573"/>
                </a:lnTo>
                <a:lnTo>
                  <a:pt x="101678" y="216843"/>
                </a:lnTo>
                <a:lnTo>
                  <a:pt x="99218" y="214781"/>
                </a:lnTo>
                <a:lnTo>
                  <a:pt x="96625" y="213407"/>
                </a:lnTo>
                <a:lnTo>
                  <a:pt x="88425" y="210520"/>
                </a:lnTo>
                <a:lnTo>
                  <a:pt x="79662" y="204034"/>
                </a:lnTo>
                <a:lnTo>
                  <a:pt x="73097" y="197920"/>
                </a:lnTo>
                <a:lnTo>
                  <a:pt x="68579" y="1935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18"/>
          <p:cNvSpPr/>
          <p:nvPr/>
        </p:nvSpPr>
        <p:spPr>
          <a:xfrm>
            <a:off x="7246619" y="1212358"/>
            <a:ext cx="582884" cy="64945"/>
          </a:xfrm>
          <a:custGeom>
            <a:avLst/>
            <a:gdLst/>
            <a:ahLst/>
            <a:cxnLst/>
            <a:rect l="0" t="0" r="0" b="0"/>
            <a:pathLst>
              <a:path w="582884" h="64945">
                <a:moveTo>
                  <a:pt x="0" y="64944"/>
                </a:moveTo>
                <a:lnTo>
                  <a:pt x="7382" y="64944"/>
                </a:lnTo>
                <a:lnTo>
                  <a:pt x="9684" y="63992"/>
                </a:lnTo>
                <a:lnTo>
                  <a:pt x="13123" y="62404"/>
                </a:lnTo>
                <a:lnTo>
                  <a:pt x="17322" y="60393"/>
                </a:lnTo>
                <a:lnTo>
                  <a:pt x="22026" y="59053"/>
                </a:lnTo>
                <a:lnTo>
                  <a:pt x="37747" y="57166"/>
                </a:lnTo>
                <a:lnTo>
                  <a:pt x="55423" y="55654"/>
                </a:lnTo>
                <a:lnTo>
                  <a:pt x="62667" y="53989"/>
                </a:lnTo>
                <a:lnTo>
                  <a:pt x="70352" y="51925"/>
                </a:lnTo>
                <a:lnTo>
                  <a:pt x="78334" y="50550"/>
                </a:lnTo>
                <a:lnTo>
                  <a:pt x="94823" y="49022"/>
                </a:lnTo>
                <a:lnTo>
                  <a:pt x="111676" y="48342"/>
                </a:lnTo>
                <a:lnTo>
                  <a:pt x="128692" y="47088"/>
                </a:lnTo>
                <a:lnTo>
                  <a:pt x="137230" y="45420"/>
                </a:lnTo>
                <a:lnTo>
                  <a:pt x="145779" y="43356"/>
                </a:lnTo>
                <a:lnTo>
                  <a:pt x="155288" y="41979"/>
                </a:lnTo>
                <a:lnTo>
                  <a:pt x="165439" y="41062"/>
                </a:lnTo>
                <a:lnTo>
                  <a:pt x="176015" y="40450"/>
                </a:lnTo>
                <a:lnTo>
                  <a:pt x="186876" y="39090"/>
                </a:lnTo>
                <a:lnTo>
                  <a:pt x="197927" y="37230"/>
                </a:lnTo>
                <a:lnTo>
                  <a:pt x="209104" y="35038"/>
                </a:lnTo>
                <a:lnTo>
                  <a:pt x="219413" y="33577"/>
                </a:lnTo>
                <a:lnTo>
                  <a:pt x="229144" y="32603"/>
                </a:lnTo>
                <a:lnTo>
                  <a:pt x="238487" y="31953"/>
                </a:lnTo>
                <a:lnTo>
                  <a:pt x="248527" y="30568"/>
                </a:lnTo>
                <a:lnTo>
                  <a:pt x="259030" y="28691"/>
                </a:lnTo>
                <a:lnTo>
                  <a:pt x="269842" y="26488"/>
                </a:lnTo>
                <a:lnTo>
                  <a:pt x="280860" y="25019"/>
                </a:lnTo>
                <a:lnTo>
                  <a:pt x="292015" y="24040"/>
                </a:lnTo>
                <a:lnTo>
                  <a:pt x="303262" y="23387"/>
                </a:lnTo>
                <a:lnTo>
                  <a:pt x="315522" y="21999"/>
                </a:lnTo>
                <a:lnTo>
                  <a:pt x="328458" y="20122"/>
                </a:lnTo>
                <a:lnTo>
                  <a:pt x="341845" y="17918"/>
                </a:lnTo>
                <a:lnTo>
                  <a:pt x="354579" y="16448"/>
                </a:lnTo>
                <a:lnTo>
                  <a:pt x="366879" y="15468"/>
                </a:lnTo>
                <a:lnTo>
                  <a:pt x="378889" y="14815"/>
                </a:lnTo>
                <a:lnTo>
                  <a:pt x="390705" y="13427"/>
                </a:lnTo>
                <a:lnTo>
                  <a:pt x="402393" y="11550"/>
                </a:lnTo>
                <a:lnTo>
                  <a:pt x="413994" y="9345"/>
                </a:lnTo>
                <a:lnTo>
                  <a:pt x="424587" y="7876"/>
                </a:lnTo>
                <a:lnTo>
                  <a:pt x="434505" y="6896"/>
                </a:lnTo>
                <a:lnTo>
                  <a:pt x="443975" y="6243"/>
                </a:lnTo>
                <a:lnTo>
                  <a:pt x="454099" y="5807"/>
                </a:lnTo>
                <a:lnTo>
                  <a:pt x="484645" y="5195"/>
                </a:lnTo>
                <a:lnTo>
                  <a:pt x="539773" y="4947"/>
                </a:lnTo>
                <a:lnTo>
                  <a:pt x="544634" y="3991"/>
                </a:lnTo>
                <a:lnTo>
                  <a:pt x="549780" y="2401"/>
                </a:lnTo>
                <a:lnTo>
                  <a:pt x="555115" y="389"/>
                </a:lnTo>
                <a:lnTo>
                  <a:pt x="559625" y="0"/>
                </a:lnTo>
                <a:lnTo>
                  <a:pt x="563584" y="693"/>
                </a:lnTo>
                <a:lnTo>
                  <a:pt x="567175" y="2107"/>
                </a:lnTo>
                <a:lnTo>
                  <a:pt x="576780" y="4098"/>
                </a:lnTo>
                <a:lnTo>
                  <a:pt x="582883" y="4930"/>
                </a:lnTo>
                <a:lnTo>
                  <a:pt x="574358" y="1350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19"/>
          <p:cNvSpPr/>
          <p:nvPr/>
        </p:nvSpPr>
        <p:spPr>
          <a:xfrm>
            <a:off x="7418219" y="1285875"/>
            <a:ext cx="239369" cy="222885"/>
          </a:xfrm>
          <a:custGeom>
            <a:avLst/>
            <a:gdLst/>
            <a:ahLst/>
            <a:cxnLst/>
            <a:rect l="0" t="0" r="0" b="0"/>
            <a:pathLst>
              <a:path w="239369" h="222885">
                <a:moveTo>
                  <a:pt x="145583" y="25717"/>
                </a:moveTo>
                <a:lnTo>
                  <a:pt x="145583" y="21166"/>
                </a:lnTo>
                <a:lnTo>
                  <a:pt x="144631" y="19826"/>
                </a:lnTo>
                <a:lnTo>
                  <a:pt x="143043" y="18932"/>
                </a:lnTo>
                <a:lnTo>
                  <a:pt x="138202" y="17498"/>
                </a:lnTo>
                <a:lnTo>
                  <a:pt x="132813" y="17249"/>
                </a:lnTo>
                <a:lnTo>
                  <a:pt x="101916" y="17149"/>
                </a:lnTo>
                <a:lnTo>
                  <a:pt x="79702" y="17145"/>
                </a:lnTo>
                <a:lnTo>
                  <a:pt x="74992" y="18098"/>
                </a:lnTo>
                <a:lnTo>
                  <a:pt x="70900" y="19685"/>
                </a:lnTo>
                <a:lnTo>
                  <a:pt x="63813" y="23036"/>
                </a:lnTo>
                <a:lnTo>
                  <a:pt x="57489" y="24526"/>
                </a:lnTo>
                <a:lnTo>
                  <a:pt x="53516" y="25875"/>
                </a:lnTo>
                <a:lnTo>
                  <a:pt x="48963" y="27728"/>
                </a:lnTo>
                <a:lnTo>
                  <a:pt x="44022" y="29915"/>
                </a:lnTo>
                <a:lnTo>
                  <a:pt x="39776" y="32326"/>
                </a:lnTo>
                <a:lnTo>
                  <a:pt x="32517" y="37544"/>
                </a:lnTo>
                <a:lnTo>
                  <a:pt x="26117" y="43038"/>
                </a:lnTo>
                <a:lnTo>
                  <a:pt x="20097" y="48655"/>
                </a:lnTo>
                <a:lnTo>
                  <a:pt x="8471" y="60023"/>
                </a:lnTo>
                <a:lnTo>
                  <a:pt x="5598" y="62875"/>
                </a:lnTo>
                <a:lnTo>
                  <a:pt x="3682" y="65729"/>
                </a:lnTo>
                <a:lnTo>
                  <a:pt x="1554" y="71440"/>
                </a:lnTo>
                <a:lnTo>
                  <a:pt x="608" y="77153"/>
                </a:lnTo>
                <a:lnTo>
                  <a:pt x="187" y="82868"/>
                </a:lnTo>
                <a:lnTo>
                  <a:pt x="0" y="88582"/>
                </a:lnTo>
                <a:lnTo>
                  <a:pt x="903" y="90487"/>
                </a:lnTo>
                <a:lnTo>
                  <a:pt x="2457" y="91757"/>
                </a:lnTo>
                <a:lnTo>
                  <a:pt x="4445" y="92604"/>
                </a:lnTo>
                <a:lnTo>
                  <a:pt x="11795" y="98346"/>
                </a:lnTo>
                <a:lnTo>
                  <a:pt x="15434" y="99854"/>
                </a:lnTo>
                <a:lnTo>
                  <a:pt x="19764" y="100859"/>
                </a:lnTo>
                <a:lnTo>
                  <a:pt x="24556" y="101529"/>
                </a:lnTo>
                <a:lnTo>
                  <a:pt x="29656" y="102928"/>
                </a:lnTo>
                <a:lnTo>
                  <a:pt x="34961" y="104814"/>
                </a:lnTo>
                <a:lnTo>
                  <a:pt x="40403" y="107023"/>
                </a:lnTo>
                <a:lnTo>
                  <a:pt x="45935" y="108496"/>
                </a:lnTo>
                <a:lnTo>
                  <a:pt x="51529" y="109478"/>
                </a:lnTo>
                <a:lnTo>
                  <a:pt x="57162" y="110133"/>
                </a:lnTo>
                <a:lnTo>
                  <a:pt x="63776" y="110569"/>
                </a:lnTo>
                <a:lnTo>
                  <a:pt x="71043" y="110860"/>
                </a:lnTo>
                <a:lnTo>
                  <a:pt x="78745" y="111054"/>
                </a:lnTo>
                <a:lnTo>
                  <a:pt x="85784" y="112136"/>
                </a:lnTo>
                <a:lnTo>
                  <a:pt x="92383" y="113810"/>
                </a:lnTo>
                <a:lnTo>
                  <a:pt x="121210" y="123340"/>
                </a:lnTo>
                <a:lnTo>
                  <a:pt x="128382" y="126041"/>
                </a:lnTo>
                <a:lnTo>
                  <a:pt x="135068" y="128795"/>
                </a:lnTo>
                <a:lnTo>
                  <a:pt x="141431" y="131583"/>
                </a:lnTo>
                <a:lnTo>
                  <a:pt x="147578" y="133442"/>
                </a:lnTo>
                <a:lnTo>
                  <a:pt x="153580" y="134681"/>
                </a:lnTo>
                <a:lnTo>
                  <a:pt x="159487" y="135507"/>
                </a:lnTo>
                <a:lnTo>
                  <a:pt x="165329" y="137011"/>
                </a:lnTo>
                <a:lnTo>
                  <a:pt x="171130" y="138965"/>
                </a:lnTo>
                <a:lnTo>
                  <a:pt x="176902" y="141221"/>
                </a:lnTo>
                <a:lnTo>
                  <a:pt x="181702" y="143677"/>
                </a:lnTo>
                <a:lnTo>
                  <a:pt x="185855" y="146267"/>
                </a:lnTo>
                <a:lnTo>
                  <a:pt x="189577" y="148946"/>
                </a:lnTo>
                <a:lnTo>
                  <a:pt x="193962" y="151685"/>
                </a:lnTo>
                <a:lnTo>
                  <a:pt x="198791" y="154463"/>
                </a:lnTo>
                <a:lnTo>
                  <a:pt x="203915" y="157268"/>
                </a:lnTo>
                <a:lnTo>
                  <a:pt x="208283" y="160090"/>
                </a:lnTo>
                <a:lnTo>
                  <a:pt x="215677" y="165766"/>
                </a:lnTo>
                <a:lnTo>
                  <a:pt x="222138" y="171464"/>
                </a:lnTo>
                <a:lnTo>
                  <a:pt x="228185" y="177171"/>
                </a:lnTo>
                <a:lnTo>
                  <a:pt x="234048" y="182882"/>
                </a:lnTo>
                <a:lnTo>
                  <a:pt x="235992" y="185739"/>
                </a:lnTo>
                <a:lnTo>
                  <a:pt x="238153" y="191453"/>
                </a:lnTo>
                <a:lnTo>
                  <a:pt x="239112" y="197167"/>
                </a:lnTo>
                <a:lnTo>
                  <a:pt x="239368" y="200025"/>
                </a:lnTo>
                <a:lnTo>
                  <a:pt x="238587" y="202882"/>
                </a:lnTo>
                <a:lnTo>
                  <a:pt x="235178" y="208597"/>
                </a:lnTo>
                <a:lnTo>
                  <a:pt x="232936" y="210502"/>
                </a:lnTo>
                <a:lnTo>
                  <a:pt x="230488" y="211772"/>
                </a:lnTo>
                <a:lnTo>
                  <a:pt x="227904" y="212619"/>
                </a:lnTo>
                <a:lnTo>
                  <a:pt x="222492" y="216099"/>
                </a:lnTo>
                <a:lnTo>
                  <a:pt x="219716" y="218361"/>
                </a:lnTo>
                <a:lnTo>
                  <a:pt x="216913" y="219869"/>
                </a:lnTo>
                <a:lnTo>
                  <a:pt x="211258" y="221544"/>
                </a:lnTo>
                <a:lnTo>
                  <a:pt x="205569" y="222289"/>
                </a:lnTo>
                <a:lnTo>
                  <a:pt x="198914" y="222620"/>
                </a:lnTo>
                <a:lnTo>
                  <a:pt x="184457" y="222806"/>
                </a:lnTo>
                <a:lnTo>
                  <a:pt x="138310" y="222884"/>
                </a:lnTo>
                <a:lnTo>
                  <a:pt x="133115" y="221931"/>
                </a:lnTo>
                <a:lnTo>
                  <a:pt x="127745" y="220344"/>
                </a:lnTo>
                <a:lnTo>
                  <a:pt x="122262" y="218334"/>
                </a:lnTo>
                <a:lnTo>
                  <a:pt x="117653" y="216993"/>
                </a:lnTo>
                <a:lnTo>
                  <a:pt x="113629" y="216099"/>
                </a:lnTo>
                <a:lnTo>
                  <a:pt x="109992" y="215503"/>
                </a:lnTo>
                <a:lnTo>
                  <a:pt x="103412" y="212302"/>
                </a:lnTo>
                <a:lnTo>
                  <a:pt x="97313" y="207703"/>
                </a:lnTo>
                <a:lnTo>
                  <a:pt x="91428" y="202485"/>
                </a:lnTo>
                <a:lnTo>
                  <a:pt x="88525" y="200712"/>
                </a:lnTo>
                <a:lnTo>
                  <a:pt x="82759" y="198743"/>
                </a:lnTo>
                <a:lnTo>
                  <a:pt x="80841" y="197265"/>
                </a:lnTo>
                <a:lnTo>
                  <a:pt x="79562" y="195327"/>
                </a:lnTo>
                <a:lnTo>
                  <a:pt x="78708" y="193083"/>
                </a:lnTo>
                <a:lnTo>
                  <a:pt x="75221" y="188049"/>
                </a:lnTo>
                <a:lnTo>
                  <a:pt x="72957" y="185374"/>
                </a:lnTo>
                <a:lnTo>
                  <a:pt x="71448" y="182637"/>
                </a:lnTo>
                <a:lnTo>
                  <a:pt x="69772" y="177057"/>
                </a:lnTo>
                <a:lnTo>
                  <a:pt x="69325" y="173283"/>
                </a:lnTo>
                <a:lnTo>
                  <a:pt x="69027" y="168862"/>
                </a:lnTo>
                <a:lnTo>
                  <a:pt x="68828" y="164009"/>
                </a:lnTo>
                <a:lnTo>
                  <a:pt x="69648" y="159822"/>
                </a:lnTo>
                <a:lnTo>
                  <a:pt x="71147" y="156078"/>
                </a:lnTo>
                <a:lnTo>
                  <a:pt x="73099" y="152629"/>
                </a:lnTo>
                <a:lnTo>
                  <a:pt x="77808" y="143717"/>
                </a:lnTo>
                <a:lnTo>
                  <a:pt x="80398" y="138674"/>
                </a:lnTo>
                <a:lnTo>
                  <a:pt x="84028" y="134359"/>
                </a:lnTo>
                <a:lnTo>
                  <a:pt x="88354" y="130530"/>
                </a:lnTo>
                <a:lnTo>
                  <a:pt x="93143" y="127025"/>
                </a:lnTo>
                <a:lnTo>
                  <a:pt x="98240" y="122783"/>
                </a:lnTo>
                <a:lnTo>
                  <a:pt x="103544" y="118050"/>
                </a:lnTo>
                <a:lnTo>
                  <a:pt x="108985" y="112990"/>
                </a:lnTo>
                <a:lnTo>
                  <a:pt x="114517" y="108664"/>
                </a:lnTo>
                <a:lnTo>
                  <a:pt x="120110" y="104828"/>
                </a:lnTo>
                <a:lnTo>
                  <a:pt x="125743" y="101317"/>
                </a:lnTo>
                <a:lnTo>
                  <a:pt x="131403" y="97072"/>
                </a:lnTo>
                <a:lnTo>
                  <a:pt x="137083" y="92337"/>
                </a:lnTo>
                <a:lnTo>
                  <a:pt x="142774" y="87275"/>
                </a:lnTo>
                <a:lnTo>
                  <a:pt x="146568" y="82948"/>
                </a:lnTo>
                <a:lnTo>
                  <a:pt x="149097" y="79111"/>
                </a:lnTo>
                <a:lnTo>
                  <a:pt x="152860" y="72308"/>
                </a:lnTo>
                <a:lnTo>
                  <a:pt x="157707" y="66109"/>
                </a:lnTo>
                <a:lnTo>
                  <a:pt x="163036" y="60179"/>
                </a:lnTo>
                <a:lnTo>
                  <a:pt x="165791" y="57264"/>
                </a:lnTo>
                <a:lnTo>
                  <a:pt x="167628" y="54368"/>
                </a:lnTo>
                <a:lnTo>
                  <a:pt x="169669" y="48611"/>
                </a:lnTo>
                <a:lnTo>
                  <a:pt x="169260" y="45742"/>
                </a:lnTo>
                <a:lnTo>
                  <a:pt x="168035" y="42877"/>
                </a:lnTo>
                <a:lnTo>
                  <a:pt x="166266" y="40015"/>
                </a:lnTo>
                <a:lnTo>
                  <a:pt x="164301" y="34294"/>
                </a:lnTo>
                <a:lnTo>
                  <a:pt x="163777" y="31435"/>
                </a:lnTo>
                <a:lnTo>
                  <a:pt x="160654" y="25718"/>
                </a:lnTo>
                <a:lnTo>
                  <a:pt x="156091" y="20003"/>
                </a:lnTo>
                <a:lnTo>
                  <a:pt x="150888" y="14287"/>
                </a:lnTo>
                <a:lnTo>
                  <a:pt x="147155" y="10265"/>
                </a:lnTo>
                <a:lnTo>
                  <a:pt x="141202" y="9325"/>
                </a:lnTo>
                <a:lnTo>
                  <a:pt x="136947" y="9074"/>
                </a:lnTo>
                <a:lnTo>
                  <a:pt x="134111" y="7954"/>
                </a:lnTo>
                <a:lnTo>
                  <a:pt x="132220" y="6255"/>
                </a:lnTo>
                <a:lnTo>
                  <a:pt x="130959" y="4170"/>
                </a:lnTo>
                <a:lnTo>
                  <a:pt x="128214" y="2780"/>
                </a:lnTo>
                <a:lnTo>
                  <a:pt x="124479" y="1853"/>
                </a:lnTo>
                <a:lnTo>
                  <a:pt x="112065" y="108"/>
                </a:lnTo>
                <a:lnTo>
                  <a:pt x="104610" y="14"/>
                </a:lnTo>
                <a:lnTo>
                  <a:pt x="102721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20"/>
          <p:cNvSpPr/>
          <p:nvPr/>
        </p:nvSpPr>
        <p:spPr>
          <a:xfrm>
            <a:off x="7743825" y="831532"/>
            <a:ext cx="454191" cy="805816"/>
          </a:xfrm>
          <a:custGeom>
            <a:avLst/>
            <a:gdLst/>
            <a:ahLst/>
            <a:cxnLst/>
            <a:rect l="0" t="0" r="0" b="0"/>
            <a:pathLst>
              <a:path w="454191" h="805816">
                <a:moveTo>
                  <a:pt x="0" y="0"/>
                </a:moveTo>
                <a:lnTo>
                  <a:pt x="7380" y="0"/>
                </a:lnTo>
                <a:lnTo>
                  <a:pt x="21072" y="5891"/>
                </a:lnTo>
                <a:lnTo>
                  <a:pt x="31855" y="8731"/>
                </a:lnTo>
                <a:lnTo>
                  <a:pt x="41462" y="12770"/>
                </a:lnTo>
                <a:lnTo>
                  <a:pt x="52083" y="17741"/>
                </a:lnTo>
                <a:lnTo>
                  <a:pt x="74423" y="28693"/>
                </a:lnTo>
                <a:lnTo>
                  <a:pt x="88322" y="34342"/>
                </a:lnTo>
                <a:lnTo>
                  <a:pt x="104023" y="40028"/>
                </a:lnTo>
                <a:lnTo>
                  <a:pt x="145884" y="54296"/>
                </a:lnTo>
                <a:lnTo>
                  <a:pt x="154406" y="58105"/>
                </a:lnTo>
                <a:lnTo>
                  <a:pt x="162945" y="62549"/>
                </a:lnTo>
                <a:lnTo>
                  <a:pt x="171494" y="67417"/>
                </a:lnTo>
                <a:lnTo>
                  <a:pt x="180052" y="72567"/>
                </a:lnTo>
                <a:lnTo>
                  <a:pt x="197180" y="83370"/>
                </a:lnTo>
                <a:lnTo>
                  <a:pt x="206701" y="89870"/>
                </a:lnTo>
                <a:lnTo>
                  <a:pt x="227440" y="104712"/>
                </a:lnTo>
                <a:lnTo>
                  <a:pt x="237351" y="112671"/>
                </a:lnTo>
                <a:lnTo>
                  <a:pt x="246817" y="120834"/>
                </a:lnTo>
                <a:lnTo>
                  <a:pt x="255984" y="129133"/>
                </a:lnTo>
                <a:lnTo>
                  <a:pt x="273790" y="145975"/>
                </a:lnTo>
                <a:lnTo>
                  <a:pt x="308505" y="180070"/>
                </a:lnTo>
                <a:lnTo>
                  <a:pt x="316159" y="188627"/>
                </a:lnTo>
                <a:lnTo>
                  <a:pt x="329744" y="205754"/>
                </a:lnTo>
                <a:lnTo>
                  <a:pt x="342134" y="225431"/>
                </a:lnTo>
                <a:lnTo>
                  <a:pt x="354941" y="245924"/>
                </a:lnTo>
                <a:lnTo>
                  <a:pt x="362357" y="255390"/>
                </a:lnTo>
                <a:lnTo>
                  <a:pt x="370160" y="264557"/>
                </a:lnTo>
                <a:lnTo>
                  <a:pt x="381368" y="284904"/>
                </a:lnTo>
                <a:lnTo>
                  <a:pt x="390476" y="305694"/>
                </a:lnTo>
                <a:lnTo>
                  <a:pt x="417439" y="355639"/>
                </a:lnTo>
                <a:lnTo>
                  <a:pt x="426194" y="377772"/>
                </a:lnTo>
                <a:lnTo>
                  <a:pt x="433259" y="400309"/>
                </a:lnTo>
                <a:lnTo>
                  <a:pt x="439574" y="423025"/>
                </a:lnTo>
                <a:lnTo>
                  <a:pt x="448485" y="457234"/>
                </a:lnTo>
                <a:lnTo>
                  <a:pt x="451739" y="480075"/>
                </a:lnTo>
                <a:lnTo>
                  <a:pt x="453186" y="502927"/>
                </a:lnTo>
                <a:lnTo>
                  <a:pt x="453828" y="525783"/>
                </a:lnTo>
                <a:lnTo>
                  <a:pt x="454190" y="555520"/>
                </a:lnTo>
                <a:lnTo>
                  <a:pt x="451734" y="576145"/>
                </a:lnTo>
                <a:lnTo>
                  <a:pt x="447468" y="597060"/>
                </a:lnTo>
                <a:lnTo>
                  <a:pt x="442398" y="615880"/>
                </a:lnTo>
                <a:lnTo>
                  <a:pt x="436969" y="633769"/>
                </a:lnTo>
                <a:lnTo>
                  <a:pt x="430427" y="651245"/>
                </a:lnTo>
                <a:lnTo>
                  <a:pt x="421171" y="668537"/>
                </a:lnTo>
                <a:lnTo>
                  <a:pt x="410707" y="685748"/>
                </a:lnTo>
                <a:lnTo>
                  <a:pt x="396646" y="708962"/>
                </a:lnTo>
                <a:lnTo>
                  <a:pt x="393018" y="715529"/>
                </a:lnTo>
                <a:lnTo>
                  <a:pt x="381367" y="727905"/>
                </a:lnTo>
                <a:lnTo>
                  <a:pt x="367617" y="739756"/>
                </a:lnTo>
                <a:lnTo>
                  <a:pt x="355155" y="751373"/>
                </a:lnTo>
                <a:lnTo>
                  <a:pt x="337429" y="768623"/>
                </a:lnTo>
                <a:lnTo>
                  <a:pt x="323324" y="777538"/>
                </a:lnTo>
                <a:lnTo>
                  <a:pt x="289416" y="794048"/>
                </a:lnTo>
                <a:lnTo>
                  <a:pt x="277536" y="799950"/>
                </a:lnTo>
                <a:lnTo>
                  <a:pt x="265907" y="803208"/>
                </a:lnTo>
                <a:lnTo>
                  <a:pt x="254388" y="804657"/>
                </a:lnTo>
                <a:lnTo>
                  <a:pt x="242919" y="805300"/>
                </a:lnTo>
                <a:lnTo>
                  <a:pt x="230302" y="805663"/>
                </a:lnTo>
                <a:lnTo>
                  <a:pt x="207094" y="805814"/>
                </a:lnTo>
                <a:lnTo>
                  <a:pt x="197167" y="8058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21"/>
          <p:cNvSpPr/>
          <p:nvPr/>
        </p:nvSpPr>
        <p:spPr>
          <a:xfrm>
            <a:off x="5755004" y="2048827"/>
            <a:ext cx="102872" cy="480061"/>
          </a:xfrm>
          <a:custGeom>
            <a:avLst/>
            <a:gdLst/>
            <a:ahLst/>
            <a:cxnLst/>
            <a:rect l="0" t="0" r="0" b="0"/>
            <a:pathLst>
              <a:path w="102872" h="480061">
                <a:moveTo>
                  <a:pt x="0" y="0"/>
                </a:moveTo>
                <a:lnTo>
                  <a:pt x="8220" y="0"/>
                </a:lnTo>
                <a:lnTo>
                  <a:pt x="8469" y="4551"/>
                </a:lnTo>
                <a:lnTo>
                  <a:pt x="9456" y="6844"/>
                </a:lnTo>
                <a:lnTo>
                  <a:pt x="11067" y="9325"/>
                </a:lnTo>
                <a:lnTo>
                  <a:pt x="13093" y="11932"/>
                </a:lnTo>
                <a:lnTo>
                  <a:pt x="14444" y="14622"/>
                </a:lnTo>
                <a:lnTo>
                  <a:pt x="15945" y="20151"/>
                </a:lnTo>
                <a:lnTo>
                  <a:pt x="16790" y="33170"/>
                </a:lnTo>
                <a:lnTo>
                  <a:pt x="17040" y="49093"/>
                </a:lnTo>
                <a:lnTo>
                  <a:pt x="17143" y="99188"/>
                </a:lnTo>
                <a:lnTo>
                  <a:pt x="19684" y="111076"/>
                </a:lnTo>
                <a:lnTo>
                  <a:pt x="21696" y="116913"/>
                </a:lnTo>
                <a:lnTo>
                  <a:pt x="23930" y="131019"/>
                </a:lnTo>
                <a:lnTo>
                  <a:pt x="24526" y="138781"/>
                </a:lnTo>
                <a:lnTo>
                  <a:pt x="24923" y="146813"/>
                </a:lnTo>
                <a:lnTo>
                  <a:pt x="25365" y="163358"/>
                </a:lnTo>
                <a:lnTo>
                  <a:pt x="25687" y="214355"/>
                </a:lnTo>
                <a:lnTo>
                  <a:pt x="26650" y="223866"/>
                </a:lnTo>
                <a:lnTo>
                  <a:pt x="28244" y="234016"/>
                </a:lnTo>
                <a:lnTo>
                  <a:pt x="30259" y="244593"/>
                </a:lnTo>
                <a:lnTo>
                  <a:pt x="31603" y="254502"/>
                </a:lnTo>
                <a:lnTo>
                  <a:pt x="32499" y="263966"/>
                </a:lnTo>
                <a:lnTo>
                  <a:pt x="33096" y="273132"/>
                </a:lnTo>
                <a:lnTo>
                  <a:pt x="34447" y="282101"/>
                </a:lnTo>
                <a:lnTo>
                  <a:pt x="36300" y="290937"/>
                </a:lnTo>
                <a:lnTo>
                  <a:pt x="46117" y="330202"/>
                </a:lnTo>
                <a:lnTo>
                  <a:pt x="47890" y="339197"/>
                </a:lnTo>
                <a:lnTo>
                  <a:pt x="49072" y="347099"/>
                </a:lnTo>
                <a:lnTo>
                  <a:pt x="51338" y="361911"/>
                </a:lnTo>
                <a:lnTo>
                  <a:pt x="53275" y="369862"/>
                </a:lnTo>
                <a:lnTo>
                  <a:pt x="55520" y="378019"/>
                </a:lnTo>
                <a:lnTo>
                  <a:pt x="57969" y="385363"/>
                </a:lnTo>
                <a:lnTo>
                  <a:pt x="60553" y="392164"/>
                </a:lnTo>
                <a:lnTo>
                  <a:pt x="63229" y="398602"/>
                </a:lnTo>
                <a:lnTo>
                  <a:pt x="65965" y="404800"/>
                </a:lnTo>
                <a:lnTo>
                  <a:pt x="71546" y="416766"/>
                </a:lnTo>
                <a:lnTo>
                  <a:pt x="74661" y="425895"/>
                </a:lnTo>
                <a:lnTo>
                  <a:pt x="76998" y="434079"/>
                </a:lnTo>
                <a:lnTo>
                  <a:pt x="78955" y="438929"/>
                </a:lnTo>
                <a:lnTo>
                  <a:pt x="81212" y="444067"/>
                </a:lnTo>
                <a:lnTo>
                  <a:pt x="83669" y="448444"/>
                </a:lnTo>
                <a:lnTo>
                  <a:pt x="86260" y="452316"/>
                </a:lnTo>
                <a:lnTo>
                  <a:pt x="88939" y="455849"/>
                </a:lnTo>
                <a:lnTo>
                  <a:pt x="91916" y="462314"/>
                </a:lnTo>
                <a:lnTo>
                  <a:pt x="92710" y="465372"/>
                </a:lnTo>
                <a:lnTo>
                  <a:pt x="94192" y="467411"/>
                </a:lnTo>
                <a:lnTo>
                  <a:pt x="96133" y="468770"/>
                </a:lnTo>
                <a:lnTo>
                  <a:pt x="98379" y="469676"/>
                </a:lnTo>
                <a:lnTo>
                  <a:pt x="99876" y="471232"/>
                </a:lnTo>
                <a:lnTo>
                  <a:pt x="100874" y="473222"/>
                </a:lnTo>
                <a:lnTo>
                  <a:pt x="102871" y="4800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22"/>
          <p:cNvSpPr/>
          <p:nvPr/>
        </p:nvSpPr>
        <p:spPr>
          <a:xfrm>
            <a:off x="5892562" y="2203285"/>
            <a:ext cx="244258" cy="281390"/>
          </a:xfrm>
          <a:custGeom>
            <a:avLst/>
            <a:gdLst/>
            <a:ahLst/>
            <a:cxnLst/>
            <a:rect l="0" t="0" r="0" b="0"/>
            <a:pathLst>
              <a:path w="244258" h="281390">
                <a:moveTo>
                  <a:pt x="93900" y="25565"/>
                </a:moveTo>
                <a:lnTo>
                  <a:pt x="86519" y="18184"/>
                </a:lnTo>
                <a:lnTo>
                  <a:pt x="83317" y="17522"/>
                </a:lnTo>
                <a:lnTo>
                  <a:pt x="76667" y="17062"/>
                </a:lnTo>
                <a:lnTo>
                  <a:pt x="72589" y="17023"/>
                </a:lnTo>
                <a:lnTo>
                  <a:pt x="71120" y="17965"/>
                </a:lnTo>
                <a:lnTo>
                  <a:pt x="70141" y="19546"/>
                </a:lnTo>
                <a:lnTo>
                  <a:pt x="69488" y="21552"/>
                </a:lnTo>
                <a:lnTo>
                  <a:pt x="66223" y="26321"/>
                </a:lnTo>
                <a:lnTo>
                  <a:pt x="59029" y="34361"/>
                </a:lnTo>
                <a:lnTo>
                  <a:pt x="56365" y="37144"/>
                </a:lnTo>
                <a:lnTo>
                  <a:pt x="52685" y="39952"/>
                </a:lnTo>
                <a:lnTo>
                  <a:pt x="48326" y="42776"/>
                </a:lnTo>
                <a:lnTo>
                  <a:pt x="43515" y="45611"/>
                </a:lnTo>
                <a:lnTo>
                  <a:pt x="39355" y="49406"/>
                </a:lnTo>
                <a:lnTo>
                  <a:pt x="35629" y="53842"/>
                </a:lnTo>
                <a:lnTo>
                  <a:pt x="32193" y="58703"/>
                </a:lnTo>
                <a:lnTo>
                  <a:pt x="28950" y="63850"/>
                </a:lnTo>
                <a:lnTo>
                  <a:pt x="25835" y="69185"/>
                </a:lnTo>
                <a:lnTo>
                  <a:pt x="22806" y="74648"/>
                </a:lnTo>
                <a:lnTo>
                  <a:pt x="16900" y="85797"/>
                </a:lnTo>
                <a:lnTo>
                  <a:pt x="13992" y="91437"/>
                </a:lnTo>
                <a:lnTo>
                  <a:pt x="12053" y="97102"/>
                </a:lnTo>
                <a:lnTo>
                  <a:pt x="10760" y="102784"/>
                </a:lnTo>
                <a:lnTo>
                  <a:pt x="9899" y="108476"/>
                </a:lnTo>
                <a:lnTo>
                  <a:pt x="8372" y="115129"/>
                </a:lnTo>
                <a:lnTo>
                  <a:pt x="6401" y="122422"/>
                </a:lnTo>
                <a:lnTo>
                  <a:pt x="4135" y="130141"/>
                </a:lnTo>
                <a:lnTo>
                  <a:pt x="2624" y="137192"/>
                </a:lnTo>
                <a:lnTo>
                  <a:pt x="1617" y="143798"/>
                </a:lnTo>
                <a:lnTo>
                  <a:pt x="946" y="150107"/>
                </a:lnTo>
                <a:lnTo>
                  <a:pt x="498" y="156218"/>
                </a:lnTo>
                <a:lnTo>
                  <a:pt x="200" y="162197"/>
                </a:lnTo>
                <a:lnTo>
                  <a:pt x="0" y="168088"/>
                </a:lnTo>
                <a:lnTo>
                  <a:pt x="820" y="173920"/>
                </a:lnTo>
                <a:lnTo>
                  <a:pt x="2320" y="179713"/>
                </a:lnTo>
                <a:lnTo>
                  <a:pt x="4271" y="185480"/>
                </a:lnTo>
                <a:lnTo>
                  <a:pt x="5572" y="191230"/>
                </a:lnTo>
                <a:lnTo>
                  <a:pt x="6440" y="196968"/>
                </a:lnTo>
                <a:lnTo>
                  <a:pt x="7018" y="202699"/>
                </a:lnTo>
                <a:lnTo>
                  <a:pt x="8356" y="208424"/>
                </a:lnTo>
                <a:lnTo>
                  <a:pt x="10201" y="214146"/>
                </a:lnTo>
                <a:lnTo>
                  <a:pt x="12383" y="219865"/>
                </a:lnTo>
                <a:lnTo>
                  <a:pt x="14790" y="224631"/>
                </a:lnTo>
                <a:lnTo>
                  <a:pt x="20005" y="232466"/>
                </a:lnTo>
                <a:lnTo>
                  <a:pt x="23682" y="236841"/>
                </a:lnTo>
                <a:lnTo>
                  <a:pt x="28038" y="241663"/>
                </a:lnTo>
                <a:lnTo>
                  <a:pt x="40730" y="255011"/>
                </a:lnTo>
                <a:lnTo>
                  <a:pt x="48362" y="261843"/>
                </a:lnTo>
                <a:lnTo>
                  <a:pt x="53063" y="264999"/>
                </a:lnTo>
                <a:lnTo>
                  <a:pt x="58103" y="268055"/>
                </a:lnTo>
                <a:lnTo>
                  <a:pt x="63368" y="270092"/>
                </a:lnTo>
                <a:lnTo>
                  <a:pt x="68783" y="271450"/>
                </a:lnTo>
                <a:lnTo>
                  <a:pt x="74298" y="272356"/>
                </a:lnTo>
                <a:lnTo>
                  <a:pt x="78927" y="273912"/>
                </a:lnTo>
                <a:lnTo>
                  <a:pt x="82966" y="275902"/>
                </a:lnTo>
                <a:lnTo>
                  <a:pt x="86611" y="278181"/>
                </a:lnTo>
                <a:lnTo>
                  <a:pt x="91898" y="279701"/>
                </a:lnTo>
                <a:lnTo>
                  <a:pt x="98280" y="280714"/>
                </a:lnTo>
                <a:lnTo>
                  <a:pt x="105393" y="281389"/>
                </a:lnTo>
                <a:lnTo>
                  <a:pt x="112039" y="280887"/>
                </a:lnTo>
                <a:lnTo>
                  <a:pt x="118375" y="279599"/>
                </a:lnTo>
                <a:lnTo>
                  <a:pt x="124504" y="277788"/>
                </a:lnTo>
                <a:lnTo>
                  <a:pt x="130495" y="276582"/>
                </a:lnTo>
                <a:lnTo>
                  <a:pt x="136395" y="275777"/>
                </a:lnTo>
                <a:lnTo>
                  <a:pt x="142232" y="275240"/>
                </a:lnTo>
                <a:lnTo>
                  <a:pt x="148029" y="273930"/>
                </a:lnTo>
                <a:lnTo>
                  <a:pt x="153799" y="272104"/>
                </a:lnTo>
                <a:lnTo>
                  <a:pt x="159550" y="269934"/>
                </a:lnTo>
                <a:lnTo>
                  <a:pt x="164337" y="267535"/>
                </a:lnTo>
                <a:lnTo>
                  <a:pt x="168480" y="264983"/>
                </a:lnTo>
                <a:lnTo>
                  <a:pt x="175624" y="259608"/>
                </a:lnTo>
                <a:lnTo>
                  <a:pt x="181974" y="254044"/>
                </a:lnTo>
                <a:lnTo>
                  <a:pt x="190512" y="245856"/>
                </a:lnTo>
                <a:lnTo>
                  <a:pt x="195456" y="241006"/>
                </a:lnTo>
                <a:lnTo>
                  <a:pt x="199704" y="235867"/>
                </a:lnTo>
                <a:lnTo>
                  <a:pt x="203488" y="230536"/>
                </a:lnTo>
                <a:lnTo>
                  <a:pt x="206964" y="225077"/>
                </a:lnTo>
                <a:lnTo>
                  <a:pt x="210234" y="219533"/>
                </a:lnTo>
                <a:lnTo>
                  <a:pt x="213366" y="213932"/>
                </a:lnTo>
                <a:lnTo>
                  <a:pt x="216406" y="208293"/>
                </a:lnTo>
                <a:lnTo>
                  <a:pt x="218433" y="202628"/>
                </a:lnTo>
                <a:lnTo>
                  <a:pt x="219785" y="196947"/>
                </a:lnTo>
                <a:lnTo>
                  <a:pt x="220686" y="191255"/>
                </a:lnTo>
                <a:lnTo>
                  <a:pt x="222239" y="185555"/>
                </a:lnTo>
                <a:lnTo>
                  <a:pt x="224227" y="179850"/>
                </a:lnTo>
                <a:lnTo>
                  <a:pt x="226505" y="174141"/>
                </a:lnTo>
                <a:lnTo>
                  <a:pt x="228975" y="168431"/>
                </a:lnTo>
                <a:lnTo>
                  <a:pt x="234261" y="157006"/>
                </a:lnTo>
                <a:lnTo>
                  <a:pt x="236051" y="150340"/>
                </a:lnTo>
                <a:lnTo>
                  <a:pt x="237246" y="143038"/>
                </a:lnTo>
                <a:lnTo>
                  <a:pt x="238041" y="135313"/>
                </a:lnTo>
                <a:lnTo>
                  <a:pt x="239524" y="128257"/>
                </a:lnTo>
                <a:lnTo>
                  <a:pt x="241465" y="121649"/>
                </a:lnTo>
                <a:lnTo>
                  <a:pt x="243712" y="115338"/>
                </a:lnTo>
                <a:lnTo>
                  <a:pt x="244257" y="108274"/>
                </a:lnTo>
                <a:lnTo>
                  <a:pt x="243668" y="100707"/>
                </a:lnTo>
                <a:lnTo>
                  <a:pt x="242323" y="92804"/>
                </a:lnTo>
                <a:lnTo>
                  <a:pt x="241426" y="85631"/>
                </a:lnTo>
                <a:lnTo>
                  <a:pt x="240829" y="78944"/>
                </a:lnTo>
                <a:lnTo>
                  <a:pt x="240430" y="72581"/>
                </a:lnTo>
                <a:lnTo>
                  <a:pt x="239211" y="66434"/>
                </a:lnTo>
                <a:lnTo>
                  <a:pt x="237447" y="60431"/>
                </a:lnTo>
                <a:lnTo>
                  <a:pt x="235318" y="54524"/>
                </a:lnTo>
                <a:lnTo>
                  <a:pt x="232946" y="48681"/>
                </a:lnTo>
                <a:lnTo>
                  <a:pt x="230413" y="42880"/>
                </a:lnTo>
                <a:lnTo>
                  <a:pt x="227771" y="37108"/>
                </a:lnTo>
                <a:lnTo>
                  <a:pt x="225057" y="32308"/>
                </a:lnTo>
                <a:lnTo>
                  <a:pt x="219502" y="24434"/>
                </a:lnTo>
                <a:lnTo>
                  <a:pt x="215735" y="21001"/>
                </a:lnTo>
                <a:lnTo>
                  <a:pt x="211318" y="17760"/>
                </a:lnTo>
                <a:lnTo>
                  <a:pt x="206469" y="14646"/>
                </a:lnTo>
                <a:lnTo>
                  <a:pt x="201331" y="11618"/>
                </a:lnTo>
                <a:lnTo>
                  <a:pt x="196001" y="8647"/>
                </a:lnTo>
                <a:lnTo>
                  <a:pt x="190542" y="5714"/>
                </a:lnTo>
                <a:lnTo>
                  <a:pt x="185951" y="3758"/>
                </a:lnTo>
                <a:lnTo>
                  <a:pt x="181937" y="2454"/>
                </a:lnTo>
                <a:lnTo>
                  <a:pt x="178309" y="1586"/>
                </a:lnTo>
                <a:lnTo>
                  <a:pt x="173032" y="1006"/>
                </a:lnTo>
                <a:lnTo>
                  <a:pt x="166658" y="620"/>
                </a:lnTo>
                <a:lnTo>
                  <a:pt x="152906" y="190"/>
                </a:lnTo>
                <a:lnTo>
                  <a:pt x="140445" y="0"/>
                </a:lnTo>
                <a:lnTo>
                  <a:pt x="134455" y="901"/>
                </a:lnTo>
                <a:lnTo>
                  <a:pt x="128557" y="2455"/>
                </a:lnTo>
                <a:lnTo>
                  <a:pt x="122720" y="4443"/>
                </a:lnTo>
                <a:lnTo>
                  <a:pt x="116923" y="5769"/>
                </a:lnTo>
                <a:lnTo>
                  <a:pt x="111154" y="6652"/>
                </a:lnTo>
                <a:lnTo>
                  <a:pt x="105402" y="7241"/>
                </a:lnTo>
                <a:lnTo>
                  <a:pt x="99663" y="7634"/>
                </a:lnTo>
                <a:lnTo>
                  <a:pt x="93933" y="7896"/>
                </a:lnTo>
                <a:lnTo>
                  <a:pt x="88206" y="8071"/>
                </a:lnTo>
                <a:lnTo>
                  <a:pt x="83437" y="9139"/>
                </a:lnTo>
                <a:lnTo>
                  <a:pt x="79305" y="10804"/>
                </a:lnTo>
                <a:lnTo>
                  <a:pt x="72173" y="14242"/>
                </a:lnTo>
                <a:lnTo>
                  <a:pt x="65828" y="15770"/>
                </a:lnTo>
                <a:lnTo>
                  <a:pt x="63755" y="17130"/>
                </a:lnTo>
                <a:lnTo>
                  <a:pt x="62374" y="18989"/>
                </a:lnTo>
                <a:lnTo>
                  <a:pt x="59610" y="2556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23"/>
          <p:cNvSpPr/>
          <p:nvPr/>
        </p:nvSpPr>
        <p:spPr>
          <a:xfrm>
            <a:off x="6217933" y="2220287"/>
            <a:ext cx="279126" cy="488619"/>
          </a:xfrm>
          <a:custGeom>
            <a:avLst/>
            <a:gdLst/>
            <a:ahLst/>
            <a:cxnLst/>
            <a:rect l="0" t="0" r="0" b="0"/>
            <a:pathLst>
              <a:path w="279126" h="488619">
                <a:moveTo>
                  <a:pt x="145719" y="25708"/>
                </a:moveTo>
                <a:lnTo>
                  <a:pt x="145719" y="21157"/>
                </a:lnTo>
                <a:lnTo>
                  <a:pt x="146672" y="19816"/>
                </a:lnTo>
                <a:lnTo>
                  <a:pt x="148259" y="18922"/>
                </a:lnTo>
                <a:lnTo>
                  <a:pt x="150270" y="18327"/>
                </a:lnTo>
                <a:lnTo>
                  <a:pt x="151611" y="16977"/>
                </a:lnTo>
                <a:lnTo>
                  <a:pt x="152504" y="15125"/>
                </a:lnTo>
                <a:lnTo>
                  <a:pt x="153938" y="9859"/>
                </a:lnTo>
                <a:lnTo>
                  <a:pt x="154260" y="1296"/>
                </a:lnTo>
                <a:lnTo>
                  <a:pt x="153318" y="860"/>
                </a:lnTo>
                <a:lnTo>
                  <a:pt x="146908" y="105"/>
                </a:lnTo>
                <a:lnTo>
                  <a:pt x="139110" y="13"/>
                </a:lnTo>
                <a:lnTo>
                  <a:pt x="133892" y="0"/>
                </a:lnTo>
                <a:lnTo>
                  <a:pt x="125858" y="2535"/>
                </a:lnTo>
                <a:lnTo>
                  <a:pt x="121048" y="4544"/>
                </a:lnTo>
                <a:lnTo>
                  <a:pt x="113164" y="9317"/>
                </a:lnTo>
                <a:lnTo>
                  <a:pt x="105533" y="14613"/>
                </a:lnTo>
                <a:lnTo>
                  <a:pt x="100830" y="17358"/>
                </a:lnTo>
                <a:lnTo>
                  <a:pt x="95791" y="20141"/>
                </a:lnTo>
                <a:lnTo>
                  <a:pt x="87651" y="28314"/>
                </a:lnTo>
                <a:lnTo>
                  <a:pt x="84147" y="33160"/>
                </a:lnTo>
                <a:lnTo>
                  <a:pt x="79907" y="37343"/>
                </a:lnTo>
                <a:lnTo>
                  <a:pt x="75174" y="41085"/>
                </a:lnTo>
                <a:lnTo>
                  <a:pt x="70114" y="44532"/>
                </a:lnTo>
                <a:lnTo>
                  <a:pt x="61952" y="53441"/>
                </a:lnTo>
                <a:lnTo>
                  <a:pt x="54197" y="63751"/>
                </a:lnTo>
                <a:lnTo>
                  <a:pt x="49461" y="69168"/>
                </a:lnTo>
                <a:lnTo>
                  <a:pt x="44400" y="74683"/>
                </a:lnTo>
                <a:lnTo>
                  <a:pt x="36236" y="85892"/>
                </a:lnTo>
                <a:lnTo>
                  <a:pt x="29432" y="96271"/>
                </a:lnTo>
                <a:lnTo>
                  <a:pt x="23233" y="104059"/>
                </a:lnTo>
                <a:lnTo>
                  <a:pt x="17304" y="113236"/>
                </a:lnTo>
                <a:lnTo>
                  <a:pt x="11493" y="123664"/>
                </a:lnTo>
                <a:lnTo>
                  <a:pt x="5736" y="134649"/>
                </a:lnTo>
                <a:lnTo>
                  <a:pt x="2542" y="143341"/>
                </a:lnTo>
                <a:lnTo>
                  <a:pt x="1123" y="151331"/>
                </a:lnTo>
                <a:lnTo>
                  <a:pt x="323" y="165588"/>
                </a:lnTo>
                <a:lnTo>
                  <a:pt x="87" y="177220"/>
                </a:lnTo>
                <a:lnTo>
                  <a:pt x="0" y="198707"/>
                </a:lnTo>
                <a:lnTo>
                  <a:pt x="948" y="201048"/>
                </a:lnTo>
                <a:lnTo>
                  <a:pt x="2533" y="202608"/>
                </a:lnTo>
                <a:lnTo>
                  <a:pt x="6833" y="205295"/>
                </a:lnTo>
                <a:lnTo>
                  <a:pt x="11920" y="209664"/>
                </a:lnTo>
                <a:lnTo>
                  <a:pt x="14610" y="211211"/>
                </a:lnTo>
                <a:lnTo>
                  <a:pt x="20138" y="212928"/>
                </a:lnTo>
                <a:lnTo>
                  <a:pt x="28310" y="213692"/>
                </a:lnTo>
                <a:lnTo>
                  <a:pt x="33157" y="213895"/>
                </a:lnTo>
                <a:lnTo>
                  <a:pt x="43621" y="214121"/>
                </a:lnTo>
                <a:lnTo>
                  <a:pt x="49079" y="214182"/>
                </a:lnTo>
                <a:lnTo>
                  <a:pt x="53670" y="213270"/>
                </a:lnTo>
                <a:lnTo>
                  <a:pt x="61311" y="209716"/>
                </a:lnTo>
                <a:lnTo>
                  <a:pt x="66587" y="208388"/>
                </a:lnTo>
                <a:lnTo>
                  <a:pt x="72962" y="207502"/>
                </a:lnTo>
                <a:lnTo>
                  <a:pt x="80069" y="206911"/>
                </a:lnTo>
                <a:lnTo>
                  <a:pt x="86712" y="204612"/>
                </a:lnTo>
                <a:lnTo>
                  <a:pt x="93046" y="201175"/>
                </a:lnTo>
                <a:lnTo>
                  <a:pt x="99174" y="196978"/>
                </a:lnTo>
                <a:lnTo>
                  <a:pt x="105164" y="193228"/>
                </a:lnTo>
                <a:lnTo>
                  <a:pt x="111062" y="189775"/>
                </a:lnTo>
                <a:lnTo>
                  <a:pt x="116900" y="186521"/>
                </a:lnTo>
                <a:lnTo>
                  <a:pt x="128466" y="180365"/>
                </a:lnTo>
                <a:lnTo>
                  <a:pt x="134217" y="177390"/>
                </a:lnTo>
                <a:lnTo>
                  <a:pt x="139003" y="173502"/>
                </a:lnTo>
                <a:lnTo>
                  <a:pt x="146862" y="164102"/>
                </a:lnTo>
                <a:lnTo>
                  <a:pt x="153530" y="156114"/>
                </a:lnTo>
                <a:lnTo>
                  <a:pt x="156641" y="152650"/>
                </a:lnTo>
                <a:lnTo>
                  <a:pt x="158715" y="148436"/>
                </a:lnTo>
                <a:lnTo>
                  <a:pt x="162587" y="133403"/>
                </a:lnTo>
                <a:lnTo>
                  <a:pt x="166868" y="122467"/>
                </a:lnTo>
                <a:lnTo>
                  <a:pt x="170083" y="110151"/>
                </a:lnTo>
                <a:lnTo>
                  <a:pt x="171036" y="95919"/>
                </a:lnTo>
                <a:lnTo>
                  <a:pt x="171259" y="85170"/>
                </a:lnTo>
                <a:lnTo>
                  <a:pt x="171427" y="53059"/>
                </a:lnTo>
                <a:lnTo>
                  <a:pt x="170477" y="48704"/>
                </a:lnTo>
                <a:lnTo>
                  <a:pt x="164650" y="34872"/>
                </a:lnTo>
                <a:lnTo>
                  <a:pt x="164055" y="31817"/>
                </a:lnTo>
                <a:lnTo>
                  <a:pt x="160853" y="25883"/>
                </a:lnTo>
                <a:lnTo>
                  <a:pt x="154326" y="17180"/>
                </a:lnTo>
                <a:lnTo>
                  <a:pt x="154302" y="21699"/>
                </a:lnTo>
                <a:lnTo>
                  <a:pt x="155251" y="23988"/>
                </a:lnTo>
                <a:lnTo>
                  <a:pt x="160185" y="31760"/>
                </a:lnTo>
                <a:lnTo>
                  <a:pt x="164875" y="45459"/>
                </a:lnTo>
                <a:lnTo>
                  <a:pt x="169473" y="54489"/>
                </a:lnTo>
                <a:lnTo>
                  <a:pt x="177416" y="65879"/>
                </a:lnTo>
                <a:lnTo>
                  <a:pt x="185803" y="80896"/>
                </a:lnTo>
                <a:lnTo>
                  <a:pt x="191474" y="91828"/>
                </a:lnTo>
                <a:lnTo>
                  <a:pt x="197170" y="105577"/>
                </a:lnTo>
                <a:lnTo>
                  <a:pt x="203829" y="120260"/>
                </a:lnTo>
                <a:lnTo>
                  <a:pt x="208272" y="126842"/>
                </a:lnTo>
                <a:lnTo>
                  <a:pt x="213138" y="133136"/>
                </a:lnTo>
                <a:lnTo>
                  <a:pt x="221086" y="145208"/>
                </a:lnTo>
                <a:lnTo>
                  <a:pt x="227793" y="157876"/>
                </a:lnTo>
                <a:lnTo>
                  <a:pt x="233949" y="173032"/>
                </a:lnTo>
                <a:lnTo>
                  <a:pt x="239860" y="189292"/>
                </a:lnTo>
                <a:lnTo>
                  <a:pt x="242770" y="197629"/>
                </a:lnTo>
                <a:lnTo>
                  <a:pt x="246615" y="206044"/>
                </a:lnTo>
                <a:lnTo>
                  <a:pt x="251083" y="214512"/>
                </a:lnTo>
                <a:lnTo>
                  <a:pt x="255966" y="223015"/>
                </a:lnTo>
                <a:lnTo>
                  <a:pt x="260175" y="231541"/>
                </a:lnTo>
                <a:lnTo>
                  <a:pt x="263933" y="240082"/>
                </a:lnTo>
                <a:lnTo>
                  <a:pt x="267391" y="248634"/>
                </a:lnTo>
                <a:lnTo>
                  <a:pt x="269696" y="257193"/>
                </a:lnTo>
                <a:lnTo>
                  <a:pt x="271233" y="265756"/>
                </a:lnTo>
                <a:lnTo>
                  <a:pt x="272258" y="274322"/>
                </a:lnTo>
                <a:lnTo>
                  <a:pt x="272941" y="282891"/>
                </a:lnTo>
                <a:lnTo>
                  <a:pt x="273396" y="291461"/>
                </a:lnTo>
                <a:lnTo>
                  <a:pt x="273700" y="300031"/>
                </a:lnTo>
                <a:lnTo>
                  <a:pt x="274854" y="308602"/>
                </a:lnTo>
                <a:lnTo>
                  <a:pt x="276577" y="317174"/>
                </a:lnTo>
                <a:lnTo>
                  <a:pt x="278678" y="325746"/>
                </a:lnTo>
                <a:lnTo>
                  <a:pt x="279125" y="334318"/>
                </a:lnTo>
                <a:lnTo>
                  <a:pt x="278472" y="342891"/>
                </a:lnTo>
                <a:lnTo>
                  <a:pt x="277083" y="351463"/>
                </a:lnTo>
                <a:lnTo>
                  <a:pt x="275205" y="360035"/>
                </a:lnTo>
                <a:lnTo>
                  <a:pt x="273001" y="368608"/>
                </a:lnTo>
                <a:lnTo>
                  <a:pt x="270579" y="377180"/>
                </a:lnTo>
                <a:lnTo>
                  <a:pt x="265348" y="391785"/>
                </a:lnTo>
                <a:lnTo>
                  <a:pt x="259847" y="405579"/>
                </a:lnTo>
                <a:lnTo>
                  <a:pt x="254228" y="421234"/>
                </a:lnTo>
                <a:lnTo>
                  <a:pt x="246015" y="435177"/>
                </a:lnTo>
                <a:lnTo>
                  <a:pt x="241158" y="441562"/>
                </a:lnTo>
                <a:lnTo>
                  <a:pt x="236015" y="446772"/>
                </a:lnTo>
                <a:lnTo>
                  <a:pt x="230682" y="451197"/>
                </a:lnTo>
                <a:lnTo>
                  <a:pt x="225221" y="455100"/>
                </a:lnTo>
                <a:lnTo>
                  <a:pt x="219675" y="459606"/>
                </a:lnTo>
                <a:lnTo>
                  <a:pt x="214073" y="464516"/>
                </a:lnTo>
                <a:lnTo>
                  <a:pt x="208433" y="469694"/>
                </a:lnTo>
                <a:lnTo>
                  <a:pt x="202769" y="474098"/>
                </a:lnTo>
                <a:lnTo>
                  <a:pt x="197087" y="477988"/>
                </a:lnTo>
                <a:lnTo>
                  <a:pt x="191394" y="481532"/>
                </a:lnTo>
                <a:lnTo>
                  <a:pt x="185694" y="483896"/>
                </a:lnTo>
                <a:lnTo>
                  <a:pt x="179989" y="485471"/>
                </a:lnTo>
                <a:lnTo>
                  <a:pt x="174281" y="486522"/>
                </a:lnTo>
                <a:lnTo>
                  <a:pt x="168570" y="487222"/>
                </a:lnTo>
                <a:lnTo>
                  <a:pt x="162858" y="487689"/>
                </a:lnTo>
                <a:lnTo>
                  <a:pt x="157145" y="488000"/>
                </a:lnTo>
                <a:lnTo>
                  <a:pt x="143177" y="488346"/>
                </a:lnTo>
                <a:lnTo>
                  <a:pt x="80101" y="488618"/>
                </a:lnTo>
                <a:lnTo>
                  <a:pt x="75304" y="487667"/>
                </a:lnTo>
                <a:lnTo>
                  <a:pt x="64001" y="482730"/>
                </a:lnTo>
                <a:lnTo>
                  <a:pt x="57647" y="481241"/>
                </a:lnTo>
                <a:lnTo>
                  <a:pt x="51649" y="478039"/>
                </a:lnTo>
                <a:lnTo>
                  <a:pt x="44855" y="473441"/>
                </a:lnTo>
                <a:lnTo>
                  <a:pt x="40376" y="470882"/>
                </a:lnTo>
                <a:lnTo>
                  <a:pt x="25704" y="46290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24"/>
          <p:cNvSpPr/>
          <p:nvPr/>
        </p:nvSpPr>
        <p:spPr>
          <a:xfrm>
            <a:off x="6646544" y="2066368"/>
            <a:ext cx="325563" cy="367855"/>
          </a:xfrm>
          <a:custGeom>
            <a:avLst/>
            <a:gdLst/>
            <a:ahLst/>
            <a:cxnLst/>
            <a:rect l="0" t="0" r="0" b="0"/>
            <a:pathLst>
              <a:path w="325563" h="367855">
                <a:moveTo>
                  <a:pt x="0" y="33894"/>
                </a:moveTo>
                <a:lnTo>
                  <a:pt x="4552" y="33894"/>
                </a:lnTo>
                <a:lnTo>
                  <a:pt x="6844" y="32942"/>
                </a:lnTo>
                <a:lnTo>
                  <a:pt x="11932" y="29343"/>
                </a:lnTo>
                <a:lnTo>
                  <a:pt x="13670" y="27050"/>
                </a:lnTo>
                <a:lnTo>
                  <a:pt x="14829" y="24569"/>
                </a:lnTo>
                <a:lnTo>
                  <a:pt x="15601" y="21962"/>
                </a:lnTo>
                <a:lnTo>
                  <a:pt x="18021" y="19272"/>
                </a:lnTo>
                <a:lnTo>
                  <a:pt x="25789" y="13743"/>
                </a:lnTo>
                <a:lnTo>
                  <a:pt x="33052" y="10650"/>
                </a:lnTo>
                <a:lnTo>
                  <a:pt x="41360" y="8323"/>
                </a:lnTo>
                <a:lnTo>
                  <a:pt x="54577" y="4114"/>
                </a:lnTo>
                <a:lnTo>
                  <a:pt x="61150" y="2611"/>
                </a:lnTo>
                <a:lnTo>
                  <a:pt x="67437" y="1609"/>
                </a:lnTo>
                <a:lnTo>
                  <a:pt x="73534" y="941"/>
                </a:lnTo>
                <a:lnTo>
                  <a:pt x="80454" y="495"/>
                </a:lnTo>
                <a:lnTo>
                  <a:pt x="87927" y="198"/>
                </a:lnTo>
                <a:lnTo>
                  <a:pt x="95766" y="0"/>
                </a:lnTo>
                <a:lnTo>
                  <a:pt x="102896" y="820"/>
                </a:lnTo>
                <a:lnTo>
                  <a:pt x="109556" y="2320"/>
                </a:lnTo>
                <a:lnTo>
                  <a:pt x="115899" y="4272"/>
                </a:lnTo>
                <a:lnTo>
                  <a:pt x="122034" y="5574"/>
                </a:lnTo>
                <a:lnTo>
                  <a:pt x="128029" y="6441"/>
                </a:lnTo>
                <a:lnTo>
                  <a:pt x="133930" y="7020"/>
                </a:lnTo>
                <a:lnTo>
                  <a:pt x="139769" y="8358"/>
                </a:lnTo>
                <a:lnTo>
                  <a:pt x="145567" y="10202"/>
                </a:lnTo>
                <a:lnTo>
                  <a:pt x="151337" y="12385"/>
                </a:lnTo>
                <a:lnTo>
                  <a:pt x="160289" y="17349"/>
                </a:lnTo>
                <a:lnTo>
                  <a:pt x="164010" y="20007"/>
                </a:lnTo>
                <a:lnTo>
                  <a:pt x="170684" y="28040"/>
                </a:lnTo>
                <a:lnTo>
                  <a:pt x="173797" y="32848"/>
                </a:lnTo>
                <a:lnTo>
                  <a:pt x="177256" y="43272"/>
                </a:lnTo>
                <a:lnTo>
                  <a:pt x="178793" y="53302"/>
                </a:lnTo>
                <a:lnTo>
                  <a:pt x="179476" y="60935"/>
                </a:lnTo>
                <a:lnTo>
                  <a:pt x="177240" y="70042"/>
                </a:lnTo>
                <a:lnTo>
                  <a:pt x="175310" y="75138"/>
                </a:lnTo>
                <a:lnTo>
                  <a:pt x="168086" y="85880"/>
                </a:lnTo>
                <a:lnTo>
                  <a:pt x="163493" y="91411"/>
                </a:lnTo>
                <a:lnTo>
                  <a:pt x="158525" y="97956"/>
                </a:lnTo>
                <a:lnTo>
                  <a:pt x="147926" y="112849"/>
                </a:lnTo>
                <a:lnTo>
                  <a:pt x="141480" y="119868"/>
                </a:lnTo>
                <a:lnTo>
                  <a:pt x="134325" y="126452"/>
                </a:lnTo>
                <a:lnTo>
                  <a:pt x="126698" y="132747"/>
                </a:lnTo>
                <a:lnTo>
                  <a:pt x="119708" y="137896"/>
                </a:lnTo>
                <a:lnTo>
                  <a:pt x="113143" y="142281"/>
                </a:lnTo>
                <a:lnTo>
                  <a:pt x="106861" y="146157"/>
                </a:lnTo>
                <a:lnTo>
                  <a:pt x="100768" y="150646"/>
                </a:lnTo>
                <a:lnTo>
                  <a:pt x="94802" y="155544"/>
                </a:lnTo>
                <a:lnTo>
                  <a:pt x="88919" y="160714"/>
                </a:lnTo>
                <a:lnTo>
                  <a:pt x="83092" y="164161"/>
                </a:lnTo>
                <a:lnTo>
                  <a:pt x="77302" y="166459"/>
                </a:lnTo>
                <a:lnTo>
                  <a:pt x="71538" y="167990"/>
                </a:lnTo>
                <a:lnTo>
                  <a:pt x="62592" y="172232"/>
                </a:lnTo>
                <a:lnTo>
                  <a:pt x="53640" y="178166"/>
                </a:lnTo>
                <a:lnTo>
                  <a:pt x="44248" y="186879"/>
                </a:lnTo>
                <a:lnTo>
                  <a:pt x="43787" y="186367"/>
                </a:lnTo>
                <a:lnTo>
                  <a:pt x="43274" y="183257"/>
                </a:lnTo>
                <a:lnTo>
                  <a:pt x="44090" y="182047"/>
                </a:lnTo>
                <a:lnTo>
                  <a:pt x="45585" y="181240"/>
                </a:lnTo>
                <a:lnTo>
                  <a:pt x="47535" y="180702"/>
                </a:lnTo>
                <a:lnTo>
                  <a:pt x="52242" y="177565"/>
                </a:lnTo>
                <a:lnTo>
                  <a:pt x="58462" y="172995"/>
                </a:lnTo>
                <a:lnTo>
                  <a:pt x="67576" y="167789"/>
                </a:lnTo>
                <a:lnTo>
                  <a:pt x="73626" y="166020"/>
                </a:lnTo>
                <a:lnTo>
                  <a:pt x="80517" y="164840"/>
                </a:lnTo>
                <a:lnTo>
                  <a:pt x="87968" y="164054"/>
                </a:lnTo>
                <a:lnTo>
                  <a:pt x="95793" y="162578"/>
                </a:lnTo>
                <a:lnTo>
                  <a:pt x="103867" y="160641"/>
                </a:lnTo>
                <a:lnTo>
                  <a:pt x="112107" y="158397"/>
                </a:lnTo>
                <a:lnTo>
                  <a:pt x="121411" y="156901"/>
                </a:lnTo>
                <a:lnTo>
                  <a:pt x="131423" y="155904"/>
                </a:lnTo>
                <a:lnTo>
                  <a:pt x="141909" y="155239"/>
                </a:lnTo>
                <a:lnTo>
                  <a:pt x="161178" y="154500"/>
                </a:lnTo>
                <a:lnTo>
                  <a:pt x="170317" y="154303"/>
                </a:lnTo>
                <a:lnTo>
                  <a:pt x="179268" y="155124"/>
                </a:lnTo>
                <a:lnTo>
                  <a:pt x="188092" y="156624"/>
                </a:lnTo>
                <a:lnTo>
                  <a:pt x="206469" y="160831"/>
                </a:lnTo>
                <a:lnTo>
                  <a:pt x="227337" y="165875"/>
                </a:lnTo>
                <a:lnTo>
                  <a:pt x="236331" y="168554"/>
                </a:lnTo>
                <a:lnTo>
                  <a:pt x="244232" y="171292"/>
                </a:lnTo>
                <a:lnTo>
                  <a:pt x="251403" y="174071"/>
                </a:lnTo>
                <a:lnTo>
                  <a:pt x="258090" y="176875"/>
                </a:lnTo>
                <a:lnTo>
                  <a:pt x="264453" y="179697"/>
                </a:lnTo>
                <a:lnTo>
                  <a:pt x="270599" y="182531"/>
                </a:lnTo>
                <a:lnTo>
                  <a:pt x="276602" y="186325"/>
                </a:lnTo>
                <a:lnTo>
                  <a:pt x="282509" y="190760"/>
                </a:lnTo>
                <a:lnTo>
                  <a:pt x="288352" y="195622"/>
                </a:lnTo>
                <a:lnTo>
                  <a:pt x="294152" y="200767"/>
                </a:lnTo>
                <a:lnTo>
                  <a:pt x="305678" y="211565"/>
                </a:lnTo>
                <a:lnTo>
                  <a:pt x="314609" y="222714"/>
                </a:lnTo>
                <a:lnTo>
                  <a:pt x="318325" y="228354"/>
                </a:lnTo>
                <a:lnTo>
                  <a:pt x="320802" y="234972"/>
                </a:lnTo>
                <a:lnTo>
                  <a:pt x="322453" y="242241"/>
                </a:lnTo>
                <a:lnTo>
                  <a:pt x="323554" y="249944"/>
                </a:lnTo>
                <a:lnTo>
                  <a:pt x="324288" y="256985"/>
                </a:lnTo>
                <a:lnTo>
                  <a:pt x="324777" y="263584"/>
                </a:lnTo>
                <a:lnTo>
                  <a:pt x="325321" y="275043"/>
                </a:lnTo>
                <a:lnTo>
                  <a:pt x="325562" y="283312"/>
                </a:lnTo>
                <a:lnTo>
                  <a:pt x="323129" y="292701"/>
                </a:lnTo>
                <a:lnTo>
                  <a:pt x="321147" y="297872"/>
                </a:lnTo>
                <a:lnTo>
                  <a:pt x="313866" y="308698"/>
                </a:lnTo>
                <a:lnTo>
                  <a:pt x="304279" y="319859"/>
                </a:lnTo>
                <a:lnTo>
                  <a:pt x="293668" y="331169"/>
                </a:lnTo>
                <a:lnTo>
                  <a:pt x="288171" y="335900"/>
                </a:lnTo>
                <a:lnTo>
                  <a:pt x="282602" y="340007"/>
                </a:lnTo>
                <a:lnTo>
                  <a:pt x="276984" y="343696"/>
                </a:lnTo>
                <a:lnTo>
                  <a:pt x="271333" y="347109"/>
                </a:lnTo>
                <a:lnTo>
                  <a:pt x="265661" y="350337"/>
                </a:lnTo>
                <a:lnTo>
                  <a:pt x="259975" y="353441"/>
                </a:lnTo>
                <a:lnTo>
                  <a:pt x="254279" y="355510"/>
                </a:lnTo>
                <a:lnTo>
                  <a:pt x="248577" y="356890"/>
                </a:lnTo>
                <a:lnTo>
                  <a:pt x="242871" y="357810"/>
                </a:lnTo>
                <a:lnTo>
                  <a:pt x="237162" y="358423"/>
                </a:lnTo>
                <a:lnTo>
                  <a:pt x="231450" y="358832"/>
                </a:lnTo>
                <a:lnTo>
                  <a:pt x="225738" y="359104"/>
                </a:lnTo>
                <a:lnTo>
                  <a:pt x="220025" y="360238"/>
                </a:lnTo>
                <a:lnTo>
                  <a:pt x="214311" y="361947"/>
                </a:lnTo>
                <a:lnTo>
                  <a:pt x="208596" y="364038"/>
                </a:lnTo>
                <a:lnTo>
                  <a:pt x="202882" y="365433"/>
                </a:lnTo>
                <a:lnTo>
                  <a:pt x="197167" y="366362"/>
                </a:lnTo>
                <a:lnTo>
                  <a:pt x="191453" y="366982"/>
                </a:lnTo>
                <a:lnTo>
                  <a:pt x="184785" y="367395"/>
                </a:lnTo>
                <a:lnTo>
                  <a:pt x="169756" y="367854"/>
                </a:lnTo>
                <a:lnTo>
                  <a:pt x="163654" y="367024"/>
                </a:lnTo>
                <a:lnTo>
                  <a:pt x="154333" y="363562"/>
                </a:lnTo>
                <a:lnTo>
                  <a:pt x="144475" y="361388"/>
                </a:lnTo>
                <a:lnTo>
                  <a:pt x="134697" y="360422"/>
                </a:lnTo>
                <a:lnTo>
                  <a:pt x="127175" y="359993"/>
                </a:lnTo>
                <a:lnTo>
                  <a:pt x="123836" y="358926"/>
                </a:lnTo>
                <a:lnTo>
                  <a:pt x="114586" y="353826"/>
                </a:lnTo>
                <a:lnTo>
                  <a:pt x="105812" y="350939"/>
                </a:lnTo>
                <a:lnTo>
                  <a:pt x="97180" y="345427"/>
                </a:lnTo>
                <a:lnTo>
                  <a:pt x="94315" y="344453"/>
                </a:lnTo>
                <a:lnTo>
                  <a:pt x="85725" y="34250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25"/>
          <p:cNvSpPr/>
          <p:nvPr/>
        </p:nvSpPr>
        <p:spPr>
          <a:xfrm>
            <a:off x="7100887" y="2263139"/>
            <a:ext cx="300039" cy="1"/>
          </a:xfrm>
          <a:custGeom>
            <a:avLst/>
            <a:gdLst/>
            <a:ahLst/>
            <a:cxnLst/>
            <a:rect l="0" t="0" r="0" b="0"/>
            <a:pathLst>
              <a:path w="300039" h="1">
                <a:moveTo>
                  <a:pt x="0" y="0"/>
                </a:moveTo>
                <a:lnTo>
                  <a:pt x="30003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26"/>
          <p:cNvSpPr/>
          <p:nvPr/>
        </p:nvSpPr>
        <p:spPr>
          <a:xfrm>
            <a:off x="7555230" y="2023110"/>
            <a:ext cx="51436" cy="445771"/>
          </a:xfrm>
          <a:custGeom>
            <a:avLst/>
            <a:gdLst/>
            <a:ahLst/>
            <a:cxnLst/>
            <a:rect l="0" t="0" r="0" b="0"/>
            <a:pathLst>
              <a:path w="51436" h="445771">
                <a:moveTo>
                  <a:pt x="0" y="0"/>
                </a:moveTo>
                <a:lnTo>
                  <a:pt x="0" y="87463"/>
                </a:lnTo>
                <a:lnTo>
                  <a:pt x="952" y="95456"/>
                </a:lnTo>
                <a:lnTo>
                  <a:pt x="2540" y="103642"/>
                </a:lnTo>
                <a:lnTo>
                  <a:pt x="4551" y="111957"/>
                </a:lnTo>
                <a:lnTo>
                  <a:pt x="5891" y="121310"/>
                </a:lnTo>
                <a:lnTo>
                  <a:pt x="6785" y="131356"/>
                </a:lnTo>
                <a:lnTo>
                  <a:pt x="7381" y="141863"/>
                </a:lnTo>
                <a:lnTo>
                  <a:pt x="8730" y="152678"/>
                </a:lnTo>
                <a:lnTo>
                  <a:pt x="10583" y="163697"/>
                </a:lnTo>
                <a:lnTo>
                  <a:pt x="12770" y="174854"/>
                </a:lnTo>
                <a:lnTo>
                  <a:pt x="14228" y="185149"/>
                </a:lnTo>
                <a:lnTo>
                  <a:pt x="15200" y="194870"/>
                </a:lnTo>
                <a:lnTo>
                  <a:pt x="15848" y="204208"/>
                </a:lnTo>
                <a:lnTo>
                  <a:pt x="16281" y="214244"/>
                </a:lnTo>
                <a:lnTo>
                  <a:pt x="16761" y="235554"/>
                </a:lnTo>
                <a:lnTo>
                  <a:pt x="17111" y="298452"/>
                </a:lnTo>
                <a:lnTo>
                  <a:pt x="18075" y="307553"/>
                </a:lnTo>
                <a:lnTo>
                  <a:pt x="19670" y="316478"/>
                </a:lnTo>
                <a:lnTo>
                  <a:pt x="21685" y="325285"/>
                </a:lnTo>
                <a:lnTo>
                  <a:pt x="23029" y="333062"/>
                </a:lnTo>
                <a:lnTo>
                  <a:pt x="24522" y="346782"/>
                </a:lnTo>
                <a:lnTo>
                  <a:pt x="25873" y="353108"/>
                </a:lnTo>
                <a:lnTo>
                  <a:pt x="27726" y="359230"/>
                </a:lnTo>
                <a:lnTo>
                  <a:pt x="29913" y="365217"/>
                </a:lnTo>
                <a:lnTo>
                  <a:pt x="31372" y="371113"/>
                </a:lnTo>
                <a:lnTo>
                  <a:pt x="32345" y="376948"/>
                </a:lnTo>
                <a:lnTo>
                  <a:pt x="32993" y="382744"/>
                </a:lnTo>
                <a:lnTo>
                  <a:pt x="34378" y="388512"/>
                </a:lnTo>
                <a:lnTo>
                  <a:pt x="36253" y="394263"/>
                </a:lnTo>
                <a:lnTo>
                  <a:pt x="38456" y="400002"/>
                </a:lnTo>
                <a:lnTo>
                  <a:pt x="39925" y="405733"/>
                </a:lnTo>
                <a:lnTo>
                  <a:pt x="40904" y="411458"/>
                </a:lnTo>
                <a:lnTo>
                  <a:pt x="41557" y="417180"/>
                </a:lnTo>
                <a:lnTo>
                  <a:pt x="42944" y="421948"/>
                </a:lnTo>
                <a:lnTo>
                  <a:pt x="44822" y="426078"/>
                </a:lnTo>
                <a:lnTo>
                  <a:pt x="47026" y="429785"/>
                </a:lnTo>
                <a:lnTo>
                  <a:pt x="48495" y="433208"/>
                </a:lnTo>
                <a:lnTo>
                  <a:pt x="49476" y="436442"/>
                </a:lnTo>
                <a:lnTo>
                  <a:pt x="51435" y="4457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27"/>
          <p:cNvSpPr/>
          <p:nvPr/>
        </p:nvSpPr>
        <p:spPr>
          <a:xfrm>
            <a:off x="7649527" y="2220708"/>
            <a:ext cx="239878" cy="230481"/>
          </a:xfrm>
          <a:custGeom>
            <a:avLst/>
            <a:gdLst/>
            <a:ahLst/>
            <a:cxnLst/>
            <a:rect l="0" t="0" r="0" b="0"/>
            <a:pathLst>
              <a:path w="239878" h="230481">
                <a:moveTo>
                  <a:pt x="51435" y="8142"/>
                </a:moveTo>
                <a:lnTo>
                  <a:pt x="51435" y="12693"/>
                </a:lnTo>
                <a:lnTo>
                  <a:pt x="50483" y="14986"/>
                </a:lnTo>
                <a:lnTo>
                  <a:pt x="46884" y="20073"/>
                </a:lnTo>
                <a:lnTo>
                  <a:pt x="45544" y="23716"/>
                </a:lnTo>
                <a:lnTo>
                  <a:pt x="44650" y="28050"/>
                </a:lnTo>
                <a:lnTo>
                  <a:pt x="44054" y="32844"/>
                </a:lnTo>
                <a:lnTo>
                  <a:pt x="42705" y="37945"/>
                </a:lnTo>
                <a:lnTo>
                  <a:pt x="40852" y="43250"/>
                </a:lnTo>
                <a:lnTo>
                  <a:pt x="38665" y="48693"/>
                </a:lnTo>
                <a:lnTo>
                  <a:pt x="37206" y="54226"/>
                </a:lnTo>
                <a:lnTo>
                  <a:pt x="36234" y="59819"/>
                </a:lnTo>
                <a:lnTo>
                  <a:pt x="35586" y="65453"/>
                </a:lnTo>
                <a:lnTo>
                  <a:pt x="34202" y="71114"/>
                </a:lnTo>
                <a:lnTo>
                  <a:pt x="32326" y="76794"/>
                </a:lnTo>
                <a:lnTo>
                  <a:pt x="30124" y="82485"/>
                </a:lnTo>
                <a:lnTo>
                  <a:pt x="29607" y="89136"/>
                </a:lnTo>
                <a:lnTo>
                  <a:pt x="30215" y="96428"/>
                </a:lnTo>
                <a:lnTo>
                  <a:pt x="31574" y="104146"/>
                </a:lnTo>
                <a:lnTo>
                  <a:pt x="32479" y="111197"/>
                </a:lnTo>
                <a:lnTo>
                  <a:pt x="33083" y="117803"/>
                </a:lnTo>
                <a:lnTo>
                  <a:pt x="33485" y="124112"/>
                </a:lnTo>
                <a:lnTo>
                  <a:pt x="34706" y="131175"/>
                </a:lnTo>
                <a:lnTo>
                  <a:pt x="36472" y="138741"/>
                </a:lnTo>
                <a:lnTo>
                  <a:pt x="38602" y="146643"/>
                </a:lnTo>
                <a:lnTo>
                  <a:pt x="40974" y="153816"/>
                </a:lnTo>
                <a:lnTo>
                  <a:pt x="43509" y="160503"/>
                </a:lnTo>
                <a:lnTo>
                  <a:pt x="46151" y="166866"/>
                </a:lnTo>
                <a:lnTo>
                  <a:pt x="47912" y="173012"/>
                </a:lnTo>
                <a:lnTo>
                  <a:pt x="49087" y="179016"/>
                </a:lnTo>
                <a:lnTo>
                  <a:pt x="49869" y="184923"/>
                </a:lnTo>
                <a:lnTo>
                  <a:pt x="52296" y="190765"/>
                </a:lnTo>
                <a:lnTo>
                  <a:pt x="55819" y="196566"/>
                </a:lnTo>
                <a:lnTo>
                  <a:pt x="60073" y="202338"/>
                </a:lnTo>
                <a:lnTo>
                  <a:pt x="64813" y="207138"/>
                </a:lnTo>
                <a:lnTo>
                  <a:pt x="69879" y="211291"/>
                </a:lnTo>
                <a:lnTo>
                  <a:pt x="75161" y="215012"/>
                </a:lnTo>
                <a:lnTo>
                  <a:pt x="80587" y="218445"/>
                </a:lnTo>
                <a:lnTo>
                  <a:pt x="86110" y="221686"/>
                </a:lnTo>
                <a:lnTo>
                  <a:pt x="91697" y="224800"/>
                </a:lnTo>
                <a:lnTo>
                  <a:pt x="97327" y="226875"/>
                </a:lnTo>
                <a:lnTo>
                  <a:pt x="102984" y="228259"/>
                </a:lnTo>
                <a:lnTo>
                  <a:pt x="108662" y="229182"/>
                </a:lnTo>
                <a:lnTo>
                  <a:pt x="114351" y="229796"/>
                </a:lnTo>
                <a:lnTo>
                  <a:pt x="120049" y="230207"/>
                </a:lnTo>
                <a:lnTo>
                  <a:pt x="125753" y="230480"/>
                </a:lnTo>
                <a:lnTo>
                  <a:pt x="132413" y="229710"/>
                </a:lnTo>
                <a:lnTo>
                  <a:pt x="139710" y="228244"/>
                </a:lnTo>
                <a:lnTo>
                  <a:pt x="147433" y="226314"/>
                </a:lnTo>
                <a:lnTo>
                  <a:pt x="154486" y="224075"/>
                </a:lnTo>
                <a:lnTo>
                  <a:pt x="161093" y="221629"/>
                </a:lnTo>
                <a:lnTo>
                  <a:pt x="167403" y="219047"/>
                </a:lnTo>
                <a:lnTo>
                  <a:pt x="173514" y="216373"/>
                </a:lnTo>
                <a:lnTo>
                  <a:pt x="185386" y="210861"/>
                </a:lnTo>
                <a:lnTo>
                  <a:pt x="202778" y="202403"/>
                </a:lnTo>
                <a:lnTo>
                  <a:pt x="207576" y="198609"/>
                </a:lnTo>
                <a:lnTo>
                  <a:pt x="211726" y="194175"/>
                </a:lnTo>
                <a:lnTo>
                  <a:pt x="215446" y="189314"/>
                </a:lnTo>
                <a:lnTo>
                  <a:pt x="218878" y="184168"/>
                </a:lnTo>
                <a:lnTo>
                  <a:pt x="222119" y="178833"/>
                </a:lnTo>
                <a:lnTo>
                  <a:pt x="225231" y="173371"/>
                </a:lnTo>
                <a:lnTo>
                  <a:pt x="231230" y="162222"/>
                </a:lnTo>
                <a:lnTo>
                  <a:pt x="234163" y="156582"/>
                </a:lnTo>
                <a:lnTo>
                  <a:pt x="236119" y="150917"/>
                </a:lnTo>
                <a:lnTo>
                  <a:pt x="237424" y="145235"/>
                </a:lnTo>
                <a:lnTo>
                  <a:pt x="238292" y="139542"/>
                </a:lnTo>
                <a:lnTo>
                  <a:pt x="238872" y="133842"/>
                </a:lnTo>
                <a:lnTo>
                  <a:pt x="239258" y="128137"/>
                </a:lnTo>
                <a:lnTo>
                  <a:pt x="239515" y="122428"/>
                </a:lnTo>
                <a:lnTo>
                  <a:pt x="239802" y="111006"/>
                </a:lnTo>
                <a:lnTo>
                  <a:pt x="239877" y="105293"/>
                </a:lnTo>
                <a:lnTo>
                  <a:pt x="238976" y="99579"/>
                </a:lnTo>
                <a:lnTo>
                  <a:pt x="237422" y="93865"/>
                </a:lnTo>
                <a:lnTo>
                  <a:pt x="235434" y="88151"/>
                </a:lnTo>
                <a:lnTo>
                  <a:pt x="234109" y="82436"/>
                </a:lnTo>
                <a:lnTo>
                  <a:pt x="233225" y="76721"/>
                </a:lnTo>
                <a:lnTo>
                  <a:pt x="232636" y="71006"/>
                </a:lnTo>
                <a:lnTo>
                  <a:pt x="231290" y="66244"/>
                </a:lnTo>
                <a:lnTo>
                  <a:pt x="229441" y="62117"/>
                </a:lnTo>
                <a:lnTo>
                  <a:pt x="227256" y="58412"/>
                </a:lnTo>
                <a:lnTo>
                  <a:pt x="223893" y="54038"/>
                </a:lnTo>
                <a:lnTo>
                  <a:pt x="219748" y="49217"/>
                </a:lnTo>
                <a:lnTo>
                  <a:pt x="215078" y="44097"/>
                </a:lnTo>
                <a:lnTo>
                  <a:pt x="210061" y="39732"/>
                </a:lnTo>
                <a:lnTo>
                  <a:pt x="204811" y="35869"/>
                </a:lnTo>
                <a:lnTo>
                  <a:pt x="178146" y="18275"/>
                </a:lnTo>
                <a:lnTo>
                  <a:pt x="170198" y="14897"/>
                </a:lnTo>
                <a:lnTo>
                  <a:pt x="162044" y="12645"/>
                </a:lnTo>
                <a:lnTo>
                  <a:pt x="153749" y="11144"/>
                </a:lnTo>
                <a:lnTo>
                  <a:pt x="145362" y="9191"/>
                </a:lnTo>
                <a:lnTo>
                  <a:pt x="136913" y="6936"/>
                </a:lnTo>
                <a:lnTo>
                  <a:pt x="128423" y="4480"/>
                </a:lnTo>
                <a:lnTo>
                  <a:pt x="120857" y="2843"/>
                </a:lnTo>
                <a:lnTo>
                  <a:pt x="113909" y="1752"/>
                </a:lnTo>
                <a:lnTo>
                  <a:pt x="107373" y="1024"/>
                </a:lnTo>
                <a:lnTo>
                  <a:pt x="100157" y="539"/>
                </a:lnTo>
                <a:lnTo>
                  <a:pt x="92489" y="216"/>
                </a:lnTo>
                <a:lnTo>
                  <a:pt x="84519" y="0"/>
                </a:lnTo>
                <a:lnTo>
                  <a:pt x="77301" y="809"/>
                </a:lnTo>
                <a:lnTo>
                  <a:pt x="70584" y="2301"/>
                </a:lnTo>
                <a:lnTo>
                  <a:pt x="64201" y="4248"/>
                </a:lnTo>
                <a:lnTo>
                  <a:pt x="58041" y="5546"/>
                </a:lnTo>
                <a:lnTo>
                  <a:pt x="52029" y="6411"/>
                </a:lnTo>
                <a:lnTo>
                  <a:pt x="46116" y="6988"/>
                </a:lnTo>
                <a:lnTo>
                  <a:pt x="41221" y="8325"/>
                </a:lnTo>
                <a:lnTo>
                  <a:pt x="37006" y="10169"/>
                </a:lnTo>
                <a:lnTo>
                  <a:pt x="33244" y="12351"/>
                </a:lnTo>
                <a:lnTo>
                  <a:pt x="28829" y="13805"/>
                </a:lnTo>
                <a:lnTo>
                  <a:pt x="23982" y="14775"/>
                </a:lnTo>
                <a:lnTo>
                  <a:pt x="18846" y="15421"/>
                </a:lnTo>
                <a:lnTo>
                  <a:pt x="15422" y="16805"/>
                </a:lnTo>
                <a:lnTo>
                  <a:pt x="13139" y="18680"/>
                </a:lnTo>
                <a:lnTo>
                  <a:pt x="11617" y="20882"/>
                </a:lnTo>
                <a:lnTo>
                  <a:pt x="9926" y="25869"/>
                </a:lnTo>
                <a:lnTo>
                  <a:pt x="9475" y="28532"/>
                </a:lnTo>
                <a:lnTo>
                  <a:pt x="8221" y="30308"/>
                </a:lnTo>
                <a:lnTo>
                  <a:pt x="6434" y="31492"/>
                </a:lnTo>
                <a:lnTo>
                  <a:pt x="0" y="3385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28"/>
          <p:cNvSpPr/>
          <p:nvPr/>
        </p:nvSpPr>
        <p:spPr>
          <a:xfrm>
            <a:off x="7889557" y="2206841"/>
            <a:ext cx="341198" cy="510629"/>
          </a:xfrm>
          <a:custGeom>
            <a:avLst/>
            <a:gdLst/>
            <a:ahLst/>
            <a:cxnLst/>
            <a:rect l="0" t="0" r="0" b="0"/>
            <a:pathLst>
              <a:path w="341198" h="510629">
                <a:moveTo>
                  <a:pt x="214312" y="22009"/>
                </a:moveTo>
                <a:lnTo>
                  <a:pt x="214312" y="9238"/>
                </a:lnTo>
                <a:lnTo>
                  <a:pt x="213360" y="7780"/>
                </a:lnTo>
                <a:lnTo>
                  <a:pt x="211773" y="6808"/>
                </a:lnTo>
                <a:lnTo>
                  <a:pt x="207468" y="5728"/>
                </a:lnTo>
                <a:lnTo>
                  <a:pt x="202381" y="5248"/>
                </a:lnTo>
                <a:lnTo>
                  <a:pt x="200642" y="4167"/>
                </a:lnTo>
                <a:lnTo>
                  <a:pt x="199484" y="2494"/>
                </a:lnTo>
                <a:lnTo>
                  <a:pt x="198712" y="426"/>
                </a:lnTo>
                <a:lnTo>
                  <a:pt x="196292" y="0"/>
                </a:lnTo>
                <a:lnTo>
                  <a:pt x="183785" y="2999"/>
                </a:lnTo>
                <a:lnTo>
                  <a:pt x="173440" y="4035"/>
                </a:lnTo>
                <a:lnTo>
                  <a:pt x="168014" y="5264"/>
                </a:lnTo>
                <a:lnTo>
                  <a:pt x="162492" y="7035"/>
                </a:lnTo>
                <a:lnTo>
                  <a:pt x="156906" y="9169"/>
                </a:lnTo>
                <a:lnTo>
                  <a:pt x="150325" y="12496"/>
                </a:lnTo>
                <a:lnTo>
                  <a:pt x="143079" y="16620"/>
                </a:lnTo>
                <a:lnTo>
                  <a:pt x="135391" y="21273"/>
                </a:lnTo>
                <a:lnTo>
                  <a:pt x="128360" y="26281"/>
                </a:lnTo>
                <a:lnTo>
                  <a:pt x="121769" y="31524"/>
                </a:lnTo>
                <a:lnTo>
                  <a:pt x="115469" y="36925"/>
                </a:lnTo>
                <a:lnTo>
                  <a:pt x="109364" y="42430"/>
                </a:lnTo>
                <a:lnTo>
                  <a:pt x="97501" y="53628"/>
                </a:lnTo>
                <a:lnTo>
                  <a:pt x="80113" y="70641"/>
                </a:lnTo>
                <a:lnTo>
                  <a:pt x="71166" y="84581"/>
                </a:lnTo>
                <a:lnTo>
                  <a:pt x="57661" y="112262"/>
                </a:lnTo>
                <a:lnTo>
                  <a:pt x="51662" y="126891"/>
                </a:lnTo>
                <a:lnTo>
                  <a:pt x="46773" y="141966"/>
                </a:lnTo>
                <a:lnTo>
                  <a:pt x="44601" y="155015"/>
                </a:lnTo>
                <a:lnTo>
                  <a:pt x="43635" y="167165"/>
                </a:lnTo>
                <a:lnTo>
                  <a:pt x="43378" y="173072"/>
                </a:lnTo>
                <a:lnTo>
                  <a:pt x="45632" y="184715"/>
                </a:lnTo>
                <a:lnTo>
                  <a:pt x="49808" y="195288"/>
                </a:lnTo>
                <a:lnTo>
                  <a:pt x="57515" y="206595"/>
                </a:lnTo>
                <a:lnTo>
                  <a:pt x="63027" y="212949"/>
                </a:lnTo>
                <a:lnTo>
                  <a:pt x="66783" y="215025"/>
                </a:lnTo>
                <a:lnTo>
                  <a:pt x="76036" y="217331"/>
                </a:lnTo>
                <a:lnTo>
                  <a:pt x="82123" y="217946"/>
                </a:lnTo>
                <a:lnTo>
                  <a:pt x="89039" y="218356"/>
                </a:lnTo>
                <a:lnTo>
                  <a:pt x="96506" y="218629"/>
                </a:lnTo>
                <a:lnTo>
                  <a:pt x="103390" y="217859"/>
                </a:lnTo>
                <a:lnTo>
                  <a:pt x="109884" y="216393"/>
                </a:lnTo>
                <a:lnTo>
                  <a:pt x="116119" y="214463"/>
                </a:lnTo>
                <a:lnTo>
                  <a:pt x="122180" y="212224"/>
                </a:lnTo>
                <a:lnTo>
                  <a:pt x="128126" y="209779"/>
                </a:lnTo>
                <a:lnTo>
                  <a:pt x="133995" y="207196"/>
                </a:lnTo>
                <a:lnTo>
                  <a:pt x="145595" y="201787"/>
                </a:lnTo>
                <a:lnTo>
                  <a:pt x="151356" y="199011"/>
                </a:lnTo>
                <a:lnTo>
                  <a:pt x="157103" y="195255"/>
                </a:lnTo>
                <a:lnTo>
                  <a:pt x="162837" y="190846"/>
                </a:lnTo>
                <a:lnTo>
                  <a:pt x="173338" y="181820"/>
                </a:lnTo>
                <a:lnTo>
                  <a:pt x="181179" y="174633"/>
                </a:lnTo>
                <a:lnTo>
                  <a:pt x="190948" y="165233"/>
                </a:lnTo>
                <a:lnTo>
                  <a:pt x="199876" y="151864"/>
                </a:lnTo>
                <a:lnTo>
                  <a:pt x="203133" y="141317"/>
                </a:lnTo>
                <a:lnTo>
                  <a:pt x="204582" y="130280"/>
                </a:lnTo>
                <a:lnTo>
                  <a:pt x="205225" y="119024"/>
                </a:lnTo>
                <a:lnTo>
                  <a:pt x="205512" y="107671"/>
                </a:lnTo>
                <a:lnTo>
                  <a:pt x="205727" y="72276"/>
                </a:lnTo>
                <a:lnTo>
                  <a:pt x="203194" y="63082"/>
                </a:lnTo>
                <a:lnTo>
                  <a:pt x="198953" y="49736"/>
                </a:lnTo>
                <a:lnTo>
                  <a:pt x="197697" y="37209"/>
                </a:lnTo>
                <a:lnTo>
                  <a:pt x="197168" y="22032"/>
                </a:lnTo>
                <a:lnTo>
                  <a:pt x="197168" y="31117"/>
                </a:lnTo>
                <a:lnTo>
                  <a:pt x="198121" y="34749"/>
                </a:lnTo>
                <a:lnTo>
                  <a:pt x="203059" y="45362"/>
                </a:lnTo>
                <a:lnTo>
                  <a:pt x="205898" y="60149"/>
                </a:lnTo>
                <a:lnTo>
                  <a:pt x="209938" y="71028"/>
                </a:lnTo>
                <a:lnTo>
                  <a:pt x="212368" y="82212"/>
                </a:lnTo>
                <a:lnTo>
                  <a:pt x="214401" y="94486"/>
                </a:lnTo>
                <a:lnTo>
                  <a:pt x="218479" y="109466"/>
                </a:lnTo>
                <a:lnTo>
                  <a:pt x="221854" y="117461"/>
                </a:lnTo>
                <a:lnTo>
                  <a:pt x="226007" y="125648"/>
                </a:lnTo>
                <a:lnTo>
                  <a:pt x="234750" y="141413"/>
                </a:lnTo>
                <a:lnTo>
                  <a:pt x="241811" y="154770"/>
                </a:lnTo>
                <a:lnTo>
                  <a:pt x="250664" y="169596"/>
                </a:lnTo>
                <a:lnTo>
                  <a:pt x="266359" y="194008"/>
                </a:lnTo>
                <a:lnTo>
                  <a:pt x="271870" y="202397"/>
                </a:lnTo>
                <a:lnTo>
                  <a:pt x="276497" y="210848"/>
                </a:lnTo>
                <a:lnTo>
                  <a:pt x="280534" y="219339"/>
                </a:lnTo>
                <a:lnTo>
                  <a:pt x="284178" y="227857"/>
                </a:lnTo>
                <a:lnTo>
                  <a:pt x="288512" y="236393"/>
                </a:lnTo>
                <a:lnTo>
                  <a:pt x="293306" y="244942"/>
                </a:lnTo>
                <a:lnTo>
                  <a:pt x="298407" y="253498"/>
                </a:lnTo>
                <a:lnTo>
                  <a:pt x="302760" y="262060"/>
                </a:lnTo>
                <a:lnTo>
                  <a:pt x="306616" y="270625"/>
                </a:lnTo>
                <a:lnTo>
                  <a:pt x="310138" y="279193"/>
                </a:lnTo>
                <a:lnTo>
                  <a:pt x="313439" y="287763"/>
                </a:lnTo>
                <a:lnTo>
                  <a:pt x="319646" y="304904"/>
                </a:lnTo>
                <a:lnTo>
                  <a:pt x="337151" y="356336"/>
                </a:lnTo>
                <a:lnTo>
                  <a:pt x="339067" y="364909"/>
                </a:lnTo>
                <a:lnTo>
                  <a:pt x="340345" y="373481"/>
                </a:lnTo>
                <a:lnTo>
                  <a:pt x="341197" y="382054"/>
                </a:lnTo>
                <a:lnTo>
                  <a:pt x="339603" y="396659"/>
                </a:lnTo>
                <a:lnTo>
                  <a:pt x="336671" y="409500"/>
                </a:lnTo>
                <a:lnTo>
                  <a:pt x="335370" y="421557"/>
                </a:lnTo>
                <a:lnTo>
                  <a:pt x="332250" y="435806"/>
                </a:lnTo>
                <a:lnTo>
                  <a:pt x="327690" y="450711"/>
                </a:lnTo>
                <a:lnTo>
                  <a:pt x="322487" y="463685"/>
                </a:lnTo>
                <a:lnTo>
                  <a:pt x="318814" y="468860"/>
                </a:lnTo>
                <a:lnTo>
                  <a:pt x="309652" y="477149"/>
                </a:lnTo>
                <a:lnTo>
                  <a:pt x="299231" y="484008"/>
                </a:lnTo>
                <a:lnTo>
                  <a:pt x="293785" y="487171"/>
                </a:lnTo>
                <a:lnTo>
                  <a:pt x="287297" y="490232"/>
                </a:lnTo>
                <a:lnTo>
                  <a:pt x="280114" y="493225"/>
                </a:lnTo>
                <a:lnTo>
                  <a:pt x="272468" y="496173"/>
                </a:lnTo>
                <a:lnTo>
                  <a:pt x="265465" y="499091"/>
                </a:lnTo>
                <a:lnTo>
                  <a:pt x="258892" y="501988"/>
                </a:lnTo>
                <a:lnTo>
                  <a:pt x="252605" y="504872"/>
                </a:lnTo>
                <a:lnTo>
                  <a:pt x="245555" y="506795"/>
                </a:lnTo>
                <a:lnTo>
                  <a:pt x="237999" y="508077"/>
                </a:lnTo>
                <a:lnTo>
                  <a:pt x="230103" y="508932"/>
                </a:lnTo>
                <a:lnTo>
                  <a:pt x="221982" y="509502"/>
                </a:lnTo>
                <a:lnTo>
                  <a:pt x="213711" y="509881"/>
                </a:lnTo>
                <a:lnTo>
                  <a:pt x="195947" y="510303"/>
                </a:lnTo>
                <a:lnTo>
                  <a:pt x="124908" y="510628"/>
                </a:lnTo>
                <a:lnTo>
                  <a:pt x="117562" y="509680"/>
                </a:lnTo>
                <a:lnTo>
                  <a:pt x="109808" y="508095"/>
                </a:lnTo>
                <a:lnTo>
                  <a:pt x="101780" y="506086"/>
                </a:lnTo>
                <a:lnTo>
                  <a:pt x="94523" y="503795"/>
                </a:lnTo>
                <a:lnTo>
                  <a:pt x="87780" y="501314"/>
                </a:lnTo>
                <a:lnTo>
                  <a:pt x="81380" y="498708"/>
                </a:lnTo>
                <a:lnTo>
                  <a:pt x="75208" y="496018"/>
                </a:lnTo>
                <a:lnTo>
                  <a:pt x="63271" y="490490"/>
                </a:lnTo>
                <a:lnTo>
                  <a:pt x="45841" y="482022"/>
                </a:lnTo>
                <a:lnTo>
                  <a:pt x="36883" y="476331"/>
                </a:lnTo>
                <a:lnTo>
                  <a:pt x="33162" y="473481"/>
                </a:lnTo>
                <a:lnTo>
                  <a:pt x="26486" y="465233"/>
                </a:lnTo>
                <a:lnTo>
                  <a:pt x="19392" y="455217"/>
                </a:lnTo>
                <a:lnTo>
                  <a:pt x="9889" y="444416"/>
                </a:lnTo>
                <a:lnTo>
                  <a:pt x="0" y="43348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29"/>
          <p:cNvSpPr/>
          <p:nvPr/>
        </p:nvSpPr>
        <p:spPr>
          <a:xfrm>
            <a:off x="8302783" y="2076251"/>
            <a:ext cx="330727" cy="408080"/>
          </a:xfrm>
          <a:custGeom>
            <a:avLst/>
            <a:gdLst/>
            <a:ahLst/>
            <a:cxnLst/>
            <a:rect l="0" t="0" r="0" b="0"/>
            <a:pathLst>
              <a:path w="330727" h="408080">
                <a:moveTo>
                  <a:pt x="178276" y="49729"/>
                </a:moveTo>
                <a:lnTo>
                  <a:pt x="193877" y="34128"/>
                </a:lnTo>
                <a:lnTo>
                  <a:pt x="199515" y="23940"/>
                </a:lnTo>
                <a:lnTo>
                  <a:pt x="202667" y="17957"/>
                </a:lnTo>
                <a:lnTo>
                  <a:pt x="202156" y="16165"/>
                </a:lnTo>
                <a:lnTo>
                  <a:pt x="199049" y="11634"/>
                </a:lnTo>
                <a:lnTo>
                  <a:pt x="196888" y="10045"/>
                </a:lnTo>
                <a:lnTo>
                  <a:pt x="191946" y="8279"/>
                </a:lnTo>
                <a:lnTo>
                  <a:pt x="183809" y="7285"/>
                </a:lnTo>
                <a:lnTo>
                  <a:pt x="175366" y="6990"/>
                </a:lnTo>
                <a:lnTo>
                  <a:pt x="162280" y="6903"/>
                </a:lnTo>
                <a:lnTo>
                  <a:pt x="156182" y="7843"/>
                </a:lnTo>
                <a:lnTo>
                  <a:pt x="149260" y="9422"/>
                </a:lnTo>
                <a:lnTo>
                  <a:pt x="141787" y="11428"/>
                </a:lnTo>
                <a:lnTo>
                  <a:pt x="125864" y="16196"/>
                </a:lnTo>
                <a:lnTo>
                  <a:pt x="117617" y="18801"/>
                </a:lnTo>
                <a:lnTo>
                  <a:pt x="110215" y="21490"/>
                </a:lnTo>
                <a:lnTo>
                  <a:pt x="103375" y="24235"/>
                </a:lnTo>
                <a:lnTo>
                  <a:pt x="96909" y="27018"/>
                </a:lnTo>
                <a:lnTo>
                  <a:pt x="90694" y="30778"/>
                </a:lnTo>
                <a:lnTo>
                  <a:pt x="84646" y="35190"/>
                </a:lnTo>
                <a:lnTo>
                  <a:pt x="78709" y="40036"/>
                </a:lnTo>
                <a:lnTo>
                  <a:pt x="71893" y="44219"/>
                </a:lnTo>
                <a:lnTo>
                  <a:pt x="64492" y="47961"/>
                </a:lnTo>
                <a:lnTo>
                  <a:pt x="49601" y="54658"/>
                </a:lnTo>
                <a:lnTo>
                  <a:pt x="36632" y="60809"/>
                </a:lnTo>
                <a:lnTo>
                  <a:pt x="31460" y="64736"/>
                </a:lnTo>
                <a:lnTo>
                  <a:pt x="23172" y="74178"/>
                </a:lnTo>
                <a:lnTo>
                  <a:pt x="16313" y="84725"/>
                </a:lnTo>
                <a:lnTo>
                  <a:pt x="10090" y="94810"/>
                </a:lnTo>
                <a:lnTo>
                  <a:pt x="4150" y="102467"/>
                </a:lnTo>
                <a:lnTo>
                  <a:pt x="2185" y="106795"/>
                </a:lnTo>
                <a:lnTo>
                  <a:pt x="0" y="116684"/>
                </a:lnTo>
                <a:lnTo>
                  <a:pt x="371" y="121036"/>
                </a:lnTo>
                <a:lnTo>
                  <a:pt x="1570" y="124889"/>
                </a:lnTo>
                <a:lnTo>
                  <a:pt x="3322" y="128411"/>
                </a:lnTo>
                <a:lnTo>
                  <a:pt x="5269" y="137403"/>
                </a:lnTo>
                <a:lnTo>
                  <a:pt x="5788" y="142468"/>
                </a:lnTo>
                <a:lnTo>
                  <a:pt x="8039" y="146797"/>
                </a:lnTo>
                <a:lnTo>
                  <a:pt x="15621" y="154148"/>
                </a:lnTo>
                <a:lnTo>
                  <a:pt x="25340" y="160590"/>
                </a:lnTo>
                <a:lnTo>
                  <a:pt x="30599" y="163641"/>
                </a:lnTo>
                <a:lnTo>
                  <a:pt x="41523" y="169571"/>
                </a:lnTo>
                <a:lnTo>
                  <a:pt x="47102" y="172486"/>
                </a:lnTo>
                <a:lnTo>
                  <a:pt x="53679" y="176335"/>
                </a:lnTo>
                <a:lnTo>
                  <a:pt x="68608" y="185690"/>
                </a:lnTo>
                <a:lnTo>
                  <a:pt x="76589" y="189900"/>
                </a:lnTo>
                <a:lnTo>
                  <a:pt x="84767" y="193659"/>
                </a:lnTo>
                <a:lnTo>
                  <a:pt x="93077" y="197117"/>
                </a:lnTo>
                <a:lnTo>
                  <a:pt x="101475" y="200375"/>
                </a:lnTo>
                <a:lnTo>
                  <a:pt x="118425" y="206535"/>
                </a:lnTo>
                <a:lnTo>
                  <a:pt x="127897" y="209511"/>
                </a:lnTo>
                <a:lnTo>
                  <a:pt x="148584" y="215358"/>
                </a:lnTo>
                <a:lnTo>
                  <a:pt x="191955" y="226873"/>
                </a:lnTo>
                <a:lnTo>
                  <a:pt x="211026" y="232599"/>
                </a:lnTo>
                <a:lnTo>
                  <a:pt x="220113" y="236412"/>
                </a:lnTo>
                <a:lnTo>
                  <a:pt x="229028" y="240859"/>
                </a:lnTo>
                <a:lnTo>
                  <a:pt x="237828" y="245729"/>
                </a:lnTo>
                <a:lnTo>
                  <a:pt x="246552" y="249928"/>
                </a:lnTo>
                <a:lnTo>
                  <a:pt x="255226" y="253680"/>
                </a:lnTo>
                <a:lnTo>
                  <a:pt x="263866" y="257134"/>
                </a:lnTo>
                <a:lnTo>
                  <a:pt x="271532" y="261341"/>
                </a:lnTo>
                <a:lnTo>
                  <a:pt x="278546" y="266051"/>
                </a:lnTo>
                <a:lnTo>
                  <a:pt x="285128" y="271096"/>
                </a:lnTo>
                <a:lnTo>
                  <a:pt x="291421" y="276365"/>
                </a:lnTo>
                <a:lnTo>
                  <a:pt x="297521" y="281782"/>
                </a:lnTo>
                <a:lnTo>
                  <a:pt x="308427" y="291928"/>
                </a:lnTo>
                <a:lnTo>
                  <a:pt x="316449" y="299613"/>
                </a:lnTo>
                <a:lnTo>
                  <a:pt x="323188" y="308743"/>
                </a:lnTo>
                <a:lnTo>
                  <a:pt x="326319" y="313845"/>
                </a:lnTo>
                <a:lnTo>
                  <a:pt x="329799" y="324594"/>
                </a:lnTo>
                <a:lnTo>
                  <a:pt x="330726" y="330127"/>
                </a:lnTo>
                <a:lnTo>
                  <a:pt x="329218" y="341355"/>
                </a:lnTo>
                <a:lnTo>
                  <a:pt x="327481" y="347016"/>
                </a:lnTo>
                <a:lnTo>
                  <a:pt x="324419" y="351743"/>
                </a:lnTo>
                <a:lnTo>
                  <a:pt x="315937" y="359535"/>
                </a:lnTo>
                <a:lnTo>
                  <a:pt x="308356" y="366173"/>
                </a:lnTo>
                <a:lnTo>
                  <a:pt x="300860" y="372298"/>
                </a:lnTo>
                <a:lnTo>
                  <a:pt x="291178" y="378195"/>
                </a:lnTo>
                <a:lnTo>
                  <a:pt x="284977" y="381101"/>
                </a:lnTo>
                <a:lnTo>
                  <a:pt x="277985" y="383991"/>
                </a:lnTo>
                <a:lnTo>
                  <a:pt x="270467" y="386870"/>
                </a:lnTo>
                <a:lnTo>
                  <a:pt x="263549" y="389742"/>
                </a:lnTo>
                <a:lnTo>
                  <a:pt x="257032" y="392609"/>
                </a:lnTo>
                <a:lnTo>
                  <a:pt x="250783" y="395473"/>
                </a:lnTo>
                <a:lnTo>
                  <a:pt x="243759" y="398335"/>
                </a:lnTo>
                <a:lnTo>
                  <a:pt x="236219" y="401195"/>
                </a:lnTo>
                <a:lnTo>
                  <a:pt x="228335" y="404055"/>
                </a:lnTo>
                <a:lnTo>
                  <a:pt x="220221" y="405961"/>
                </a:lnTo>
                <a:lnTo>
                  <a:pt x="211954" y="407232"/>
                </a:lnTo>
                <a:lnTo>
                  <a:pt x="203586" y="408079"/>
                </a:lnTo>
                <a:lnTo>
                  <a:pt x="196102" y="407691"/>
                </a:lnTo>
                <a:lnTo>
                  <a:pt x="189207" y="406480"/>
                </a:lnTo>
                <a:lnTo>
                  <a:pt x="182707" y="404721"/>
                </a:lnTo>
                <a:lnTo>
                  <a:pt x="176467" y="402595"/>
                </a:lnTo>
                <a:lnTo>
                  <a:pt x="170403" y="400225"/>
                </a:lnTo>
                <a:lnTo>
                  <a:pt x="164455" y="397693"/>
                </a:lnTo>
                <a:lnTo>
                  <a:pt x="152766" y="392339"/>
                </a:lnTo>
                <a:lnTo>
                  <a:pt x="129741" y="381141"/>
                </a:lnTo>
                <a:lnTo>
                  <a:pt x="120828" y="375458"/>
                </a:lnTo>
                <a:lnTo>
                  <a:pt x="112738" y="368805"/>
                </a:lnTo>
                <a:lnTo>
                  <a:pt x="102793" y="359498"/>
                </a:lnTo>
                <a:lnTo>
                  <a:pt x="99380" y="354349"/>
                </a:lnTo>
                <a:lnTo>
                  <a:pt x="95586" y="343548"/>
                </a:lnTo>
                <a:lnTo>
                  <a:pt x="93900" y="332397"/>
                </a:lnTo>
                <a:lnTo>
                  <a:pt x="93151" y="321092"/>
                </a:lnTo>
                <a:lnTo>
                  <a:pt x="92819" y="309717"/>
                </a:lnTo>
                <a:lnTo>
                  <a:pt x="93682" y="303064"/>
                </a:lnTo>
                <a:lnTo>
                  <a:pt x="95211" y="295771"/>
                </a:lnTo>
                <a:lnTo>
                  <a:pt x="97181" y="288052"/>
                </a:lnTo>
                <a:lnTo>
                  <a:pt x="100401" y="280048"/>
                </a:lnTo>
                <a:lnTo>
                  <a:pt x="104451" y="271855"/>
                </a:lnTo>
                <a:lnTo>
                  <a:pt x="109058" y="263536"/>
                </a:lnTo>
                <a:lnTo>
                  <a:pt x="114033" y="255132"/>
                </a:lnTo>
                <a:lnTo>
                  <a:pt x="124642" y="238174"/>
                </a:lnTo>
                <a:lnTo>
                  <a:pt x="131090" y="229651"/>
                </a:lnTo>
                <a:lnTo>
                  <a:pt x="138247" y="221112"/>
                </a:lnTo>
                <a:lnTo>
                  <a:pt x="145875" y="212562"/>
                </a:lnTo>
                <a:lnTo>
                  <a:pt x="152865" y="204004"/>
                </a:lnTo>
                <a:lnTo>
                  <a:pt x="159431" y="195441"/>
                </a:lnTo>
                <a:lnTo>
                  <a:pt x="165713" y="186875"/>
                </a:lnTo>
                <a:lnTo>
                  <a:pt x="172759" y="179260"/>
                </a:lnTo>
                <a:lnTo>
                  <a:pt x="180313" y="172278"/>
                </a:lnTo>
                <a:lnTo>
                  <a:pt x="188206" y="165718"/>
                </a:lnTo>
                <a:lnTo>
                  <a:pt x="195375" y="158487"/>
                </a:lnTo>
                <a:lnTo>
                  <a:pt x="202057" y="150809"/>
                </a:lnTo>
                <a:lnTo>
                  <a:pt x="208419" y="142833"/>
                </a:lnTo>
                <a:lnTo>
                  <a:pt x="214563" y="134658"/>
                </a:lnTo>
                <a:lnTo>
                  <a:pt x="226472" y="117955"/>
                </a:lnTo>
                <a:lnTo>
                  <a:pt x="231361" y="110453"/>
                </a:lnTo>
                <a:lnTo>
                  <a:pt x="235574" y="103546"/>
                </a:lnTo>
                <a:lnTo>
                  <a:pt x="239335" y="97037"/>
                </a:lnTo>
                <a:lnTo>
                  <a:pt x="246054" y="84725"/>
                </a:lnTo>
                <a:lnTo>
                  <a:pt x="251262" y="72902"/>
                </a:lnTo>
                <a:lnTo>
                  <a:pt x="253578" y="61298"/>
                </a:lnTo>
                <a:lnTo>
                  <a:pt x="254607" y="49791"/>
                </a:lnTo>
                <a:lnTo>
                  <a:pt x="254881" y="44055"/>
                </a:lnTo>
                <a:lnTo>
                  <a:pt x="254110" y="39279"/>
                </a:lnTo>
                <a:lnTo>
                  <a:pt x="249430" y="28006"/>
                </a:lnTo>
                <a:lnTo>
                  <a:pt x="248000" y="21659"/>
                </a:lnTo>
                <a:lnTo>
                  <a:pt x="244826" y="15663"/>
                </a:lnTo>
                <a:lnTo>
                  <a:pt x="235026" y="4053"/>
                </a:lnTo>
                <a:lnTo>
                  <a:pt x="231349" y="2133"/>
                </a:lnTo>
                <a:lnTo>
                  <a:pt x="222185" y="0"/>
                </a:lnTo>
                <a:lnTo>
                  <a:pt x="217074" y="384"/>
                </a:lnTo>
                <a:lnTo>
                  <a:pt x="211762" y="1592"/>
                </a:lnTo>
                <a:lnTo>
                  <a:pt x="184997" y="10375"/>
                </a:lnTo>
                <a:lnTo>
                  <a:pt x="177994" y="13016"/>
                </a:lnTo>
                <a:lnTo>
                  <a:pt x="171421" y="15728"/>
                </a:lnTo>
                <a:lnTo>
                  <a:pt x="165135" y="18489"/>
                </a:lnTo>
                <a:lnTo>
                  <a:pt x="153068" y="24097"/>
                </a:lnTo>
                <a:lnTo>
                  <a:pt x="135414" y="3258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30"/>
          <p:cNvSpPr/>
          <p:nvPr/>
        </p:nvSpPr>
        <p:spPr>
          <a:xfrm>
            <a:off x="3766292" y="3308985"/>
            <a:ext cx="34184" cy="540068"/>
          </a:xfrm>
          <a:custGeom>
            <a:avLst/>
            <a:gdLst/>
            <a:ahLst/>
            <a:cxnLst/>
            <a:rect l="0" t="0" r="0" b="0"/>
            <a:pathLst>
              <a:path w="34184" h="540068">
                <a:moveTo>
                  <a:pt x="17037" y="0"/>
                </a:moveTo>
                <a:lnTo>
                  <a:pt x="9656" y="0"/>
                </a:lnTo>
                <a:lnTo>
                  <a:pt x="9259" y="952"/>
                </a:lnTo>
                <a:lnTo>
                  <a:pt x="8818" y="4551"/>
                </a:lnTo>
                <a:lnTo>
                  <a:pt x="7748" y="5891"/>
                </a:lnTo>
                <a:lnTo>
                  <a:pt x="6082" y="6785"/>
                </a:lnTo>
                <a:lnTo>
                  <a:pt x="1115" y="8219"/>
                </a:lnTo>
                <a:lnTo>
                  <a:pt x="708" y="9289"/>
                </a:lnTo>
                <a:lnTo>
                  <a:pt x="54" y="20391"/>
                </a:lnTo>
                <a:lnTo>
                  <a:pt x="0" y="25023"/>
                </a:lnTo>
                <a:lnTo>
                  <a:pt x="916" y="29065"/>
                </a:lnTo>
                <a:lnTo>
                  <a:pt x="2480" y="32712"/>
                </a:lnTo>
                <a:lnTo>
                  <a:pt x="4475" y="36095"/>
                </a:lnTo>
                <a:lnTo>
                  <a:pt x="5805" y="40256"/>
                </a:lnTo>
                <a:lnTo>
                  <a:pt x="6692" y="44935"/>
                </a:lnTo>
                <a:lnTo>
                  <a:pt x="7677" y="55213"/>
                </a:lnTo>
                <a:lnTo>
                  <a:pt x="8232" y="71710"/>
                </a:lnTo>
                <a:lnTo>
                  <a:pt x="8361" y="82988"/>
                </a:lnTo>
                <a:lnTo>
                  <a:pt x="9348" y="89616"/>
                </a:lnTo>
                <a:lnTo>
                  <a:pt x="10959" y="96891"/>
                </a:lnTo>
                <a:lnTo>
                  <a:pt x="12985" y="104599"/>
                </a:lnTo>
                <a:lnTo>
                  <a:pt x="14336" y="112595"/>
                </a:lnTo>
                <a:lnTo>
                  <a:pt x="15236" y="120783"/>
                </a:lnTo>
                <a:lnTo>
                  <a:pt x="16237" y="136549"/>
                </a:lnTo>
                <a:lnTo>
                  <a:pt x="16682" y="149906"/>
                </a:lnTo>
                <a:lnTo>
                  <a:pt x="16991" y="189144"/>
                </a:lnTo>
                <a:lnTo>
                  <a:pt x="17969" y="205984"/>
                </a:lnTo>
                <a:lnTo>
                  <a:pt x="19564" y="214475"/>
                </a:lnTo>
                <a:lnTo>
                  <a:pt x="21579" y="222993"/>
                </a:lnTo>
                <a:lnTo>
                  <a:pt x="22923" y="232482"/>
                </a:lnTo>
                <a:lnTo>
                  <a:pt x="23818" y="242618"/>
                </a:lnTo>
                <a:lnTo>
                  <a:pt x="24415" y="253185"/>
                </a:lnTo>
                <a:lnTo>
                  <a:pt x="25766" y="263088"/>
                </a:lnTo>
                <a:lnTo>
                  <a:pt x="27619" y="272547"/>
                </a:lnTo>
                <a:lnTo>
                  <a:pt x="29807" y="281710"/>
                </a:lnTo>
                <a:lnTo>
                  <a:pt x="31266" y="290677"/>
                </a:lnTo>
                <a:lnTo>
                  <a:pt x="32238" y="299512"/>
                </a:lnTo>
                <a:lnTo>
                  <a:pt x="32886" y="308259"/>
                </a:lnTo>
                <a:lnTo>
                  <a:pt x="33318" y="317901"/>
                </a:lnTo>
                <a:lnTo>
                  <a:pt x="33798" y="338774"/>
                </a:lnTo>
                <a:lnTo>
                  <a:pt x="32974" y="348722"/>
                </a:lnTo>
                <a:lnTo>
                  <a:pt x="31472" y="358211"/>
                </a:lnTo>
                <a:lnTo>
                  <a:pt x="29518" y="367395"/>
                </a:lnTo>
                <a:lnTo>
                  <a:pt x="28215" y="376375"/>
                </a:lnTo>
                <a:lnTo>
                  <a:pt x="27347" y="385219"/>
                </a:lnTo>
                <a:lnTo>
                  <a:pt x="26382" y="401713"/>
                </a:lnTo>
                <a:lnTo>
                  <a:pt x="25953" y="415394"/>
                </a:lnTo>
                <a:lnTo>
                  <a:pt x="25630" y="464872"/>
                </a:lnTo>
                <a:lnTo>
                  <a:pt x="25610" y="535530"/>
                </a:lnTo>
                <a:lnTo>
                  <a:pt x="26563" y="537043"/>
                </a:lnTo>
                <a:lnTo>
                  <a:pt x="28150" y="538051"/>
                </a:lnTo>
                <a:lnTo>
                  <a:pt x="34183" y="54006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31"/>
          <p:cNvSpPr/>
          <p:nvPr/>
        </p:nvSpPr>
        <p:spPr>
          <a:xfrm>
            <a:off x="3938022" y="3549129"/>
            <a:ext cx="291022" cy="265484"/>
          </a:xfrm>
          <a:custGeom>
            <a:avLst/>
            <a:gdLst/>
            <a:ahLst/>
            <a:cxnLst/>
            <a:rect l="0" t="0" r="0" b="0"/>
            <a:pathLst>
              <a:path w="291022" h="265484">
                <a:moveTo>
                  <a:pt x="128200" y="25603"/>
                </a:moveTo>
                <a:lnTo>
                  <a:pt x="123649" y="25603"/>
                </a:lnTo>
                <a:lnTo>
                  <a:pt x="122308" y="24650"/>
                </a:lnTo>
                <a:lnTo>
                  <a:pt x="121415" y="23063"/>
                </a:lnTo>
                <a:lnTo>
                  <a:pt x="119981" y="18222"/>
                </a:lnTo>
                <a:lnTo>
                  <a:pt x="112889" y="10402"/>
                </a:lnTo>
                <a:lnTo>
                  <a:pt x="106867" y="4291"/>
                </a:lnTo>
                <a:lnTo>
                  <a:pt x="104452" y="2823"/>
                </a:lnTo>
                <a:lnTo>
                  <a:pt x="99231" y="1191"/>
                </a:lnTo>
                <a:lnTo>
                  <a:pt x="90935" y="272"/>
                </a:lnTo>
                <a:lnTo>
                  <a:pt x="82445" y="0"/>
                </a:lnTo>
                <a:lnTo>
                  <a:pt x="79599" y="915"/>
                </a:lnTo>
                <a:lnTo>
                  <a:pt x="71043" y="5800"/>
                </a:lnTo>
                <a:lnTo>
                  <a:pt x="62475" y="8623"/>
                </a:lnTo>
                <a:lnTo>
                  <a:pt x="53904" y="15069"/>
                </a:lnTo>
                <a:lnTo>
                  <a:pt x="48190" y="20286"/>
                </a:lnTo>
                <a:lnTo>
                  <a:pt x="45332" y="22058"/>
                </a:lnTo>
                <a:lnTo>
                  <a:pt x="39618" y="24028"/>
                </a:lnTo>
                <a:lnTo>
                  <a:pt x="36760" y="26458"/>
                </a:lnTo>
                <a:lnTo>
                  <a:pt x="31045" y="34238"/>
                </a:lnTo>
                <a:lnTo>
                  <a:pt x="25330" y="41506"/>
                </a:lnTo>
                <a:lnTo>
                  <a:pt x="22473" y="44777"/>
                </a:lnTo>
                <a:lnTo>
                  <a:pt x="20568" y="48864"/>
                </a:lnTo>
                <a:lnTo>
                  <a:pt x="19298" y="53492"/>
                </a:lnTo>
                <a:lnTo>
                  <a:pt x="18451" y="58484"/>
                </a:lnTo>
                <a:lnTo>
                  <a:pt x="14970" y="66569"/>
                </a:lnTo>
                <a:lnTo>
                  <a:pt x="12708" y="70059"/>
                </a:lnTo>
                <a:lnTo>
                  <a:pt x="11201" y="74290"/>
                </a:lnTo>
                <a:lnTo>
                  <a:pt x="10196" y="79016"/>
                </a:lnTo>
                <a:lnTo>
                  <a:pt x="9525" y="84072"/>
                </a:lnTo>
                <a:lnTo>
                  <a:pt x="8126" y="89347"/>
                </a:lnTo>
                <a:lnTo>
                  <a:pt x="6241" y="94769"/>
                </a:lnTo>
                <a:lnTo>
                  <a:pt x="4031" y="100289"/>
                </a:lnTo>
                <a:lnTo>
                  <a:pt x="2558" y="105873"/>
                </a:lnTo>
                <a:lnTo>
                  <a:pt x="1577" y="111502"/>
                </a:lnTo>
                <a:lnTo>
                  <a:pt x="922" y="117159"/>
                </a:lnTo>
                <a:lnTo>
                  <a:pt x="485" y="122836"/>
                </a:lnTo>
                <a:lnTo>
                  <a:pt x="194" y="128525"/>
                </a:lnTo>
                <a:lnTo>
                  <a:pt x="0" y="134222"/>
                </a:lnTo>
                <a:lnTo>
                  <a:pt x="824" y="139926"/>
                </a:lnTo>
                <a:lnTo>
                  <a:pt x="2325" y="145633"/>
                </a:lnTo>
                <a:lnTo>
                  <a:pt x="4278" y="151343"/>
                </a:lnTo>
                <a:lnTo>
                  <a:pt x="5580" y="157055"/>
                </a:lnTo>
                <a:lnTo>
                  <a:pt x="6449" y="162768"/>
                </a:lnTo>
                <a:lnTo>
                  <a:pt x="7027" y="168481"/>
                </a:lnTo>
                <a:lnTo>
                  <a:pt x="7413" y="174195"/>
                </a:lnTo>
                <a:lnTo>
                  <a:pt x="7671" y="179910"/>
                </a:lnTo>
                <a:lnTo>
                  <a:pt x="7842" y="185624"/>
                </a:lnTo>
                <a:lnTo>
                  <a:pt x="8909" y="191339"/>
                </a:lnTo>
                <a:lnTo>
                  <a:pt x="10573" y="197053"/>
                </a:lnTo>
                <a:lnTo>
                  <a:pt x="12634" y="202769"/>
                </a:lnTo>
                <a:lnTo>
                  <a:pt x="14009" y="208483"/>
                </a:lnTo>
                <a:lnTo>
                  <a:pt x="14925" y="214198"/>
                </a:lnTo>
                <a:lnTo>
                  <a:pt x="15536" y="219913"/>
                </a:lnTo>
                <a:lnTo>
                  <a:pt x="16895" y="224676"/>
                </a:lnTo>
                <a:lnTo>
                  <a:pt x="20946" y="232507"/>
                </a:lnTo>
                <a:lnTo>
                  <a:pt x="25922" y="239163"/>
                </a:lnTo>
                <a:lnTo>
                  <a:pt x="28582" y="242271"/>
                </a:lnTo>
                <a:lnTo>
                  <a:pt x="36618" y="248265"/>
                </a:lnTo>
                <a:lnTo>
                  <a:pt x="41428" y="251197"/>
                </a:lnTo>
                <a:lnTo>
                  <a:pt x="46539" y="254104"/>
                </a:lnTo>
                <a:lnTo>
                  <a:pt x="57299" y="259874"/>
                </a:lnTo>
                <a:lnTo>
                  <a:pt x="65891" y="263073"/>
                </a:lnTo>
                <a:lnTo>
                  <a:pt x="73837" y="264495"/>
                </a:lnTo>
                <a:lnTo>
                  <a:pt x="78623" y="264875"/>
                </a:lnTo>
                <a:lnTo>
                  <a:pt x="83718" y="265128"/>
                </a:lnTo>
                <a:lnTo>
                  <a:pt x="94460" y="265408"/>
                </a:lnTo>
                <a:lnTo>
                  <a:pt x="99992" y="265483"/>
                </a:lnTo>
                <a:lnTo>
                  <a:pt x="105585" y="264581"/>
                </a:lnTo>
                <a:lnTo>
                  <a:pt x="111218" y="263027"/>
                </a:lnTo>
                <a:lnTo>
                  <a:pt x="116879" y="261038"/>
                </a:lnTo>
                <a:lnTo>
                  <a:pt x="123510" y="259712"/>
                </a:lnTo>
                <a:lnTo>
                  <a:pt x="130788" y="258828"/>
                </a:lnTo>
                <a:lnTo>
                  <a:pt x="138498" y="258239"/>
                </a:lnTo>
                <a:lnTo>
                  <a:pt x="146496" y="256894"/>
                </a:lnTo>
                <a:lnTo>
                  <a:pt x="154685" y="255044"/>
                </a:lnTo>
                <a:lnTo>
                  <a:pt x="163001" y="252859"/>
                </a:lnTo>
                <a:lnTo>
                  <a:pt x="170451" y="249497"/>
                </a:lnTo>
                <a:lnTo>
                  <a:pt x="177322" y="245351"/>
                </a:lnTo>
                <a:lnTo>
                  <a:pt x="183808" y="240681"/>
                </a:lnTo>
                <a:lnTo>
                  <a:pt x="190037" y="236617"/>
                </a:lnTo>
                <a:lnTo>
                  <a:pt x="196095" y="232954"/>
                </a:lnTo>
                <a:lnTo>
                  <a:pt x="202038" y="229559"/>
                </a:lnTo>
                <a:lnTo>
                  <a:pt x="207905" y="225391"/>
                </a:lnTo>
                <a:lnTo>
                  <a:pt x="213722" y="220708"/>
                </a:lnTo>
                <a:lnTo>
                  <a:pt x="219505" y="215680"/>
                </a:lnTo>
                <a:lnTo>
                  <a:pt x="225265" y="210424"/>
                </a:lnTo>
                <a:lnTo>
                  <a:pt x="236745" y="199503"/>
                </a:lnTo>
                <a:lnTo>
                  <a:pt x="253918" y="182645"/>
                </a:lnTo>
                <a:lnTo>
                  <a:pt x="259637" y="177923"/>
                </a:lnTo>
                <a:lnTo>
                  <a:pt x="265355" y="173822"/>
                </a:lnTo>
                <a:lnTo>
                  <a:pt x="271071" y="170136"/>
                </a:lnTo>
                <a:lnTo>
                  <a:pt x="275835" y="165773"/>
                </a:lnTo>
                <a:lnTo>
                  <a:pt x="279964" y="160960"/>
                </a:lnTo>
                <a:lnTo>
                  <a:pt x="283668" y="155846"/>
                </a:lnTo>
                <a:lnTo>
                  <a:pt x="286138" y="150531"/>
                </a:lnTo>
                <a:lnTo>
                  <a:pt x="287784" y="145084"/>
                </a:lnTo>
                <a:lnTo>
                  <a:pt x="288882" y="139547"/>
                </a:lnTo>
                <a:lnTo>
                  <a:pt x="289614" y="133951"/>
                </a:lnTo>
                <a:lnTo>
                  <a:pt x="290102" y="128315"/>
                </a:lnTo>
                <a:lnTo>
                  <a:pt x="290644" y="117925"/>
                </a:lnTo>
                <a:lnTo>
                  <a:pt x="290884" y="110133"/>
                </a:lnTo>
                <a:lnTo>
                  <a:pt x="291021" y="95840"/>
                </a:lnTo>
                <a:lnTo>
                  <a:pt x="290087" y="90525"/>
                </a:lnTo>
                <a:lnTo>
                  <a:pt x="288512" y="85077"/>
                </a:lnTo>
                <a:lnTo>
                  <a:pt x="286510" y="79540"/>
                </a:lnTo>
                <a:lnTo>
                  <a:pt x="285175" y="74896"/>
                </a:lnTo>
                <a:lnTo>
                  <a:pt x="283692" y="67196"/>
                </a:lnTo>
                <a:lnTo>
                  <a:pt x="281391" y="62857"/>
                </a:lnTo>
                <a:lnTo>
                  <a:pt x="277952" y="58059"/>
                </a:lnTo>
                <a:lnTo>
                  <a:pt x="273755" y="52955"/>
                </a:lnTo>
                <a:lnTo>
                  <a:pt x="266551" y="44745"/>
                </a:lnTo>
                <a:lnTo>
                  <a:pt x="260174" y="37921"/>
                </a:lnTo>
                <a:lnTo>
                  <a:pt x="254165" y="31712"/>
                </a:lnTo>
                <a:lnTo>
                  <a:pt x="245780" y="25778"/>
                </a:lnTo>
                <a:lnTo>
                  <a:pt x="240877" y="22863"/>
                </a:lnTo>
                <a:lnTo>
                  <a:pt x="235703" y="19966"/>
                </a:lnTo>
                <a:lnTo>
                  <a:pt x="224874" y="14208"/>
                </a:lnTo>
                <a:lnTo>
                  <a:pt x="219319" y="12291"/>
                </a:lnTo>
                <a:lnTo>
                  <a:pt x="213712" y="11014"/>
                </a:lnTo>
                <a:lnTo>
                  <a:pt x="208067" y="10162"/>
                </a:lnTo>
                <a:lnTo>
                  <a:pt x="202400" y="8641"/>
                </a:lnTo>
                <a:lnTo>
                  <a:pt x="196717" y="6675"/>
                </a:lnTo>
                <a:lnTo>
                  <a:pt x="191023" y="4412"/>
                </a:lnTo>
                <a:lnTo>
                  <a:pt x="185322" y="2903"/>
                </a:lnTo>
                <a:lnTo>
                  <a:pt x="179616" y="1898"/>
                </a:lnTo>
                <a:lnTo>
                  <a:pt x="173908" y="1227"/>
                </a:lnTo>
                <a:lnTo>
                  <a:pt x="168197" y="1732"/>
                </a:lnTo>
                <a:lnTo>
                  <a:pt x="162485" y="3022"/>
                </a:lnTo>
                <a:lnTo>
                  <a:pt x="156771" y="4834"/>
                </a:lnTo>
                <a:lnTo>
                  <a:pt x="151057" y="6042"/>
                </a:lnTo>
                <a:lnTo>
                  <a:pt x="145343" y="6847"/>
                </a:lnTo>
                <a:lnTo>
                  <a:pt x="139629" y="7384"/>
                </a:lnTo>
                <a:lnTo>
                  <a:pt x="133915" y="8694"/>
                </a:lnTo>
                <a:lnTo>
                  <a:pt x="128199" y="10521"/>
                </a:lnTo>
                <a:lnTo>
                  <a:pt x="122485" y="12691"/>
                </a:lnTo>
                <a:lnTo>
                  <a:pt x="116770" y="14137"/>
                </a:lnTo>
                <a:lnTo>
                  <a:pt x="111055" y="15102"/>
                </a:lnTo>
                <a:lnTo>
                  <a:pt x="105340" y="15745"/>
                </a:lnTo>
                <a:lnTo>
                  <a:pt x="99625" y="17126"/>
                </a:lnTo>
                <a:lnTo>
                  <a:pt x="93910" y="18999"/>
                </a:lnTo>
                <a:lnTo>
                  <a:pt x="88195" y="21200"/>
                </a:lnTo>
                <a:lnTo>
                  <a:pt x="79305" y="23647"/>
                </a:lnTo>
                <a:lnTo>
                  <a:pt x="68193" y="2560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32"/>
          <p:cNvSpPr/>
          <p:nvPr/>
        </p:nvSpPr>
        <p:spPr>
          <a:xfrm>
            <a:off x="4314825" y="3557621"/>
            <a:ext cx="291071" cy="539532"/>
          </a:xfrm>
          <a:custGeom>
            <a:avLst/>
            <a:gdLst/>
            <a:ahLst/>
            <a:cxnLst/>
            <a:rect l="0" t="0" r="0" b="0"/>
            <a:pathLst>
              <a:path w="291071" h="539532">
                <a:moveTo>
                  <a:pt x="257175" y="42829"/>
                </a:moveTo>
                <a:lnTo>
                  <a:pt x="257175" y="35448"/>
                </a:lnTo>
                <a:lnTo>
                  <a:pt x="250331" y="27648"/>
                </a:lnTo>
                <a:lnTo>
                  <a:pt x="241574" y="18687"/>
                </a:lnTo>
                <a:lnTo>
                  <a:pt x="235636" y="15271"/>
                </a:lnTo>
                <a:lnTo>
                  <a:pt x="227599" y="11531"/>
                </a:lnTo>
                <a:lnTo>
                  <a:pt x="220853" y="9868"/>
                </a:lnTo>
                <a:lnTo>
                  <a:pt x="212139" y="6590"/>
                </a:lnTo>
                <a:lnTo>
                  <a:pt x="207148" y="4382"/>
                </a:lnTo>
                <a:lnTo>
                  <a:pt x="201916" y="2910"/>
                </a:lnTo>
                <a:lnTo>
                  <a:pt x="196524" y="1929"/>
                </a:lnTo>
                <a:lnTo>
                  <a:pt x="191023" y="1275"/>
                </a:lnTo>
                <a:lnTo>
                  <a:pt x="185451" y="838"/>
                </a:lnTo>
                <a:lnTo>
                  <a:pt x="179832" y="548"/>
                </a:lnTo>
                <a:lnTo>
                  <a:pt x="168507" y="225"/>
                </a:lnTo>
                <a:lnTo>
                  <a:pt x="140006" y="0"/>
                </a:lnTo>
                <a:lnTo>
                  <a:pt x="133342" y="942"/>
                </a:lnTo>
                <a:lnTo>
                  <a:pt x="126042" y="2521"/>
                </a:lnTo>
                <a:lnTo>
                  <a:pt x="118317" y="4527"/>
                </a:lnTo>
                <a:lnTo>
                  <a:pt x="111264" y="5864"/>
                </a:lnTo>
                <a:lnTo>
                  <a:pt x="104655" y="6756"/>
                </a:lnTo>
                <a:lnTo>
                  <a:pt x="98345" y="7350"/>
                </a:lnTo>
                <a:lnTo>
                  <a:pt x="92233" y="8699"/>
                </a:lnTo>
                <a:lnTo>
                  <a:pt x="86254" y="10550"/>
                </a:lnTo>
                <a:lnTo>
                  <a:pt x="80362" y="12737"/>
                </a:lnTo>
                <a:lnTo>
                  <a:pt x="74529" y="15148"/>
                </a:lnTo>
                <a:lnTo>
                  <a:pt x="68736" y="17707"/>
                </a:lnTo>
                <a:lnTo>
                  <a:pt x="62969" y="20366"/>
                </a:lnTo>
                <a:lnTo>
                  <a:pt x="58172" y="24044"/>
                </a:lnTo>
                <a:lnTo>
                  <a:pt x="50301" y="33210"/>
                </a:lnTo>
                <a:lnTo>
                  <a:pt x="43629" y="43633"/>
                </a:lnTo>
                <a:lnTo>
                  <a:pt x="40515" y="49080"/>
                </a:lnTo>
                <a:lnTo>
                  <a:pt x="31977" y="57672"/>
                </a:lnTo>
                <a:lnTo>
                  <a:pt x="27032" y="61297"/>
                </a:lnTo>
                <a:lnTo>
                  <a:pt x="23736" y="65618"/>
                </a:lnTo>
                <a:lnTo>
                  <a:pt x="21539" y="70404"/>
                </a:lnTo>
                <a:lnTo>
                  <a:pt x="15907" y="86242"/>
                </a:lnTo>
                <a:lnTo>
                  <a:pt x="11832" y="97366"/>
                </a:lnTo>
                <a:lnTo>
                  <a:pt x="10021" y="108660"/>
                </a:lnTo>
                <a:lnTo>
                  <a:pt x="9216" y="122569"/>
                </a:lnTo>
                <a:lnTo>
                  <a:pt x="8699" y="145681"/>
                </a:lnTo>
                <a:lnTo>
                  <a:pt x="8610" y="160827"/>
                </a:lnTo>
                <a:lnTo>
                  <a:pt x="9550" y="165309"/>
                </a:lnTo>
                <a:lnTo>
                  <a:pt x="13134" y="172829"/>
                </a:lnTo>
                <a:lnTo>
                  <a:pt x="20442" y="179347"/>
                </a:lnTo>
                <a:lnTo>
                  <a:pt x="29088" y="185418"/>
                </a:lnTo>
                <a:lnTo>
                  <a:pt x="36105" y="191292"/>
                </a:lnTo>
                <a:lnTo>
                  <a:pt x="42399" y="197077"/>
                </a:lnTo>
                <a:lnTo>
                  <a:pt x="45411" y="199953"/>
                </a:lnTo>
                <a:lnTo>
                  <a:pt x="49324" y="201871"/>
                </a:lnTo>
                <a:lnTo>
                  <a:pt x="53837" y="203149"/>
                </a:lnTo>
                <a:lnTo>
                  <a:pt x="58751" y="204002"/>
                </a:lnTo>
                <a:lnTo>
                  <a:pt x="66751" y="207489"/>
                </a:lnTo>
                <a:lnTo>
                  <a:pt x="70218" y="209752"/>
                </a:lnTo>
                <a:lnTo>
                  <a:pt x="79150" y="212267"/>
                </a:lnTo>
                <a:lnTo>
                  <a:pt x="84199" y="212937"/>
                </a:lnTo>
                <a:lnTo>
                  <a:pt x="89470" y="212432"/>
                </a:lnTo>
                <a:lnTo>
                  <a:pt x="94889" y="211143"/>
                </a:lnTo>
                <a:lnTo>
                  <a:pt x="100407" y="209330"/>
                </a:lnTo>
                <a:lnTo>
                  <a:pt x="105990" y="208122"/>
                </a:lnTo>
                <a:lnTo>
                  <a:pt x="111617" y="207317"/>
                </a:lnTo>
                <a:lnTo>
                  <a:pt x="117274" y="206780"/>
                </a:lnTo>
                <a:lnTo>
                  <a:pt x="122950" y="205470"/>
                </a:lnTo>
                <a:lnTo>
                  <a:pt x="128639" y="203643"/>
                </a:lnTo>
                <a:lnTo>
                  <a:pt x="134337" y="201473"/>
                </a:lnTo>
                <a:lnTo>
                  <a:pt x="140040" y="199074"/>
                </a:lnTo>
                <a:lnTo>
                  <a:pt x="145748" y="196523"/>
                </a:lnTo>
                <a:lnTo>
                  <a:pt x="157169" y="191147"/>
                </a:lnTo>
                <a:lnTo>
                  <a:pt x="185738" y="177095"/>
                </a:lnTo>
                <a:lnTo>
                  <a:pt x="194627" y="171400"/>
                </a:lnTo>
                <a:lnTo>
                  <a:pt x="202706" y="164742"/>
                </a:lnTo>
                <a:lnTo>
                  <a:pt x="207527" y="160299"/>
                </a:lnTo>
                <a:lnTo>
                  <a:pt x="220874" y="147485"/>
                </a:lnTo>
                <a:lnTo>
                  <a:pt x="227706" y="139825"/>
                </a:lnTo>
                <a:lnTo>
                  <a:pt x="233917" y="130070"/>
                </a:lnTo>
                <a:lnTo>
                  <a:pt x="245666" y="114178"/>
                </a:lnTo>
                <a:lnTo>
                  <a:pt x="253341" y="100058"/>
                </a:lnTo>
                <a:lnTo>
                  <a:pt x="255471" y="92712"/>
                </a:lnTo>
                <a:lnTo>
                  <a:pt x="256838" y="79282"/>
                </a:lnTo>
                <a:lnTo>
                  <a:pt x="257075" y="65588"/>
                </a:lnTo>
                <a:lnTo>
                  <a:pt x="257161" y="48907"/>
                </a:lnTo>
                <a:lnTo>
                  <a:pt x="256213" y="45928"/>
                </a:lnTo>
                <a:lnTo>
                  <a:pt x="251280" y="37185"/>
                </a:lnTo>
                <a:lnTo>
                  <a:pt x="249792" y="31431"/>
                </a:lnTo>
                <a:lnTo>
                  <a:pt x="248443" y="29515"/>
                </a:lnTo>
                <a:lnTo>
                  <a:pt x="246591" y="28238"/>
                </a:lnTo>
                <a:lnTo>
                  <a:pt x="241325" y="26188"/>
                </a:lnTo>
                <a:lnTo>
                  <a:pt x="232762" y="25728"/>
                </a:lnTo>
                <a:lnTo>
                  <a:pt x="238953" y="25687"/>
                </a:lnTo>
                <a:lnTo>
                  <a:pt x="239312" y="26639"/>
                </a:lnTo>
                <a:lnTo>
                  <a:pt x="239935" y="42167"/>
                </a:lnTo>
                <a:lnTo>
                  <a:pt x="240002" y="53215"/>
                </a:lnTo>
                <a:lnTo>
                  <a:pt x="242557" y="62050"/>
                </a:lnTo>
                <a:lnTo>
                  <a:pt x="245915" y="72327"/>
                </a:lnTo>
                <a:lnTo>
                  <a:pt x="248758" y="88822"/>
                </a:lnTo>
                <a:lnTo>
                  <a:pt x="252799" y="100100"/>
                </a:lnTo>
                <a:lnTo>
                  <a:pt x="255230" y="114003"/>
                </a:lnTo>
                <a:lnTo>
                  <a:pt x="257263" y="129707"/>
                </a:lnTo>
                <a:lnTo>
                  <a:pt x="261341" y="146211"/>
                </a:lnTo>
                <a:lnTo>
                  <a:pt x="263789" y="160531"/>
                </a:lnTo>
                <a:lnTo>
                  <a:pt x="265829" y="174198"/>
                </a:lnTo>
                <a:lnTo>
                  <a:pt x="269911" y="189798"/>
                </a:lnTo>
                <a:lnTo>
                  <a:pt x="274900" y="206256"/>
                </a:lnTo>
                <a:lnTo>
                  <a:pt x="279340" y="223095"/>
                </a:lnTo>
                <a:lnTo>
                  <a:pt x="280524" y="231586"/>
                </a:lnTo>
                <a:lnTo>
                  <a:pt x="281313" y="240105"/>
                </a:lnTo>
                <a:lnTo>
                  <a:pt x="282792" y="248641"/>
                </a:lnTo>
                <a:lnTo>
                  <a:pt x="284731" y="257189"/>
                </a:lnTo>
                <a:lnTo>
                  <a:pt x="286975" y="265746"/>
                </a:lnTo>
                <a:lnTo>
                  <a:pt x="288472" y="274307"/>
                </a:lnTo>
                <a:lnTo>
                  <a:pt x="289469" y="282873"/>
                </a:lnTo>
                <a:lnTo>
                  <a:pt x="290135" y="291441"/>
                </a:lnTo>
                <a:lnTo>
                  <a:pt x="290577" y="300962"/>
                </a:lnTo>
                <a:lnTo>
                  <a:pt x="291070" y="321702"/>
                </a:lnTo>
                <a:lnTo>
                  <a:pt x="290250" y="331614"/>
                </a:lnTo>
                <a:lnTo>
                  <a:pt x="288749" y="341080"/>
                </a:lnTo>
                <a:lnTo>
                  <a:pt x="286797" y="350248"/>
                </a:lnTo>
                <a:lnTo>
                  <a:pt x="285495" y="359217"/>
                </a:lnTo>
                <a:lnTo>
                  <a:pt x="284627" y="368054"/>
                </a:lnTo>
                <a:lnTo>
                  <a:pt x="284049" y="376803"/>
                </a:lnTo>
                <a:lnTo>
                  <a:pt x="282711" y="385493"/>
                </a:lnTo>
                <a:lnTo>
                  <a:pt x="280866" y="394144"/>
                </a:lnTo>
                <a:lnTo>
                  <a:pt x="276277" y="410424"/>
                </a:lnTo>
                <a:lnTo>
                  <a:pt x="262771" y="446919"/>
                </a:lnTo>
                <a:lnTo>
                  <a:pt x="254582" y="460867"/>
                </a:lnTo>
                <a:lnTo>
                  <a:pt x="249731" y="467253"/>
                </a:lnTo>
                <a:lnTo>
                  <a:pt x="244592" y="473416"/>
                </a:lnTo>
                <a:lnTo>
                  <a:pt x="239261" y="479429"/>
                </a:lnTo>
                <a:lnTo>
                  <a:pt x="233803" y="485343"/>
                </a:lnTo>
                <a:lnTo>
                  <a:pt x="228258" y="490238"/>
                </a:lnTo>
                <a:lnTo>
                  <a:pt x="222657" y="494454"/>
                </a:lnTo>
                <a:lnTo>
                  <a:pt x="217018" y="498217"/>
                </a:lnTo>
                <a:lnTo>
                  <a:pt x="211354" y="501679"/>
                </a:lnTo>
                <a:lnTo>
                  <a:pt x="205672" y="504939"/>
                </a:lnTo>
                <a:lnTo>
                  <a:pt x="194279" y="511101"/>
                </a:lnTo>
                <a:lnTo>
                  <a:pt x="165730" y="525699"/>
                </a:lnTo>
                <a:lnTo>
                  <a:pt x="148588" y="534305"/>
                </a:lnTo>
                <a:lnTo>
                  <a:pt x="142874" y="536214"/>
                </a:lnTo>
                <a:lnTo>
                  <a:pt x="137159" y="537487"/>
                </a:lnTo>
                <a:lnTo>
                  <a:pt x="131444" y="538336"/>
                </a:lnTo>
                <a:lnTo>
                  <a:pt x="124777" y="538902"/>
                </a:lnTo>
                <a:lnTo>
                  <a:pt x="117474" y="539279"/>
                </a:lnTo>
                <a:lnTo>
                  <a:pt x="109748" y="539531"/>
                </a:lnTo>
                <a:lnTo>
                  <a:pt x="102693" y="538746"/>
                </a:lnTo>
                <a:lnTo>
                  <a:pt x="96084" y="537270"/>
                </a:lnTo>
                <a:lnTo>
                  <a:pt x="89774" y="535334"/>
                </a:lnTo>
                <a:lnTo>
                  <a:pt x="83661" y="534043"/>
                </a:lnTo>
                <a:lnTo>
                  <a:pt x="77682" y="533182"/>
                </a:lnTo>
                <a:lnTo>
                  <a:pt x="71790" y="532609"/>
                </a:lnTo>
                <a:lnTo>
                  <a:pt x="65957" y="531273"/>
                </a:lnTo>
                <a:lnTo>
                  <a:pt x="60164" y="529431"/>
                </a:lnTo>
                <a:lnTo>
                  <a:pt x="54397" y="527250"/>
                </a:lnTo>
                <a:lnTo>
                  <a:pt x="45449" y="522287"/>
                </a:lnTo>
                <a:lnTo>
                  <a:pt x="41729" y="519630"/>
                </a:lnTo>
                <a:lnTo>
                  <a:pt x="37344" y="517859"/>
                </a:lnTo>
                <a:lnTo>
                  <a:pt x="32516" y="516678"/>
                </a:lnTo>
                <a:lnTo>
                  <a:pt x="27392" y="515890"/>
                </a:lnTo>
                <a:lnTo>
                  <a:pt x="19159" y="512476"/>
                </a:lnTo>
                <a:lnTo>
                  <a:pt x="12325" y="508736"/>
                </a:lnTo>
                <a:lnTo>
                  <a:pt x="4075" y="506630"/>
                </a:lnTo>
                <a:lnTo>
                  <a:pt x="0" y="50574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33"/>
          <p:cNvSpPr/>
          <p:nvPr/>
        </p:nvSpPr>
        <p:spPr>
          <a:xfrm>
            <a:off x="4683442" y="3797973"/>
            <a:ext cx="188596" cy="162523"/>
          </a:xfrm>
          <a:custGeom>
            <a:avLst/>
            <a:gdLst/>
            <a:ahLst/>
            <a:cxnLst/>
            <a:rect l="0" t="0" r="0" b="0"/>
            <a:pathLst>
              <a:path w="188596" h="162523">
                <a:moveTo>
                  <a:pt x="0" y="33934"/>
                </a:moveTo>
                <a:lnTo>
                  <a:pt x="0" y="25393"/>
                </a:lnTo>
                <a:lnTo>
                  <a:pt x="13019" y="12343"/>
                </a:lnTo>
                <a:lnTo>
                  <a:pt x="15347" y="10968"/>
                </a:lnTo>
                <a:lnTo>
                  <a:pt x="20473" y="9439"/>
                </a:lnTo>
                <a:lnTo>
                  <a:pt x="25927" y="8760"/>
                </a:lnTo>
                <a:lnTo>
                  <a:pt x="32638" y="8324"/>
                </a:lnTo>
                <a:lnTo>
                  <a:pt x="35094" y="7336"/>
                </a:lnTo>
                <a:lnTo>
                  <a:pt x="38636" y="5725"/>
                </a:lnTo>
                <a:lnTo>
                  <a:pt x="48907" y="845"/>
                </a:lnTo>
                <a:lnTo>
                  <a:pt x="52851" y="178"/>
                </a:lnTo>
                <a:lnTo>
                  <a:pt x="55237" y="0"/>
                </a:lnTo>
                <a:lnTo>
                  <a:pt x="57780" y="834"/>
                </a:lnTo>
                <a:lnTo>
                  <a:pt x="63145" y="4301"/>
                </a:lnTo>
                <a:lnTo>
                  <a:pt x="68705" y="6476"/>
                </a:lnTo>
                <a:lnTo>
                  <a:pt x="74350" y="7443"/>
                </a:lnTo>
                <a:lnTo>
                  <a:pt x="80035" y="7873"/>
                </a:lnTo>
                <a:lnTo>
                  <a:pt x="81932" y="8940"/>
                </a:lnTo>
                <a:lnTo>
                  <a:pt x="83196" y="10604"/>
                </a:lnTo>
                <a:lnTo>
                  <a:pt x="84039" y="12666"/>
                </a:lnTo>
                <a:lnTo>
                  <a:pt x="85553" y="14040"/>
                </a:lnTo>
                <a:lnTo>
                  <a:pt x="87516" y="14957"/>
                </a:lnTo>
                <a:lnTo>
                  <a:pt x="89776" y="15567"/>
                </a:lnTo>
                <a:lnTo>
                  <a:pt x="91283" y="16927"/>
                </a:lnTo>
                <a:lnTo>
                  <a:pt x="92288" y="18786"/>
                </a:lnTo>
                <a:lnTo>
                  <a:pt x="92957" y="20978"/>
                </a:lnTo>
                <a:lnTo>
                  <a:pt x="96242" y="25953"/>
                </a:lnTo>
                <a:lnTo>
                  <a:pt x="98451" y="28613"/>
                </a:lnTo>
                <a:lnTo>
                  <a:pt x="99924" y="31340"/>
                </a:lnTo>
                <a:lnTo>
                  <a:pt x="100906" y="34110"/>
                </a:lnTo>
                <a:lnTo>
                  <a:pt x="101561" y="36909"/>
                </a:lnTo>
                <a:lnTo>
                  <a:pt x="101045" y="39727"/>
                </a:lnTo>
                <a:lnTo>
                  <a:pt x="99748" y="42559"/>
                </a:lnTo>
                <a:lnTo>
                  <a:pt x="97931" y="45399"/>
                </a:lnTo>
                <a:lnTo>
                  <a:pt x="96720" y="48245"/>
                </a:lnTo>
                <a:lnTo>
                  <a:pt x="95913" y="51095"/>
                </a:lnTo>
                <a:lnTo>
                  <a:pt x="95374" y="53947"/>
                </a:lnTo>
                <a:lnTo>
                  <a:pt x="95015" y="56801"/>
                </a:lnTo>
                <a:lnTo>
                  <a:pt x="94776" y="59656"/>
                </a:lnTo>
                <a:lnTo>
                  <a:pt x="94617" y="62512"/>
                </a:lnTo>
                <a:lnTo>
                  <a:pt x="93558" y="65369"/>
                </a:lnTo>
                <a:lnTo>
                  <a:pt x="91899" y="68225"/>
                </a:lnTo>
                <a:lnTo>
                  <a:pt x="89841" y="71083"/>
                </a:lnTo>
                <a:lnTo>
                  <a:pt x="88469" y="73940"/>
                </a:lnTo>
                <a:lnTo>
                  <a:pt x="87555" y="76797"/>
                </a:lnTo>
                <a:lnTo>
                  <a:pt x="86945" y="79655"/>
                </a:lnTo>
                <a:lnTo>
                  <a:pt x="85586" y="82512"/>
                </a:lnTo>
                <a:lnTo>
                  <a:pt x="83727" y="85369"/>
                </a:lnTo>
                <a:lnTo>
                  <a:pt x="81536" y="88227"/>
                </a:lnTo>
                <a:lnTo>
                  <a:pt x="79122" y="92037"/>
                </a:lnTo>
                <a:lnTo>
                  <a:pt x="76561" y="96482"/>
                </a:lnTo>
                <a:lnTo>
                  <a:pt x="73900" y="101350"/>
                </a:lnTo>
                <a:lnTo>
                  <a:pt x="71175" y="105548"/>
                </a:lnTo>
                <a:lnTo>
                  <a:pt x="68405" y="109299"/>
                </a:lnTo>
                <a:lnTo>
                  <a:pt x="65606" y="112753"/>
                </a:lnTo>
                <a:lnTo>
                  <a:pt x="63739" y="116007"/>
                </a:lnTo>
                <a:lnTo>
                  <a:pt x="62495" y="119130"/>
                </a:lnTo>
                <a:lnTo>
                  <a:pt x="61666" y="122164"/>
                </a:lnTo>
                <a:lnTo>
                  <a:pt x="60161" y="125139"/>
                </a:lnTo>
                <a:lnTo>
                  <a:pt x="58205" y="128074"/>
                </a:lnTo>
                <a:lnTo>
                  <a:pt x="52772" y="135080"/>
                </a:lnTo>
                <a:lnTo>
                  <a:pt x="49490" y="138578"/>
                </a:lnTo>
                <a:lnTo>
                  <a:pt x="47281" y="140844"/>
                </a:lnTo>
                <a:lnTo>
                  <a:pt x="44855" y="142355"/>
                </a:lnTo>
                <a:lnTo>
                  <a:pt x="39621" y="144034"/>
                </a:lnTo>
                <a:lnTo>
                  <a:pt x="37844" y="145434"/>
                </a:lnTo>
                <a:lnTo>
                  <a:pt x="36659" y="147320"/>
                </a:lnTo>
                <a:lnTo>
                  <a:pt x="34758" y="152640"/>
                </a:lnTo>
                <a:lnTo>
                  <a:pt x="33649" y="153076"/>
                </a:lnTo>
                <a:lnTo>
                  <a:pt x="28491" y="153691"/>
                </a:lnTo>
                <a:lnTo>
                  <a:pt x="26083" y="153915"/>
                </a:lnTo>
                <a:lnTo>
                  <a:pt x="33130" y="153946"/>
                </a:lnTo>
                <a:lnTo>
                  <a:pt x="33517" y="154900"/>
                </a:lnTo>
                <a:lnTo>
                  <a:pt x="33946" y="158499"/>
                </a:lnTo>
                <a:lnTo>
                  <a:pt x="35014" y="159840"/>
                </a:lnTo>
                <a:lnTo>
                  <a:pt x="36678" y="160734"/>
                </a:lnTo>
                <a:lnTo>
                  <a:pt x="41066" y="161727"/>
                </a:lnTo>
                <a:lnTo>
                  <a:pt x="46192" y="162168"/>
                </a:lnTo>
                <a:lnTo>
                  <a:pt x="51352" y="162452"/>
                </a:lnTo>
                <a:lnTo>
                  <a:pt x="188595" y="16252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34"/>
          <p:cNvSpPr/>
          <p:nvPr/>
        </p:nvSpPr>
        <p:spPr>
          <a:xfrm>
            <a:off x="4995686" y="3386137"/>
            <a:ext cx="64947" cy="377191"/>
          </a:xfrm>
          <a:custGeom>
            <a:avLst/>
            <a:gdLst/>
            <a:ahLst/>
            <a:cxnLst/>
            <a:rect l="0" t="0" r="0" b="0"/>
            <a:pathLst>
              <a:path w="64947" h="377191">
                <a:moveTo>
                  <a:pt x="4939" y="0"/>
                </a:moveTo>
                <a:lnTo>
                  <a:pt x="388" y="0"/>
                </a:lnTo>
                <a:lnTo>
                  <a:pt x="0" y="953"/>
                </a:lnTo>
                <a:lnTo>
                  <a:pt x="693" y="2540"/>
                </a:lnTo>
                <a:lnTo>
                  <a:pt x="4100" y="7381"/>
                </a:lnTo>
                <a:lnTo>
                  <a:pt x="4566" y="10583"/>
                </a:lnTo>
                <a:lnTo>
                  <a:pt x="4828" y="20281"/>
                </a:lnTo>
                <a:lnTo>
                  <a:pt x="4865" y="24950"/>
                </a:lnTo>
                <a:lnTo>
                  <a:pt x="6794" y="29969"/>
                </a:lnTo>
                <a:lnTo>
                  <a:pt x="9986" y="35219"/>
                </a:lnTo>
                <a:lnTo>
                  <a:pt x="14019" y="40625"/>
                </a:lnTo>
                <a:lnTo>
                  <a:pt x="16707" y="45181"/>
                </a:lnTo>
                <a:lnTo>
                  <a:pt x="18499" y="49170"/>
                </a:lnTo>
                <a:lnTo>
                  <a:pt x="25926" y="71520"/>
                </a:lnTo>
                <a:lnTo>
                  <a:pt x="27503" y="78160"/>
                </a:lnTo>
                <a:lnTo>
                  <a:pt x="28554" y="84492"/>
                </a:lnTo>
                <a:lnTo>
                  <a:pt x="29255" y="90618"/>
                </a:lnTo>
                <a:lnTo>
                  <a:pt x="29721" y="96607"/>
                </a:lnTo>
                <a:lnTo>
                  <a:pt x="30241" y="108341"/>
                </a:lnTo>
                <a:lnTo>
                  <a:pt x="31332" y="115090"/>
                </a:lnTo>
                <a:lnTo>
                  <a:pt x="33012" y="122447"/>
                </a:lnTo>
                <a:lnTo>
                  <a:pt x="35084" y="130209"/>
                </a:lnTo>
                <a:lnTo>
                  <a:pt x="36465" y="138241"/>
                </a:lnTo>
                <a:lnTo>
                  <a:pt x="37387" y="146453"/>
                </a:lnTo>
                <a:lnTo>
                  <a:pt x="38000" y="154786"/>
                </a:lnTo>
                <a:lnTo>
                  <a:pt x="38410" y="162245"/>
                </a:lnTo>
                <a:lnTo>
                  <a:pt x="38865" y="175614"/>
                </a:lnTo>
                <a:lnTo>
                  <a:pt x="39938" y="182799"/>
                </a:lnTo>
                <a:lnTo>
                  <a:pt x="41607" y="190446"/>
                </a:lnTo>
                <a:lnTo>
                  <a:pt x="43672" y="198401"/>
                </a:lnTo>
                <a:lnTo>
                  <a:pt x="45048" y="206563"/>
                </a:lnTo>
                <a:lnTo>
                  <a:pt x="45966" y="214861"/>
                </a:lnTo>
                <a:lnTo>
                  <a:pt x="46578" y="223251"/>
                </a:lnTo>
                <a:lnTo>
                  <a:pt x="46985" y="230749"/>
                </a:lnTo>
                <a:lnTo>
                  <a:pt x="47438" y="244160"/>
                </a:lnTo>
                <a:lnTo>
                  <a:pt x="48512" y="251356"/>
                </a:lnTo>
                <a:lnTo>
                  <a:pt x="50180" y="259011"/>
                </a:lnTo>
                <a:lnTo>
                  <a:pt x="52245" y="266971"/>
                </a:lnTo>
                <a:lnTo>
                  <a:pt x="53621" y="274183"/>
                </a:lnTo>
                <a:lnTo>
                  <a:pt x="54539" y="280896"/>
                </a:lnTo>
                <a:lnTo>
                  <a:pt x="55150" y="287277"/>
                </a:lnTo>
                <a:lnTo>
                  <a:pt x="55558" y="293436"/>
                </a:lnTo>
                <a:lnTo>
                  <a:pt x="55830" y="299446"/>
                </a:lnTo>
                <a:lnTo>
                  <a:pt x="56132" y="311205"/>
                </a:lnTo>
                <a:lnTo>
                  <a:pt x="56373" y="362858"/>
                </a:lnTo>
                <a:lnTo>
                  <a:pt x="57325" y="364778"/>
                </a:lnTo>
                <a:lnTo>
                  <a:pt x="58913" y="366058"/>
                </a:lnTo>
                <a:lnTo>
                  <a:pt x="60925" y="366911"/>
                </a:lnTo>
                <a:lnTo>
                  <a:pt x="62265" y="368432"/>
                </a:lnTo>
                <a:lnTo>
                  <a:pt x="63159" y="370399"/>
                </a:lnTo>
                <a:lnTo>
                  <a:pt x="64946" y="37719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35"/>
          <p:cNvSpPr/>
          <p:nvPr/>
        </p:nvSpPr>
        <p:spPr>
          <a:xfrm>
            <a:off x="5189336" y="3403317"/>
            <a:ext cx="368384" cy="334252"/>
          </a:xfrm>
          <a:custGeom>
            <a:avLst/>
            <a:gdLst/>
            <a:ahLst/>
            <a:cxnLst/>
            <a:rect l="0" t="0" r="0" b="0"/>
            <a:pathLst>
              <a:path w="368384" h="334252">
                <a:moveTo>
                  <a:pt x="102754" y="25683"/>
                </a:moveTo>
                <a:lnTo>
                  <a:pt x="78095" y="17463"/>
                </a:lnTo>
                <a:lnTo>
                  <a:pt x="72799" y="17215"/>
                </a:lnTo>
                <a:lnTo>
                  <a:pt x="71354" y="16227"/>
                </a:lnTo>
                <a:lnTo>
                  <a:pt x="70391" y="14617"/>
                </a:lnTo>
                <a:lnTo>
                  <a:pt x="69748" y="12590"/>
                </a:lnTo>
                <a:lnTo>
                  <a:pt x="68367" y="11239"/>
                </a:lnTo>
                <a:lnTo>
                  <a:pt x="66495" y="10339"/>
                </a:lnTo>
                <a:lnTo>
                  <a:pt x="61195" y="8893"/>
                </a:lnTo>
                <a:lnTo>
                  <a:pt x="57931" y="11236"/>
                </a:lnTo>
                <a:lnTo>
                  <a:pt x="55727" y="13194"/>
                </a:lnTo>
                <a:lnTo>
                  <a:pt x="55210" y="15452"/>
                </a:lnTo>
                <a:lnTo>
                  <a:pt x="55818" y="17910"/>
                </a:lnTo>
                <a:lnTo>
                  <a:pt x="57175" y="20501"/>
                </a:lnTo>
                <a:lnTo>
                  <a:pt x="57129" y="22228"/>
                </a:lnTo>
                <a:lnTo>
                  <a:pt x="56144" y="23380"/>
                </a:lnTo>
                <a:lnTo>
                  <a:pt x="54536" y="24147"/>
                </a:lnTo>
                <a:lnTo>
                  <a:pt x="50208" y="30080"/>
                </a:lnTo>
                <a:lnTo>
                  <a:pt x="45110" y="38115"/>
                </a:lnTo>
                <a:lnTo>
                  <a:pt x="39670" y="44860"/>
                </a:lnTo>
                <a:lnTo>
                  <a:pt x="34076" y="53573"/>
                </a:lnTo>
                <a:lnTo>
                  <a:pt x="31251" y="58564"/>
                </a:lnTo>
                <a:lnTo>
                  <a:pt x="29368" y="63796"/>
                </a:lnTo>
                <a:lnTo>
                  <a:pt x="28112" y="69189"/>
                </a:lnTo>
                <a:lnTo>
                  <a:pt x="27275" y="74690"/>
                </a:lnTo>
                <a:lnTo>
                  <a:pt x="23805" y="83341"/>
                </a:lnTo>
                <a:lnTo>
                  <a:pt x="19088" y="91313"/>
                </a:lnTo>
                <a:lnTo>
                  <a:pt x="13816" y="101207"/>
                </a:lnTo>
                <a:lnTo>
                  <a:pt x="12030" y="106512"/>
                </a:lnTo>
                <a:lnTo>
                  <a:pt x="10838" y="111954"/>
                </a:lnTo>
                <a:lnTo>
                  <a:pt x="10044" y="117487"/>
                </a:lnTo>
                <a:lnTo>
                  <a:pt x="8562" y="124033"/>
                </a:lnTo>
                <a:lnTo>
                  <a:pt x="6622" y="131254"/>
                </a:lnTo>
                <a:lnTo>
                  <a:pt x="4376" y="138926"/>
                </a:lnTo>
                <a:lnTo>
                  <a:pt x="2878" y="144993"/>
                </a:lnTo>
                <a:lnTo>
                  <a:pt x="1215" y="154275"/>
                </a:lnTo>
                <a:lnTo>
                  <a:pt x="771" y="159988"/>
                </a:lnTo>
                <a:lnTo>
                  <a:pt x="475" y="166655"/>
                </a:lnTo>
                <a:lnTo>
                  <a:pt x="0" y="188784"/>
                </a:lnTo>
                <a:lnTo>
                  <a:pt x="2476" y="198502"/>
                </a:lnTo>
                <a:lnTo>
                  <a:pt x="4469" y="203760"/>
                </a:lnTo>
                <a:lnTo>
                  <a:pt x="5798" y="209171"/>
                </a:lnTo>
                <a:lnTo>
                  <a:pt x="6684" y="214683"/>
                </a:lnTo>
                <a:lnTo>
                  <a:pt x="7275" y="220263"/>
                </a:lnTo>
                <a:lnTo>
                  <a:pt x="8621" y="225888"/>
                </a:lnTo>
                <a:lnTo>
                  <a:pt x="10471" y="231543"/>
                </a:lnTo>
                <a:lnTo>
                  <a:pt x="14114" y="241953"/>
                </a:lnTo>
                <a:lnTo>
                  <a:pt x="15733" y="249756"/>
                </a:lnTo>
                <a:lnTo>
                  <a:pt x="18993" y="258938"/>
                </a:lnTo>
                <a:lnTo>
                  <a:pt x="23616" y="268417"/>
                </a:lnTo>
                <a:lnTo>
                  <a:pt x="28847" y="275804"/>
                </a:lnTo>
                <a:lnTo>
                  <a:pt x="37146" y="285319"/>
                </a:lnTo>
                <a:lnTo>
                  <a:pt x="45337" y="291254"/>
                </a:lnTo>
                <a:lnTo>
                  <a:pt x="54375" y="297067"/>
                </a:lnTo>
                <a:lnTo>
                  <a:pt x="64818" y="305694"/>
                </a:lnTo>
                <a:lnTo>
                  <a:pt x="70971" y="311422"/>
                </a:lnTo>
                <a:lnTo>
                  <a:pt x="74898" y="313331"/>
                </a:lnTo>
                <a:lnTo>
                  <a:pt x="89526" y="316969"/>
                </a:lnTo>
                <a:lnTo>
                  <a:pt x="100367" y="321196"/>
                </a:lnTo>
                <a:lnTo>
                  <a:pt x="111535" y="326249"/>
                </a:lnTo>
                <a:lnTo>
                  <a:pt x="122849" y="330718"/>
                </a:lnTo>
                <a:lnTo>
                  <a:pt x="134227" y="332704"/>
                </a:lnTo>
                <a:lnTo>
                  <a:pt x="145634" y="333587"/>
                </a:lnTo>
                <a:lnTo>
                  <a:pt x="157054" y="333979"/>
                </a:lnTo>
                <a:lnTo>
                  <a:pt x="179907" y="334231"/>
                </a:lnTo>
                <a:lnTo>
                  <a:pt x="185622" y="334251"/>
                </a:lnTo>
                <a:lnTo>
                  <a:pt x="197051" y="331734"/>
                </a:lnTo>
                <a:lnTo>
                  <a:pt x="208481" y="327441"/>
                </a:lnTo>
                <a:lnTo>
                  <a:pt x="219911" y="322357"/>
                </a:lnTo>
                <a:lnTo>
                  <a:pt x="231341" y="319463"/>
                </a:lnTo>
                <a:lnTo>
                  <a:pt x="237056" y="318691"/>
                </a:lnTo>
                <a:lnTo>
                  <a:pt x="245946" y="315294"/>
                </a:lnTo>
                <a:lnTo>
                  <a:pt x="254025" y="310609"/>
                </a:lnTo>
                <a:lnTo>
                  <a:pt x="263965" y="305351"/>
                </a:lnTo>
                <a:lnTo>
                  <a:pt x="280272" y="297036"/>
                </a:lnTo>
                <a:lnTo>
                  <a:pt x="288966" y="291382"/>
                </a:lnTo>
                <a:lnTo>
                  <a:pt x="292617" y="288540"/>
                </a:lnTo>
                <a:lnTo>
                  <a:pt x="299215" y="280303"/>
                </a:lnTo>
                <a:lnTo>
                  <a:pt x="306275" y="270292"/>
                </a:lnTo>
                <a:lnTo>
                  <a:pt x="310824" y="264956"/>
                </a:lnTo>
                <a:lnTo>
                  <a:pt x="315763" y="259493"/>
                </a:lnTo>
                <a:lnTo>
                  <a:pt x="320007" y="253946"/>
                </a:lnTo>
                <a:lnTo>
                  <a:pt x="323789" y="248343"/>
                </a:lnTo>
                <a:lnTo>
                  <a:pt x="327263" y="242703"/>
                </a:lnTo>
                <a:lnTo>
                  <a:pt x="330532" y="237038"/>
                </a:lnTo>
                <a:lnTo>
                  <a:pt x="336703" y="225663"/>
                </a:lnTo>
                <a:lnTo>
                  <a:pt x="348427" y="202839"/>
                </a:lnTo>
                <a:lnTo>
                  <a:pt x="354181" y="191414"/>
                </a:lnTo>
                <a:lnTo>
                  <a:pt x="356097" y="185700"/>
                </a:lnTo>
                <a:lnTo>
                  <a:pt x="357375" y="179986"/>
                </a:lnTo>
                <a:lnTo>
                  <a:pt x="358226" y="174271"/>
                </a:lnTo>
                <a:lnTo>
                  <a:pt x="359746" y="168557"/>
                </a:lnTo>
                <a:lnTo>
                  <a:pt x="361711" y="162842"/>
                </a:lnTo>
                <a:lnTo>
                  <a:pt x="363975" y="157128"/>
                </a:lnTo>
                <a:lnTo>
                  <a:pt x="366489" y="148237"/>
                </a:lnTo>
                <a:lnTo>
                  <a:pt x="367607" y="140159"/>
                </a:lnTo>
                <a:lnTo>
                  <a:pt x="368104" y="130218"/>
                </a:lnTo>
                <a:lnTo>
                  <a:pt x="368325" y="119450"/>
                </a:lnTo>
                <a:lnTo>
                  <a:pt x="368383" y="113912"/>
                </a:lnTo>
                <a:lnTo>
                  <a:pt x="367470" y="108315"/>
                </a:lnTo>
                <a:lnTo>
                  <a:pt x="365909" y="102678"/>
                </a:lnTo>
                <a:lnTo>
                  <a:pt x="362587" y="92288"/>
                </a:lnTo>
                <a:lnTo>
                  <a:pt x="361110" y="84495"/>
                </a:lnTo>
                <a:lnTo>
                  <a:pt x="357914" y="75316"/>
                </a:lnTo>
                <a:lnTo>
                  <a:pt x="353318" y="65840"/>
                </a:lnTo>
                <a:lnTo>
                  <a:pt x="348100" y="58453"/>
                </a:lnTo>
                <a:lnTo>
                  <a:pt x="339809" y="48939"/>
                </a:lnTo>
                <a:lnTo>
                  <a:pt x="331319" y="40088"/>
                </a:lnTo>
                <a:lnTo>
                  <a:pt x="323083" y="34308"/>
                </a:lnTo>
                <a:lnTo>
                  <a:pt x="318220" y="31433"/>
                </a:lnTo>
                <a:lnTo>
                  <a:pt x="311168" y="28563"/>
                </a:lnTo>
                <a:lnTo>
                  <a:pt x="302657" y="25698"/>
                </a:lnTo>
                <a:lnTo>
                  <a:pt x="293172" y="22835"/>
                </a:lnTo>
                <a:lnTo>
                  <a:pt x="284944" y="19974"/>
                </a:lnTo>
                <a:lnTo>
                  <a:pt x="277554" y="17115"/>
                </a:lnTo>
                <a:lnTo>
                  <a:pt x="270722" y="14256"/>
                </a:lnTo>
                <a:lnTo>
                  <a:pt x="264263" y="12350"/>
                </a:lnTo>
                <a:lnTo>
                  <a:pt x="258052" y="11079"/>
                </a:lnTo>
                <a:lnTo>
                  <a:pt x="252006" y="10232"/>
                </a:lnTo>
                <a:lnTo>
                  <a:pt x="245117" y="8715"/>
                </a:lnTo>
                <a:lnTo>
                  <a:pt x="237668" y="6751"/>
                </a:lnTo>
                <a:lnTo>
                  <a:pt x="229844" y="4489"/>
                </a:lnTo>
                <a:lnTo>
                  <a:pt x="222723" y="2981"/>
                </a:lnTo>
                <a:lnTo>
                  <a:pt x="216071" y="1975"/>
                </a:lnTo>
                <a:lnTo>
                  <a:pt x="209731" y="1306"/>
                </a:lnTo>
                <a:lnTo>
                  <a:pt x="203599" y="859"/>
                </a:lnTo>
                <a:lnTo>
                  <a:pt x="197607" y="561"/>
                </a:lnTo>
                <a:lnTo>
                  <a:pt x="191706" y="362"/>
                </a:lnTo>
                <a:lnTo>
                  <a:pt x="163610" y="43"/>
                </a:lnTo>
                <a:lnTo>
                  <a:pt x="154249" y="0"/>
                </a:lnTo>
                <a:lnTo>
                  <a:pt x="148514" y="941"/>
                </a:lnTo>
                <a:lnTo>
                  <a:pt x="141833" y="2520"/>
                </a:lnTo>
                <a:lnTo>
                  <a:pt x="134521" y="4526"/>
                </a:lnTo>
                <a:lnTo>
                  <a:pt x="123858" y="6755"/>
                </a:lnTo>
                <a:lnTo>
                  <a:pt x="114991" y="8697"/>
                </a:lnTo>
                <a:lnTo>
                  <a:pt x="104700" y="12736"/>
                </a:lnTo>
                <a:lnTo>
                  <a:pt x="93776" y="15166"/>
                </a:lnTo>
                <a:lnTo>
                  <a:pt x="88196" y="15814"/>
                </a:lnTo>
                <a:lnTo>
                  <a:pt x="85428" y="17199"/>
                </a:lnTo>
                <a:lnTo>
                  <a:pt x="84536" y="19074"/>
                </a:lnTo>
                <a:lnTo>
                  <a:pt x="85609" y="2568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36"/>
          <p:cNvSpPr/>
          <p:nvPr/>
        </p:nvSpPr>
        <p:spPr>
          <a:xfrm>
            <a:off x="6020752" y="3540442"/>
            <a:ext cx="351474" cy="8574"/>
          </a:xfrm>
          <a:custGeom>
            <a:avLst/>
            <a:gdLst/>
            <a:ahLst/>
            <a:cxnLst/>
            <a:rect l="0" t="0" r="0" b="0"/>
            <a:pathLst>
              <a:path w="351474" h="8574">
                <a:moveTo>
                  <a:pt x="0" y="0"/>
                </a:moveTo>
                <a:lnTo>
                  <a:pt x="8219" y="0"/>
                </a:lnTo>
                <a:lnTo>
                  <a:pt x="13495" y="2540"/>
                </a:lnTo>
                <a:lnTo>
                  <a:pt x="17569" y="4551"/>
                </a:lnTo>
                <a:lnTo>
                  <a:pt x="21238" y="5891"/>
                </a:lnTo>
                <a:lnTo>
                  <a:pt x="24636" y="6785"/>
                </a:lnTo>
                <a:lnTo>
                  <a:pt x="27854" y="7381"/>
                </a:lnTo>
                <a:lnTo>
                  <a:pt x="31905" y="7778"/>
                </a:lnTo>
                <a:lnTo>
                  <a:pt x="36510" y="8043"/>
                </a:lnTo>
                <a:lnTo>
                  <a:pt x="46707" y="8337"/>
                </a:lnTo>
                <a:lnTo>
                  <a:pt x="103410" y="8563"/>
                </a:lnTo>
                <a:lnTo>
                  <a:pt x="351473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37"/>
          <p:cNvSpPr/>
          <p:nvPr/>
        </p:nvSpPr>
        <p:spPr>
          <a:xfrm>
            <a:off x="6029325" y="3651885"/>
            <a:ext cx="342901" cy="17145"/>
          </a:xfrm>
          <a:custGeom>
            <a:avLst/>
            <a:gdLst/>
            <a:ahLst/>
            <a:cxnLst/>
            <a:rect l="0" t="0" r="0" b="0"/>
            <a:pathLst>
              <a:path w="342901" h="17145">
                <a:moveTo>
                  <a:pt x="0" y="17144"/>
                </a:moveTo>
                <a:lnTo>
                  <a:pt x="11931" y="17144"/>
                </a:lnTo>
                <a:lnTo>
                  <a:pt x="14621" y="16192"/>
                </a:lnTo>
                <a:lnTo>
                  <a:pt x="17367" y="14605"/>
                </a:lnTo>
                <a:lnTo>
                  <a:pt x="20151" y="12594"/>
                </a:lnTo>
                <a:lnTo>
                  <a:pt x="23911" y="11253"/>
                </a:lnTo>
                <a:lnTo>
                  <a:pt x="28323" y="10360"/>
                </a:lnTo>
                <a:lnTo>
                  <a:pt x="33170" y="9764"/>
                </a:lnTo>
                <a:lnTo>
                  <a:pt x="38305" y="8414"/>
                </a:lnTo>
                <a:lnTo>
                  <a:pt x="43634" y="6562"/>
                </a:lnTo>
                <a:lnTo>
                  <a:pt x="49092" y="4374"/>
                </a:lnTo>
                <a:lnTo>
                  <a:pt x="54636" y="2916"/>
                </a:lnTo>
                <a:lnTo>
                  <a:pt x="60236" y="1944"/>
                </a:lnTo>
                <a:lnTo>
                  <a:pt x="65875" y="1296"/>
                </a:lnTo>
                <a:lnTo>
                  <a:pt x="72491" y="864"/>
                </a:lnTo>
                <a:lnTo>
                  <a:pt x="79760" y="576"/>
                </a:lnTo>
                <a:lnTo>
                  <a:pt x="95456" y="256"/>
                </a:lnTo>
                <a:lnTo>
                  <a:pt x="306906" y="0"/>
                </a:lnTo>
                <a:lnTo>
                  <a:pt x="312237" y="952"/>
                </a:lnTo>
                <a:lnTo>
                  <a:pt x="317695" y="2540"/>
                </a:lnTo>
                <a:lnTo>
                  <a:pt x="323239" y="4551"/>
                </a:lnTo>
                <a:lnTo>
                  <a:pt x="327888" y="5891"/>
                </a:lnTo>
                <a:lnTo>
                  <a:pt x="331939" y="6785"/>
                </a:lnTo>
                <a:lnTo>
                  <a:pt x="342900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38"/>
          <p:cNvSpPr/>
          <p:nvPr/>
        </p:nvSpPr>
        <p:spPr>
          <a:xfrm>
            <a:off x="6526530" y="3403282"/>
            <a:ext cx="25718" cy="368619"/>
          </a:xfrm>
          <a:custGeom>
            <a:avLst/>
            <a:gdLst/>
            <a:ahLst/>
            <a:cxnLst/>
            <a:rect l="0" t="0" r="0" b="0"/>
            <a:pathLst>
              <a:path w="25718" h="368619">
                <a:moveTo>
                  <a:pt x="0" y="0"/>
                </a:moveTo>
                <a:lnTo>
                  <a:pt x="0" y="4551"/>
                </a:lnTo>
                <a:lnTo>
                  <a:pt x="2857" y="7797"/>
                </a:lnTo>
                <a:lnTo>
                  <a:pt x="7620" y="11865"/>
                </a:lnTo>
                <a:lnTo>
                  <a:pt x="13652" y="16483"/>
                </a:lnTo>
                <a:lnTo>
                  <a:pt x="17673" y="21466"/>
                </a:lnTo>
                <a:lnTo>
                  <a:pt x="20355" y="26693"/>
                </a:lnTo>
                <a:lnTo>
                  <a:pt x="22143" y="32083"/>
                </a:lnTo>
                <a:lnTo>
                  <a:pt x="23334" y="38534"/>
                </a:lnTo>
                <a:lnTo>
                  <a:pt x="24129" y="45691"/>
                </a:lnTo>
                <a:lnTo>
                  <a:pt x="24658" y="53321"/>
                </a:lnTo>
                <a:lnTo>
                  <a:pt x="24058" y="60313"/>
                </a:lnTo>
                <a:lnTo>
                  <a:pt x="22706" y="66878"/>
                </a:lnTo>
                <a:lnTo>
                  <a:pt x="20853" y="73161"/>
                </a:lnTo>
                <a:lnTo>
                  <a:pt x="18664" y="79254"/>
                </a:lnTo>
                <a:lnTo>
                  <a:pt x="16252" y="85221"/>
                </a:lnTo>
                <a:lnTo>
                  <a:pt x="13692" y="91104"/>
                </a:lnTo>
                <a:lnTo>
                  <a:pt x="11986" y="97884"/>
                </a:lnTo>
                <a:lnTo>
                  <a:pt x="10848" y="105261"/>
                </a:lnTo>
                <a:lnTo>
                  <a:pt x="10089" y="113036"/>
                </a:lnTo>
                <a:lnTo>
                  <a:pt x="9584" y="120125"/>
                </a:lnTo>
                <a:lnTo>
                  <a:pt x="9247" y="126756"/>
                </a:lnTo>
                <a:lnTo>
                  <a:pt x="9022" y="133081"/>
                </a:lnTo>
                <a:lnTo>
                  <a:pt x="8705" y="155637"/>
                </a:lnTo>
                <a:lnTo>
                  <a:pt x="8612" y="175866"/>
                </a:lnTo>
                <a:lnTo>
                  <a:pt x="9551" y="182967"/>
                </a:lnTo>
                <a:lnTo>
                  <a:pt x="11129" y="190558"/>
                </a:lnTo>
                <a:lnTo>
                  <a:pt x="13135" y="198476"/>
                </a:lnTo>
                <a:lnTo>
                  <a:pt x="14471" y="205660"/>
                </a:lnTo>
                <a:lnTo>
                  <a:pt x="15362" y="212354"/>
                </a:lnTo>
                <a:lnTo>
                  <a:pt x="15956" y="218722"/>
                </a:lnTo>
                <a:lnTo>
                  <a:pt x="16352" y="224872"/>
                </a:lnTo>
                <a:lnTo>
                  <a:pt x="16793" y="236786"/>
                </a:lnTo>
                <a:lnTo>
                  <a:pt x="17099" y="272482"/>
                </a:lnTo>
                <a:lnTo>
                  <a:pt x="17145" y="355407"/>
                </a:lnTo>
                <a:lnTo>
                  <a:pt x="18097" y="357905"/>
                </a:lnTo>
                <a:lnTo>
                  <a:pt x="19685" y="360523"/>
                </a:lnTo>
                <a:lnTo>
                  <a:pt x="25717" y="3686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39"/>
          <p:cNvSpPr/>
          <p:nvPr/>
        </p:nvSpPr>
        <p:spPr>
          <a:xfrm>
            <a:off x="6672275" y="3569793"/>
            <a:ext cx="231402" cy="201990"/>
          </a:xfrm>
          <a:custGeom>
            <a:avLst/>
            <a:gdLst/>
            <a:ahLst/>
            <a:cxnLst/>
            <a:rect l="0" t="0" r="0" b="0"/>
            <a:pathLst>
              <a:path w="231402" h="201990">
                <a:moveTo>
                  <a:pt x="102857" y="4939"/>
                </a:moveTo>
                <a:lnTo>
                  <a:pt x="94638" y="4939"/>
                </a:lnTo>
                <a:lnTo>
                  <a:pt x="89838" y="388"/>
                </a:lnTo>
                <a:lnTo>
                  <a:pt x="88463" y="0"/>
                </a:lnTo>
                <a:lnTo>
                  <a:pt x="87546" y="694"/>
                </a:lnTo>
                <a:lnTo>
                  <a:pt x="86934" y="2109"/>
                </a:lnTo>
                <a:lnTo>
                  <a:pt x="85574" y="3052"/>
                </a:lnTo>
                <a:lnTo>
                  <a:pt x="79109" y="5332"/>
                </a:lnTo>
                <a:lnTo>
                  <a:pt x="73888" y="9242"/>
                </a:lnTo>
                <a:lnTo>
                  <a:pt x="71162" y="10665"/>
                </a:lnTo>
                <a:lnTo>
                  <a:pt x="65592" y="12246"/>
                </a:lnTo>
                <a:lnTo>
                  <a:pt x="61822" y="13621"/>
                </a:lnTo>
                <a:lnTo>
                  <a:pt x="57402" y="15489"/>
                </a:lnTo>
                <a:lnTo>
                  <a:pt x="52552" y="17688"/>
                </a:lnTo>
                <a:lnTo>
                  <a:pt x="48365" y="21058"/>
                </a:lnTo>
                <a:lnTo>
                  <a:pt x="44621" y="25210"/>
                </a:lnTo>
                <a:lnTo>
                  <a:pt x="41174" y="29883"/>
                </a:lnTo>
                <a:lnTo>
                  <a:pt x="37923" y="33951"/>
                </a:lnTo>
                <a:lnTo>
                  <a:pt x="34803" y="37615"/>
                </a:lnTo>
                <a:lnTo>
                  <a:pt x="31770" y="41011"/>
                </a:lnTo>
                <a:lnTo>
                  <a:pt x="25861" y="47324"/>
                </a:lnTo>
                <a:lnTo>
                  <a:pt x="22951" y="50340"/>
                </a:lnTo>
                <a:lnTo>
                  <a:pt x="20059" y="54257"/>
                </a:lnTo>
                <a:lnTo>
                  <a:pt x="17178" y="58773"/>
                </a:lnTo>
                <a:lnTo>
                  <a:pt x="14305" y="63688"/>
                </a:lnTo>
                <a:lnTo>
                  <a:pt x="11437" y="67918"/>
                </a:lnTo>
                <a:lnTo>
                  <a:pt x="8573" y="71690"/>
                </a:lnTo>
                <a:lnTo>
                  <a:pt x="5711" y="75157"/>
                </a:lnTo>
                <a:lnTo>
                  <a:pt x="3803" y="79373"/>
                </a:lnTo>
                <a:lnTo>
                  <a:pt x="2531" y="84090"/>
                </a:lnTo>
                <a:lnTo>
                  <a:pt x="1683" y="89139"/>
                </a:lnTo>
                <a:lnTo>
                  <a:pt x="1118" y="94410"/>
                </a:lnTo>
                <a:lnTo>
                  <a:pt x="741" y="99829"/>
                </a:lnTo>
                <a:lnTo>
                  <a:pt x="490" y="105346"/>
                </a:lnTo>
                <a:lnTo>
                  <a:pt x="210" y="116557"/>
                </a:lnTo>
                <a:lnTo>
                  <a:pt x="0" y="144465"/>
                </a:lnTo>
                <a:lnTo>
                  <a:pt x="948" y="148439"/>
                </a:lnTo>
                <a:lnTo>
                  <a:pt x="2533" y="152993"/>
                </a:lnTo>
                <a:lnTo>
                  <a:pt x="4542" y="157934"/>
                </a:lnTo>
                <a:lnTo>
                  <a:pt x="5881" y="162181"/>
                </a:lnTo>
                <a:lnTo>
                  <a:pt x="6773" y="165965"/>
                </a:lnTo>
                <a:lnTo>
                  <a:pt x="7369" y="169440"/>
                </a:lnTo>
                <a:lnTo>
                  <a:pt x="9671" y="172708"/>
                </a:lnTo>
                <a:lnTo>
                  <a:pt x="13110" y="175840"/>
                </a:lnTo>
                <a:lnTo>
                  <a:pt x="17308" y="178881"/>
                </a:lnTo>
                <a:lnTo>
                  <a:pt x="24513" y="184799"/>
                </a:lnTo>
                <a:lnTo>
                  <a:pt x="27767" y="187711"/>
                </a:lnTo>
                <a:lnTo>
                  <a:pt x="30891" y="189652"/>
                </a:lnTo>
                <a:lnTo>
                  <a:pt x="36899" y="191809"/>
                </a:lnTo>
                <a:lnTo>
                  <a:pt x="40788" y="193336"/>
                </a:lnTo>
                <a:lnTo>
                  <a:pt x="45285" y="195307"/>
                </a:lnTo>
                <a:lnTo>
                  <a:pt x="50189" y="197573"/>
                </a:lnTo>
                <a:lnTo>
                  <a:pt x="55362" y="199085"/>
                </a:lnTo>
                <a:lnTo>
                  <a:pt x="60717" y="200092"/>
                </a:lnTo>
                <a:lnTo>
                  <a:pt x="66191" y="200764"/>
                </a:lnTo>
                <a:lnTo>
                  <a:pt x="71745" y="201211"/>
                </a:lnTo>
                <a:lnTo>
                  <a:pt x="77354" y="201510"/>
                </a:lnTo>
                <a:lnTo>
                  <a:pt x="88665" y="201841"/>
                </a:lnTo>
                <a:lnTo>
                  <a:pt x="100041" y="201989"/>
                </a:lnTo>
                <a:lnTo>
                  <a:pt x="106695" y="201076"/>
                </a:lnTo>
                <a:lnTo>
                  <a:pt x="113989" y="199514"/>
                </a:lnTo>
                <a:lnTo>
                  <a:pt x="121708" y="197521"/>
                </a:lnTo>
                <a:lnTo>
                  <a:pt x="128759" y="196192"/>
                </a:lnTo>
                <a:lnTo>
                  <a:pt x="135366" y="195306"/>
                </a:lnTo>
                <a:lnTo>
                  <a:pt x="141674" y="194715"/>
                </a:lnTo>
                <a:lnTo>
                  <a:pt x="147785" y="193369"/>
                </a:lnTo>
                <a:lnTo>
                  <a:pt x="153764" y="191519"/>
                </a:lnTo>
                <a:lnTo>
                  <a:pt x="159655" y="189333"/>
                </a:lnTo>
                <a:lnTo>
                  <a:pt x="165488" y="186924"/>
                </a:lnTo>
                <a:lnTo>
                  <a:pt x="171280" y="184365"/>
                </a:lnTo>
                <a:lnTo>
                  <a:pt x="177048" y="181706"/>
                </a:lnTo>
                <a:lnTo>
                  <a:pt x="181845" y="178982"/>
                </a:lnTo>
                <a:lnTo>
                  <a:pt x="185996" y="176212"/>
                </a:lnTo>
                <a:lnTo>
                  <a:pt x="193147" y="170596"/>
                </a:lnTo>
                <a:lnTo>
                  <a:pt x="199501" y="164924"/>
                </a:lnTo>
                <a:lnTo>
                  <a:pt x="205500" y="159228"/>
                </a:lnTo>
                <a:lnTo>
                  <a:pt x="225717" y="139241"/>
                </a:lnTo>
                <a:lnTo>
                  <a:pt x="227626" y="135431"/>
                </a:lnTo>
                <a:lnTo>
                  <a:pt x="228899" y="130986"/>
                </a:lnTo>
                <a:lnTo>
                  <a:pt x="229747" y="126118"/>
                </a:lnTo>
                <a:lnTo>
                  <a:pt x="230313" y="121920"/>
                </a:lnTo>
                <a:lnTo>
                  <a:pt x="230691" y="118169"/>
                </a:lnTo>
                <a:lnTo>
                  <a:pt x="230942" y="114716"/>
                </a:lnTo>
                <a:lnTo>
                  <a:pt x="231109" y="111461"/>
                </a:lnTo>
                <a:lnTo>
                  <a:pt x="231296" y="105305"/>
                </a:lnTo>
                <a:lnTo>
                  <a:pt x="231401" y="91933"/>
                </a:lnTo>
                <a:lnTo>
                  <a:pt x="230463" y="87700"/>
                </a:lnTo>
                <a:lnTo>
                  <a:pt x="228885" y="83925"/>
                </a:lnTo>
                <a:lnTo>
                  <a:pt x="226880" y="80457"/>
                </a:lnTo>
                <a:lnTo>
                  <a:pt x="225544" y="76239"/>
                </a:lnTo>
                <a:lnTo>
                  <a:pt x="224654" y="71523"/>
                </a:lnTo>
                <a:lnTo>
                  <a:pt x="224059" y="66473"/>
                </a:lnTo>
                <a:lnTo>
                  <a:pt x="222711" y="62154"/>
                </a:lnTo>
                <a:lnTo>
                  <a:pt x="220860" y="58323"/>
                </a:lnTo>
                <a:lnTo>
                  <a:pt x="218673" y="54815"/>
                </a:lnTo>
                <a:lnTo>
                  <a:pt x="216263" y="51525"/>
                </a:lnTo>
                <a:lnTo>
                  <a:pt x="211045" y="45329"/>
                </a:lnTo>
                <a:lnTo>
                  <a:pt x="205550" y="39400"/>
                </a:lnTo>
                <a:lnTo>
                  <a:pt x="197102" y="30707"/>
                </a:lnTo>
                <a:lnTo>
                  <a:pt x="185714" y="19237"/>
                </a:lnTo>
                <a:lnTo>
                  <a:pt x="181908" y="17328"/>
                </a:lnTo>
                <a:lnTo>
                  <a:pt x="177465" y="16056"/>
                </a:lnTo>
                <a:lnTo>
                  <a:pt x="172598" y="15208"/>
                </a:lnTo>
                <a:lnTo>
                  <a:pt x="167448" y="14642"/>
                </a:lnTo>
                <a:lnTo>
                  <a:pt x="162110" y="14266"/>
                </a:lnTo>
                <a:lnTo>
                  <a:pt x="156647" y="14014"/>
                </a:lnTo>
                <a:lnTo>
                  <a:pt x="145496" y="13735"/>
                </a:lnTo>
                <a:lnTo>
                  <a:pt x="139856" y="13661"/>
                </a:lnTo>
                <a:lnTo>
                  <a:pt x="135143" y="14564"/>
                </a:lnTo>
                <a:lnTo>
                  <a:pt x="131048" y="16118"/>
                </a:lnTo>
                <a:lnTo>
                  <a:pt x="127366" y="18107"/>
                </a:lnTo>
                <a:lnTo>
                  <a:pt x="123007" y="19432"/>
                </a:lnTo>
                <a:lnTo>
                  <a:pt x="118195" y="20316"/>
                </a:lnTo>
                <a:lnTo>
                  <a:pt x="113082" y="20906"/>
                </a:lnTo>
                <a:lnTo>
                  <a:pt x="108721" y="21299"/>
                </a:lnTo>
                <a:lnTo>
                  <a:pt x="104862" y="21560"/>
                </a:lnTo>
                <a:lnTo>
                  <a:pt x="101336" y="21735"/>
                </a:lnTo>
                <a:lnTo>
                  <a:pt x="98033" y="22804"/>
                </a:lnTo>
                <a:lnTo>
                  <a:pt x="91823" y="26532"/>
                </a:lnTo>
                <a:lnTo>
                  <a:pt x="85888" y="31363"/>
                </a:lnTo>
                <a:lnTo>
                  <a:pt x="77140" y="3922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40"/>
          <p:cNvSpPr/>
          <p:nvPr/>
        </p:nvSpPr>
        <p:spPr>
          <a:xfrm>
            <a:off x="6938009" y="3583346"/>
            <a:ext cx="244657" cy="454298"/>
          </a:xfrm>
          <a:custGeom>
            <a:avLst/>
            <a:gdLst/>
            <a:ahLst/>
            <a:cxnLst/>
            <a:rect l="0" t="0" r="0" b="0"/>
            <a:pathLst>
              <a:path w="244657" h="454298">
                <a:moveTo>
                  <a:pt x="162878" y="25676"/>
                </a:moveTo>
                <a:lnTo>
                  <a:pt x="155497" y="18295"/>
                </a:lnTo>
                <a:lnTo>
                  <a:pt x="154836" y="15093"/>
                </a:lnTo>
                <a:lnTo>
                  <a:pt x="154410" y="5277"/>
                </a:lnTo>
                <a:lnTo>
                  <a:pt x="153423" y="3504"/>
                </a:lnTo>
                <a:lnTo>
                  <a:pt x="151812" y="2322"/>
                </a:lnTo>
                <a:lnTo>
                  <a:pt x="147482" y="1009"/>
                </a:lnTo>
                <a:lnTo>
                  <a:pt x="142383" y="425"/>
                </a:lnTo>
                <a:lnTo>
                  <a:pt x="138738" y="270"/>
                </a:lnTo>
                <a:lnTo>
                  <a:pt x="125457" y="51"/>
                </a:lnTo>
                <a:lnTo>
                  <a:pt x="118306" y="0"/>
                </a:lnTo>
                <a:lnTo>
                  <a:pt x="115066" y="939"/>
                </a:lnTo>
                <a:lnTo>
                  <a:pt x="108925" y="4522"/>
                </a:lnTo>
                <a:lnTo>
                  <a:pt x="105002" y="6811"/>
                </a:lnTo>
                <a:lnTo>
                  <a:pt x="100482" y="9289"/>
                </a:lnTo>
                <a:lnTo>
                  <a:pt x="95564" y="11894"/>
                </a:lnTo>
                <a:lnTo>
                  <a:pt x="91331" y="14583"/>
                </a:lnTo>
                <a:lnTo>
                  <a:pt x="84090" y="20111"/>
                </a:lnTo>
                <a:lnTo>
                  <a:pt x="77696" y="25743"/>
                </a:lnTo>
                <a:lnTo>
                  <a:pt x="70727" y="31420"/>
                </a:lnTo>
                <a:lnTo>
                  <a:pt x="66202" y="34268"/>
                </a:lnTo>
                <a:lnTo>
                  <a:pt x="61280" y="37119"/>
                </a:lnTo>
                <a:lnTo>
                  <a:pt x="57998" y="39972"/>
                </a:lnTo>
                <a:lnTo>
                  <a:pt x="55811" y="42827"/>
                </a:lnTo>
                <a:lnTo>
                  <a:pt x="52427" y="48538"/>
                </a:lnTo>
                <a:lnTo>
                  <a:pt x="45168" y="58062"/>
                </a:lnTo>
                <a:lnTo>
                  <a:pt x="37937" y="71573"/>
                </a:lnTo>
                <a:lnTo>
                  <a:pt x="35911" y="78777"/>
                </a:lnTo>
                <a:lnTo>
                  <a:pt x="34770" y="92739"/>
                </a:lnTo>
                <a:lnTo>
                  <a:pt x="34504" y="103424"/>
                </a:lnTo>
                <a:lnTo>
                  <a:pt x="34333" y="121255"/>
                </a:lnTo>
                <a:lnTo>
                  <a:pt x="35271" y="124638"/>
                </a:lnTo>
                <a:lnTo>
                  <a:pt x="40190" y="133950"/>
                </a:lnTo>
                <a:lnTo>
                  <a:pt x="43023" y="142742"/>
                </a:lnTo>
                <a:lnTo>
                  <a:pt x="47062" y="148507"/>
                </a:lnTo>
                <a:lnTo>
                  <a:pt x="49473" y="150426"/>
                </a:lnTo>
                <a:lnTo>
                  <a:pt x="52032" y="151705"/>
                </a:lnTo>
                <a:lnTo>
                  <a:pt x="54691" y="152558"/>
                </a:lnTo>
                <a:lnTo>
                  <a:pt x="60185" y="156046"/>
                </a:lnTo>
                <a:lnTo>
                  <a:pt x="62983" y="158309"/>
                </a:lnTo>
                <a:lnTo>
                  <a:pt x="66754" y="159818"/>
                </a:lnTo>
                <a:lnTo>
                  <a:pt x="71173" y="160824"/>
                </a:lnTo>
                <a:lnTo>
                  <a:pt x="76024" y="161495"/>
                </a:lnTo>
                <a:lnTo>
                  <a:pt x="80210" y="161942"/>
                </a:lnTo>
                <a:lnTo>
                  <a:pt x="87402" y="162439"/>
                </a:lnTo>
                <a:lnTo>
                  <a:pt x="96313" y="162659"/>
                </a:lnTo>
                <a:lnTo>
                  <a:pt x="101356" y="162718"/>
                </a:lnTo>
                <a:lnTo>
                  <a:pt x="105671" y="161805"/>
                </a:lnTo>
                <a:lnTo>
                  <a:pt x="113005" y="158251"/>
                </a:lnTo>
                <a:lnTo>
                  <a:pt x="117247" y="156922"/>
                </a:lnTo>
                <a:lnTo>
                  <a:pt x="121980" y="156035"/>
                </a:lnTo>
                <a:lnTo>
                  <a:pt x="127041" y="155445"/>
                </a:lnTo>
                <a:lnTo>
                  <a:pt x="131366" y="154099"/>
                </a:lnTo>
                <a:lnTo>
                  <a:pt x="138713" y="150063"/>
                </a:lnTo>
                <a:lnTo>
                  <a:pt x="145153" y="145094"/>
                </a:lnTo>
                <a:lnTo>
                  <a:pt x="151190" y="139711"/>
                </a:lnTo>
                <a:lnTo>
                  <a:pt x="157048" y="134143"/>
                </a:lnTo>
                <a:lnTo>
                  <a:pt x="165701" y="125654"/>
                </a:lnTo>
                <a:lnTo>
                  <a:pt x="167618" y="121855"/>
                </a:lnTo>
                <a:lnTo>
                  <a:pt x="171267" y="108360"/>
                </a:lnTo>
                <a:lnTo>
                  <a:pt x="177006" y="97906"/>
                </a:lnTo>
                <a:lnTo>
                  <a:pt x="178682" y="91751"/>
                </a:lnTo>
                <a:lnTo>
                  <a:pt x="179625" y="78380"/>
                </a:lnTo>
                <a:lnTo>
                  <a:pt x="179906" y="66904"/>
                </a:lnTo>
                <a:lnTo>
                  <a:pt x="180013" y="48643"/>
                </a:lnTo>
                <a:lnTo>
                  <a:pt x="179063" y="46702"/>
                </a:lnTo>
                <a:lnTo>
                  <a:pt x="177479" y="45409"/>
                </a:lnTo>
                <a:lnTo>
                  <a:pt x="175469" y="44546"/>
                </a:lnTo>
                <a:lnTo>
                  <a:pt x="174129" y="43019"/>
                </a:lnTo>
                <a:lnTo>
                  <a:pt x="173237" y="41048"/>
                </a:lnTo>
                <a:lnTo>
                  <a:pt x="172244" y="36318"/>
                </a:lnTo>
                <a:lnTo>
                  <a:pt x="171460" y="25815"/>
                </a:lnTo>
                <a:lnTo>
                  <a:pt x="171450" y="46915"/>
                </a:lnTo>
                <a:lnTo>
                  <a:pt x="176001" y="59168"/>
                </a:lnTo>
                <a:lnTo>
                  <a:pt x="180182" y="74484"/>
                </a:lnTo>
                <a:lnTo>
                  <a:pt x="184222" y="84199"/>
                </a:lnTo>
                <a:lnTo>
                  <a:pt x="189191" y="94866"/>
                </a:lnTo>
                <a:lnTo>
                  <a:pt x="200144" y="117237"/>
                </a:lnTo>
                <a:lnTo>
                  <a:pt x="203253" y="128600"/>
                </a:lnTo>
                <a:lnTo>
                  <a:pt x="205588" y="140000"/>
                </a:lnTo>
                <a:lnTo>
                  <a:pt x="209800" y="151417"/>
                </a:lnTo>
                <a:lnTo>
                  <a:pt x="214847" y="162841"/>
                </a:lnTo>
                <a:lnTo>
                  <a:pt x="217527" y="168554"/>
                </a:lnTo>
                <a:lnTo>
                  <a:pt x="220504" y="182522"/>
                </a:lnTo>
                <a:lnTo>
                  <a:pt x="221298" y="190248"/>
                </a:lnTo>
                <a:lnTo>
                  <a:pt x="224720" y="203912"/>
                </a:lnTo>
                <a:lnTo>
                  <a:pt x="232002" y="224854"/>
                </a:lnTo>
                <a:lnTo>
                  <a:pt x="234678" y="232757"/>
                </a:lnTo>
                <a:lnTo>
                  <a:pt x="237652" y="246617"/>
                </a:lnTo>
                <a:lnTo>
                  <a:pt x="239925" y="260080"/>
                </a:lnTo>
                <a:lnTo>
                  <a:pt x="241865" y="267670"/>
                </a:lnTo>
                <a:lnTo>
                  <a:pt x="244112" y="275588"/>
                </a:lnTo>
                <a:lnTo>
                  <a:pt x="244656" y="283724"/>
                </a:lnTo>
                <a:lnTo>
                  <a:pt x="244067" y="292005"/>
                </a:lnTo>
                <a:lnTo>
                  <a:pt x="242721" y="300384"/>
                </a:lnTo>
                <a:lnTo>
                  <a:pt x="241824" y="307875"/>
                </a:lnTo>
                <a:lnTo>
                  <a:pt x="240828" y="321278"/>
                </a:lnTo>
                <a:lnTo>
                  <a:pt x="239610" y="328471"/>
                </a:lnTo>
                <a:lnTo>
                  <a:pt x="237845" y="336125"/>
                </a:lnTo>
                <a:lnTo>
                  <a:pt x="235716" y="344084"/>
                </a:lnTo>
                <a:lnTo>
                  <a:pt x="230810" y="358008"/>
                </a:lnTo>
                <a:lnTo>
                  <a:pt x="225456" y="370547"/>
                </a:lnTo>
                <a:lnTo>
                  <a:pt x="219901" y="382470"/>
                </a:lnTo>
                <a:lnTo>
                  <a:pt x="216133" y="388316"/>
                </a:lnTo>
                <a:lnTo>
                  <a:pt x="211716" y="394118"/>
                </a:lnTo>
                <a:lnTo>
                  <a:pt x="206867" y="399892"/>
                </a:lnTo>
                <a:lnTo>
                  <a:pt x="202681" y="405646"/>
                </a:lnTo>
                <a:lnTo>
                  <a:pt x="195491" y="417119"/>
                </a:lnTo>
                <a:lnTo>
                  <a:pt x="191287" y="421893"/>
                </a:lnTo>
                <a:lnTo>
                  <a:pt x="186580" y="426028"/>
                </a:lnTo>
                <a:lnTo>
                  <a:pt x="181537" y="429738"/>
                </a:lnTo>
                <a:lnTo>
                  <a:pt x="177222" y="433163"/>
                </a:lnTo>
                <a:lnTo>
                  <a:pt x="169888" y="439509"/>
                </a:lnTo>
                <a:lnTo>
                  <a:pt x="165647" y="442535"/>
                </a:lnTo>
                <a:lnTo>
                  <a:pt x="160914" y="445504"/>
                </a:lnTo>
                <a:lnTo>
                  <a:pt x="155853" y="448437"/>
                </a:lnTo>
                <a:lnTo>
                  <a:pt x="150575" y="450391"/>
                </a:lnTo>
                <a:lnTo>
                  <a:pt x="145151" y="451695"/>
                </a:lnTo>
                <a:lnTo>
                  <a:pt x="139630" y="452563"/>
                </a:lnTo>
                <a:lnTo>
                  <a:pt x="134044" y="453143"/>
                </a:lnTo>
                <a:lnTo>
                  <a:pt x="128415" y="453529"/>
                </a:lnTo>
                <a:lnTo>
                  <a:pt x="118034" y="453958"/>
                </a:lnTo>
                <a:lnTo>
                  <a:pt x="110245" y="454149"/>
                </a:lnTo>
                <a:lnTo>
                  <a:pt x="70141" y="454297"/>
                </a:lnTo>
                <a:lnTo>
                  <a:pt x="65811" y="453346"/>
                </a:lnTo>
                <a:lnTo>
                  <a:pt x="58460" y="449749"/>
                </a:lnTo>
                <a:lnTo>
                  <a:pt x="54213" y="448409"/>
                </a:lnTo>
                <a:lnTo>
                  <a:pt x="49478" y="447516"/>
                </a:lnTo>
                <a:lnTo>
                  <a:pt x="44415" y="446920"/>
                </a:lnTo>
                <a:lnTo>
                  <a:pt x="40088" y="445570"/>
                </a:lnTo>
                <a:lnTo>
                  <a:pt x="32739" y="441531"/>
                </a:lnTo>
                <a:lnTo>
                  <a:pt x="26299" y="439100"/>
                </a:lnTo>
                <a:lnTo>
                  <a:pt x="23247" y="438452"/>
                </a:lnTo>
                <a:lnTo>
                  <a:pt x="17318" y="435192"/>
                </a:lnTo>
                <a:lnTo>
                  <a:pt x="10300" y="429889"/>
                </a:lnTo>
                <a:lnTo>
                  <a:pt x="6801" y="429164"/>
                </a:lnTo>
                <a:lnTo>
                  <a:pt x="0" y="42858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41"/>
          <p:cNvSpPr/>
          <p:nvPr/>
        </p:nvSpPr>
        <p:spPr>
          <a:xfrm>
            <a:off x="7272346" y="3737642"/>
            <a:ext cx="145724" cy="128555"/>
          </a:xfrm>
          <a:custGeom>
            <a:avLst/>
            <a:gdLst/>
            <a:ahLst/>
            <a:cxnLst/>
            <a:rect l="0" t="0" r="0" b="0"/>
            <a:pathLst>
              <a:path w="145724" h="128555">
                <a:moveTo>
                  <a:pt x="8563" y="25685"/>
                </a:moveTo>
                <a:lnTo>
                  <a:pt x="8563" y="21134"/>
                </a:lnTo>
                <a:lnTo>
                  <a:pt x="7611" y="19794"/>
                </a:lnTo>
                <a:lnTo>
                  <a:pt x="6024" y="18900"/>
                </a:lnTo>
                <a:lnTo>
                  <a:pt x="22" y="17122"/>
                </a:lnTo>
                <a:lnTo>
                  <a:pt x="0" y="17116"/>
                </a:lnTo>
                <a:lnTo>
                  <a:pt x="7373" y="9732"/>
                </a:lnTo>
                <a:lnTo>
                  <a:pt x="10574" y="9070"/>
                </a:lnTo>
                <a:lnTo>
                  <a:pt x="12762" y="8893"/>
                </a:lnTo>
                <a:lnTo>
                  <a:pt x="15172" y="7823"/>
                </a:lnTo>
                <a:lnTo>
                  <a:pt x="17732" y="6157"/>
                </a:lnTo>
                <a:lnTo>
                  <a:pt x="20391" y="4094"/>
                </a:lnTo>
                <a:lnTo>
                  <a:pt x="24069" y="2718"/>
                </a:lnTo>
                <a:lnTo>
                  <a:pt x="28425" y="1801"/>
                </a:lnTo>
                <a:lnTo>
                  <a:pt x="33235" y="1190"/>
                </a:lnTo>
                <a:lnTo>
                  <a:pt x="37393" y="783"/>
                </a:lnTo>
                <a:lnTo>
                  <a:pt x="41119" y="511"/>
                </a:lnTo>
                <a:lnTo>
                  <a:pt x="44554" y="330"/>
                </a:lnTo>
                <a:lnTo>
                  <a:pt x="50912" y="129"/>
                </a:lnTo>
                <a:lnTo>
                  <a:pt x="62755" y="0"/>
                </a:lnTo>
                <a:lnTo>
                  <a:pt x="65646" y="941"/>
                </a:lnTo>
                <a:lnTo>
                  <a:pt x="68526" y="2522"/>
                </a:lnTo>
                <a:lnTo>
                  <a:pt x="71398" y="4528"/>
                </a:lnTo>
                <a:lnTo>
                  <a:pt x="73314" y="6818"/>
                </a:lnTo>
                <a:lnTo>
                  <a:pt x="74590" y="9297"/>
                </a:lnTo>
                <a:lnTo>
                  <a:pt x="75441" y="11902"/>
                </a:lnTo>
                <a:lnTo>
                  <a:pt x="76961" y="14591"/>
                </a:lnTo>
                <a:lnTo>
                  <a:pt x="78927" y="17337"/>
                </a:lnTo>
                <a:lnTo>
                  <a:pt x="81190" y="20120"/>
                </a:lnTo>
                <a:lnTo>
                  <a:pt x="82698" y="22928"/>
                </a:lnTo>
                <a:lnTo>
                  <a:pt x="83704" y="25751"/>
                </a:lnTo>
                <a:lnTo>
                  <a:pt x="84375" y="28587"/>
                </a:lnTo>
                <a:lnTo>
                  <a:pt x="84821" y="31429"/>
                </a:lnTo>
                <a:lnTo>
                  <a:pt x="85120" y="34277"/>
                </a:lnTo>
                <a:lnTo>
                  <a:pt x="85318" y="37128"/>
                </a:lnTo>
                <a:lnTo>
                  <a:pt x="84498" y="39981"/>
                </a:lnTo>
                <a:lnTo>
                  <a:pt x="82999" y="42836"/>
                </a:lnTo>
                <a:lnTo>
                  <a:pt x="81047" y="45692"/>
                </a:lnTo>
                <a:lnTo>
                  <a:pt x="79746" y="49500"/>
                </a:lnTo>
                <a:lnTo>
                  <a:pt x="78878" y="53944"/>
                </a:lnTo>
                <a:lnTo>
                  <a:pt x="78300" y="58812"/>
                </a:lnTo>
                <a:lnTo>
                  <a:pt x="76962" y="63010"/>
                </a:lnTo>
                <a:lnTo>
                  <a:pt x="75117" y="66761"/>
                </a:lnTo>
                <a:lnTo>
                  <a:pt x="72935" y="70214"/>
                </a:lnTo>
                <a:lnTo>
                  <a:pt x="70529" y="73469"/>
                </a:lnTo>
                <a:lnTo>
                  <a:pt x="67971" y="76591"/>
                </a:lnTo>
                <a:lnTo>
                  <a:pt x="65313" y="79624"/>
                </a:lnTo>
                <a:lnTo>
                  <a:pt x="62590" y="82600"/>
                </a:lnTo>
                <a:lnTo>
                  <a:pt x="57022" y="88446"/>
                </a:lnTo>
                <a:lnTo>
                  <a:pt x="55157" y="91338"/>
                </a:lnTo>
                <a:lnTo>
                  <a:pt x="53913" y="94219"/>
                </a:lnTo>
                <a:lnTo>
                  <a:pt x="53084" y="97092"/>
                </a:lnTo>
                <a:lnTo>
                  <a:pt x="51579" y="99959"/>
                </a:lnTo>
                <a:lnTo>
                  <a:pt x="49623" y="102824"/>
                </a:lnTo>
                <a:lnTo>
                  <a:pt x="44191" y="109714"/>
                </a:lnTo>
                <a:lnTo>
                  <a:pt x="43448" y="113196"/>
                </a:lnTo>
                <a:lnTo>
                  <a:pt x="43250" y="115458"/>
                </a:lnTo>
                <a:lnTo>
                  <a:pt x="42165" y="116966"/>
                </a:lnTo>
                <a:lnTo>
                  <a:pt x="40489" y="117972"/>
                </a:lnTo>
                <a:lnTo>
                  <a:pt x="35507" y="119586"/>
                </a:lnTo>
                <a:lnTo>
                  <a:pt x="36051" y="120670"/>
                </a:lnTo>
                <a:lnTo>
                  <a:pt x="39196" y="124416"/>
                </a:lnTo>
                <a:lnTo>
                  <a:pt x="42533" y="128192"/>
                </a:lnTo>
                <a:lnTo>
                  <a:pt x="45251" y="128394"/>
                </a:lnTo>
                <a:lnTo>
                  <a:pt x="50207" y="128523"/>
                </a:lnTo>
                <a:lnTo>
                  <a:pt x="71546" y="128554"/>
                </a:lnTo>
                <a:lnTo>
                  <a:pt x="74364" y="127602"/>
                </a:lnTo>
                <a:lnTo>
                  <a:pt x="77196" y="126015"/>
                </a:lnTo>
                <a:lnTo>
                  <a:pt x="80036" y="124004"/>
                </a:lnTo>
                <a:lnTo>
                  <a:pt x="83834" y="122664"/>
                </a:lnTo>
                <a:lnTo>
                  <a:pt x="88272" y="121770"/>
                </a:lnTo>
                <a:lnTo>
                  <a:pt x="93134" y="121174"/>
                </a:lnTo>
                <a:lnTo>
                  <a:pt x="97329" y="120777"/>
                </a:lnTo>
                <a:lnTo>
                  <a:pt x="101079" y="120512"/>
                </a:lnTo>
                <a:lnTo>
                  <a:pt x="104530" y="120336"/>
                </a:lnTo>
                <a:lnTo>
                  <a:pt x="108736" y="119265"/>
                </a:lnTo>
                <a:lnTo>
                  <a:pt x="113445" y="117600"/>
                </a:lnTo>
                <a:lnTo>
                  <a:pt x="118490" y="115537"/>
                </a:lnTo>
                <a:lnTo>
                  <a:pt x="122805" y="114161"/>
                </a:lnTo>
                <a:lnTo>
                  <a:pt x="126634" y="113244"/>
                </a:lnTo>
                <a:lnTo>
                  <a:pt x="130140" y="112633"/>
                </a:lnTo>
                <a:lnTo>
                  <a:pt x="133429" y="112225"/>
                </a:lnTo>
                <a:lnTo>
                  <a:pt x="136575" y="111954"/>
                </a:lnTo>
                <a:lnTo>
                  <a:pt x="145723" y="11141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42"/>
          <p:cNvSpPr/>
          <p:nvPr/>
        </p:nvSpPr>
        <p:spPr>
          <a:xfrm>
            <a:off x="7419216" y="3386255"/>
            <a:ext cx="281747" cy="376968"/>
          </a:xfrm>
          <a:custGeom>
            <a:avLst/>
            <a:gdLst/>
            <a:ahLst/>
            <a:cxnLst/>
            <a:rect l="0" t="0" r="0" b="0"/>
            <a:pathLst>
              <a:path w="281747" h="376968">
                <a:moveTo>
                  <a:pt x="15999" y="102752"/>
                </a:moveTo>
                <a:lnTo>
                  <a:pt x="15999" y="87152"/>
                </a:lnTo>
                <a:lnTo>
                  <a:pt x="13459" y="83754"/>
                </a:lnTo>
                <a:lnTo>
                  <a:pt x="11448" y="81514"/>
                </a:lnTo>
                <a:lnTo>
                  <a:pt x="10107" y="78116"/>
                </a:lnTo>
                <a:lnTo>
                  <a:pt x="8618" y="69260"/>
                </a:lnTo>
                <a:lnTo>
                  <a:pt x="7780" y="62666"/>
                </a:lnTo>
                <a:lnTo>
                  <a:pt x="8615" y="60788"/>
                </a:lnTo>
                <a:lnTo>
                  <a:pt x="13388" y="53594"/>
                </a:lnTo>
                <a:lnTo>
                  <a:pt x="14838" y="48202"/>
                </a:lnTo>
                <a:lnTo>
                  <a:pt x="12367" y="45430"/>
                </a:lnTo>
                <a:lnTo>
                  <a:pt x="7863" y="42630"/>
                </a:lnTo>
                <a:lnTo>
                  <a:pt x="2003" y="39811"/>
                </a:lnTo>
                <a:lnTo>
                  <a:pt x="0" y="36979"/>
                </a:lnTo>
                <a:lnTo>
                  <a:pt x="571" y="34138"/>
                </a:lnTo>
                <a:lnTo>
                  <a:pt x="7935" y="25590"/>
                </a:lnTo>
                <a:lnTo>
                  <a:pt x="10623" y="22735"/>
                </a:lnTo>
                <a:lnTo>
                  <a:pt x="18689" y="17024"/>
                </a:lnTo>
                <a:lnTo>
                  <a:pt x="23507" y="14168"/>
                </a:lnTo>
                <a:lnTo>
                  <a:pt x="29577" y="12263"/>
                </a:lnTo>
                <a:lnTo>
                  <a:pt x="36481" y="10994"/>
                </a:lnTo>
                <a:lnTo>
                  <a:pt x="43941" y="10147"/>
                </a:lnTo>
                <a:lnTo>
                  <a:pt x="51772" y="8631"/>
                </a:lnTo>
                <a:lnTo>
                  <a:pt x="59850" y="6667"/>
                </a:lnTo>
                <a:lnTo>
                  <a:pt x="68093" y="4405"/>
                </a:lnTo>
                <a:lnTo>
                  <a:pt x="75493" y="2898"/>
                </a:lnTo>
                <a:lnTo>
                  <a:pt x="82332" y="1893"/>
                </a:lnTo>
                <a:lnTo>
                  <a:pt x="88795" y="1222"/>
                </a:lnTo>
                <a:lnTo>
                  <a:pt x="95962" y="775"/>
                </a:lnTo>
                <a:lnTo>
                  <a:pt x="111546" y="279"/>
                </a:lnTo>
                <a:lnTo>
                  <a:pt x="136384" y="0"/>
                </a:lnTo>
                <a:lnTo>
                  <a:pt x="143880" y="913"/>
                </a:lnTo>
                <a:lnTo>
                  <a:pt x="150783" y="2474"/>
                </a:lnTo>
                <a:lnTo>
                  <a:pt x="157290" y="4468"/>
                </a:lnTo>
                <a:lnTo>
                  <a:pt x="163532" y="6749"/>
                </a:lnTo>
                <a:lnTo>
                  <a:pt x="169600" y="9223"/>
                </a:lnTo>
                <a:lnTo>
                  <a:pt x="175549" y="11824"/>
                </a:lnTo>
                <a:lnTo>
                  <a:pt x="180468" y="14511"/>
                </a:lnTo>
                <a:lnTo>
                  <a:pt x="188473" y="20036"/>
                </a:lnTo>
                <a:lnTo>
                  <a:pt x="194799" y="23796"/>
                </a:lnTo>
                <a:lnTo>
                  <a:pt x="202827" y="28207"/>
                </a:lnTo>
                <a:lnTo>
                  <a:pt x="211988" y="33053"/>
                </a:lnTo>
                <a:lnTo>
                  <a:pt x="219048" y="37236"/>
                </a:lnTo>
                <a:lnTo>
                  <a:pt x="224708" y="40977"/>
                </a:lnTo>
                <a:lnTo>
                  <a:pt x="229433" y="44424"/>
                </a:lnTo>
                <a:lnTo>
                  <a:pt x="232583" y="48627"/>
                </a:lnTo>
                <a:lnTo>
                  <a:pt x="234684" y="53333"/>
                </a:lnTo>
                <a:lnTo>
                  <a:pt x="237017" y="63643"/>
                </a:lnTo>
                <a:lnTo>
                  <a:pt x="238053" y="74576"/>
                </a:lnTo>
                <a:lnTo>
                  <a:pt x="235975" y="85784"/>
                </a:lnTo>
                <a:lnTo>
                  <a:pt x="232828" y="97116"/>
                </a:lnTo>
                <a:lnTo>
                  <a:pt x="231430" y="108502"/>
                </a:lnTo>
                <a:lnTo>
                  <a:pt x="228269" y="119913"/>
                </a:lnTo>
                <a:lnTo>
                  <a:pt x="226092" y="125622"/>
                </a:lnTo>
                <a:lnTo>
                  <a:pt x="218593" y="137047"/>
                </a:lnTo>
                <a:lnTo>
                  <a:pt x="209864" y="148474"/>
                </a:lnTo>
                <a:lnTo>
                  <a:pt x="202808" y="159903"/>
                </a:lnTo>
                <a:lnTo>
                  <a:pt x="196498" y="171333"/>
                </a:lnTo>
                <a:lnTo>
                  <a:pt x="193482" y="177048"/>
                </a:lnTo>
                <a:lnTo>
                  <a:pt x="185050" y="185937"/>
                </a:lnTo>
                <a:lnTo>
                  <a:pt x="180134" y="189641"/>
                </a:lnTo>
                <a:lnTo>
                  <a:pt x="172133" y="198837"/>
                </a:lnTo>
                <a:lnTo>
                  <a:pt x="165402" y="209274"/>
                </a:lnTo>
                <a:lnTo>
                  <a:pt x="159235" y="220263"/>
                </a:lnTo>
                <a:lnTo>
                  <a:pt x="153319" y="231497"/>
                </a:lnTo>
                <a:lnTo>
                  <a:pt x="147515" y="241887"/>
                </a:lnTo>
                <a:lnTo>
                  <a:pt x="141760" y="249680"/>
                </a:lnTo>
                <a:lnTo>
                  <a:pt x="136028" y="258858"/>
                </a:lnTo>
                <a:lnTo>
                  <a:pt x="130305" y="268335"/>
                </a:lnTo>
                <a:lnTo>
                  <a:pt x="121728" y="279025"/>
                </a:lnTo>
                <a:lnTo>
                  <a:pt x="116012" y="285236"/>
                </a:lnTo>
                <a:lnTo>
                  <a:pt x="114107" y="289178"/>
                </a:lnTo>
                <a:lnTo>
                  <a:pt x="111990" y="298638"/>
                </a:lnTo>
                <a:lnTo>
                  <a:pt x="110798" y="305573"/>
                </a:lnTo>
                <a:lnTo>
                  <a:pt x="107979" y="309734"/>
                </a:lnTo>
                <a:lnTo>
                  <a:pt x="105894" y="312178"/>
                </a:lnTo>
                <a:lnTo>
                  <a:pt x="104504" y="314759"/>
                </a:lnTo>
                <a:lnTo>
                  <a:pt x="102959" y="320167"/>
                </a:lnTo>
                <a:lnTo>
                  <a:pt x="101968" y="331401"/>
                </a:lnTo>
                <a:lnTo>
                  <a:pt x="101772" y="342792"/>
                </a:lnTo>
                <a:lnTo>
                  <a:pt x="101724" y="368382"/>
                </a:lnTo>
                <a:lnTo>
                  <a:pt x="109943" y="376716"/>
                </a:lnTo>
                <a:lnTo>
                  <a:pt x="115220" y="376914"/>
                </a:lnTo>
                <a:lnTo>
                  <a:pt x="119293" y="376967"/>
                </a:lnTo>
                <a:lnTo>
                  <a:pt x="122962" y="376049"/>
                </a:lnTo>
                <a:lnTo>
                  <a:pt x="129578" y="372490"/>
                </a:lnTo>
                <a:lnTo>
                  <a:pt x="135694" y="370273"/>
                </a:lnTo>
                <a:lnTo>
                  <a:pt x="142539" y="369288"/>
                </a:lnTo>
                <a:lnTo>
                  <a:pt x="147032" y="369025"/>
                </a:lnTo>
                <a:lnTo>
                  <a:pt x="151931" y="368850"/>
                </a:lnTo>
                <a:lnTo>
                  <a:pt x="157103" y="367780"/>
                </a:lnTo>
                <a:lnTo>
                  <a:pt x="162456" y="366115"/>
                </a:lnTo>
                <a:lnTo>
                  <a:pt x="167929" y="364053"/>
                </a:lnTo>
                <a:lnTo>
                  <a:pt x="173483" y="362677"/>
                </a:lnTo>
                <a:lnTo>
                  <a:pt x="179091" y="361761"/>
                </a:lnTo>
                <a:lnTo>
                  <a:pt x="184735" y="361149"/>
                </a:lnTo>
                <a:lnTo>
                  <a:pt x="189449" y="360742"/>
                </a:lnTo>
                <a:lnTo>
                  <a:pt x="197228" y="360289"/>
                </a:lnTo>
                <a:lnTo>
                  <a:pt x="206400" y="360088"/>
                </a:lnTo>
                <a:lnTo>
                  <a:pt x="281746" y="35992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43"/>
          <p:cNvSpPr/>
          <p:nvPr/>
        </p:nvSpPr>
        <p:spPr>
          <a:xfrm>
            <a:off x="7975282" y="3506152"/>
            <a:ext cx="34291" cy="282894"/>
          </a:xfrm>
          <a:custGeom>
            <a:avLst/>
            <a:gdLst/>
            <a:ahLst/>
            <a:cxnLst/>
            <a:rect l="0" t="0" r="0" b="0"/>
            <a:pathLst>
              <a:path w="34291" h="282894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415" y="17741"/>
                </a:lnTo>
                <a:lnTo>
                  <a:pt x="8502" y="24077"/>
                </a:lnTo>
                <a:lnTo>
                  <a:pt x="8563" y="44563"/>
                </a:lnTo>
                <a:lnTo>
                  <a:pt x="9518" y="48759"/>
                </a:lnTo>
                <a:lnTo>
                  <a:pt x="11108" y="53461"/>
                </a:lnTo>
                <a:lnTo>
                  <a:pt x="13121" y="58501"/>
                </a:lnTo>
                <a:lnTo>
                  <a:pt x="14462" y="63766"/>
                </a:lnTo>
                <a:lnTo>
                  <a:pt x="15357" y="69180"/>
                </a:lnTo>
                <a:lnTo>
                  <a:pt x="15953" y="74695"/>
                </a:lnTo>
                <a:lnTo>
                  <a:pt x="16350" y="80277"/>
                </a:lnTo>
                <a:lnTo>
                  <a:pt x="16616" y="85903"/>
                </a:lnTo>
                <a:lnTo>
                  <a:pt x="16792" y="91559"/>
                </a:lnTo>
                <a:lnTo>
                  <a:pt x="17862" y="97234"/>
                </a:lnTo>
                <a:lnTo>
                  <a:pt x="19528" y="102923"/>
                </a:lnTo>
                <a:lnTo>
                  <a:pt x="21591" y="108620"/>
                </a:lnTo>
                <a:lnTo>
                  <a:pt x="22967" y="115276"/>
                </a:lnTo>
                <a:lnTo>
                  <a:pt x="23884" y="122571"/>
                </a:lnTo>
                <a:lnTo>
                  <a:pt x="24495" y="130291"/>
                </a:lnTo>
                <a:lnTo>
                  <a:pt x="24902" y="137343"/>
                </a:lnTo>
                <a:lnTo>
                  <a:pt x="25356" y="150259"/>
                </a:lnTo>
                <a:lnTo>
                  <a:pt x="25646" y="174073"/>
                </a:lnTo>
                <a:lnTo>
                  <a:pt x="25717" y="229789"/>
                </a:lnTo>
                <a:lnTo>
                  <a:pt x="26670" y="234155"/>
                </a:lnTo>
                <a:lnTo>
                  <a:pt x="28257" y="238019"/>
                </a:lnTo>
                <a:lnTo>
                  <a:pt x="30268" y="241547"/>
                </a:lnTo>
                <a:lnTo>
                  <a:pt x="31609" y="244851"/>
                </a:lnTo>
                <a:lnTo>
                  <a:pt x="32502" y="248007"/>
                </a:lnTo>
                <a:lnTo>
                  <a:pt x="33496" y="254053"/>
                </a:lnTo>
                <a:lnTo>
                  <a:pt x="34054" y="262812"/>
                </a:lnTo>
                <a:lnTo>
                  <a:pt x="34281" y="273815"/>
                </a:lnTo>
                <a:lnTo>
                  <a:pt x="34290" y="28289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44"/>
          <p:cNvSpPr/>
          <p:nvPr/>
        </p:nvSpPr>
        <p:spPr>
          <a:xfrm>
            <a:off x="7820977" y="3626167"/>
            <a:ext cx="274321" cy="17146"/>
          </a:xfrm>
          <a:custGeom>
            <a:avLst/>
            <a:gdLst/>
            <a:ahLst/>
            <a:cxnLst/>
            <a:rect l="0" t="0" r="0" b="0"/>
            <a:pathLst>
              <a:path w="274321" h="17146">
                <a:moveTo>
                  <a:pt x="0" y="17145"/>
                </a:moveTo>
                <a:lnTo>
                  <a:pt x="7381" y="9764"/>
                </a:lnTo>
                <a:lnTo>
                  <a:pt x="8731" y="9367"/>
                </a:lnTo>
                <a:lnTo>
                  <a:pt x="12771" y="8925"/>
                </a:lnTo>
                <a:lnTo>
                  <a:pt x="20281" y="8730"/>
                </a:lnTo>
                <a:lnTo>
                  <a:pt x="90369" y="8573"/>
                </a:lnTo>
                <a:lnTo>
                  <a:pt x="97394" y="7620"/>
                </a:lnTo>
                <a:lnTo>
                  <a:pt x="104935" y="6033"/>
                </a:lnTo>
                <a:lnTo>
                  <a:pt x="112819" y="4022"/>
                </a:lnTo>
                <a:lnTo>
                  <a:pt x="119980" y="2681"/>
                </a:lnTo>
                <a:lnTo>
                  <a:pt x="126659" y="1788"/>
                </a:lnTo>
                <a:lnTo>
                  <a:pt x="133017" y="1192"/>
                </a:lnTo>
                <a:lnTo>
                  <a:pt x="141065" y="794"/>
                </a:lnTo>
                <a:lnTo>
                  <a:pt x="160168" y="353"/>
                </a:lnTo>
                <a:lnTo>
                  <a:pt x="27432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45"/>
          <p:cNvSpPr/>
          <p:nvPr/>
        </p:nvSpPr>
        <p:spPr>
          <a:xfrm>
            <a:off x="8232457" y="3420427"/>
            <a:ext cx="17084" cy="360046"/>
          </a:xfrm>
          <a:custGeom>
            <a:avLst/>
            <a:gdLst/>
            <a:ahLst/>
            <a:cxnLst/>
            <a:rect l="0" t="0" r="0" b="0"/>
            <a:pathLst>
              <a:path w="17084" h="360046">
                <a:moveTo>
                  <a:pt x="0" y="0"/>
                </a:moveTo>
                <a:lnTo>
                  <a:pt x="9102" y="4551"/>
                </a:lnTo>
                <a:lnTo>
                  <a:pt x="11783" y="6844"/>
                </a:lnTo>
                <a:lnTo>
                  <a:pt x="13570" y="9325"/>
                </a:lnTo>
                <a:lnTo>
                  <a:pt x="14762" y="11932"/>
                </a:lnTo>
                <a:lnTo>
                  <a:pt x="15557" y="14622"/>
                </a:lnTo>
                <a:lnTo>
                  <a:pt x="16086" y="17368"/>
                </a:lnTo>
                <a:lnTo>
                  <a:pt x="16439" y="20151"/>
                </a:lnTo>
                <a:lnTo>
                  <a:pt x="16831" y="28324"/>
                </a:lnTo>
                <a:lnTo>
                  <a:pt x="17006" y="39258"/>
                </a:lnTo>
                <a:lnTo>
                  <a:pt x="17083" y="53643"/>
                </a:lnTo>
                <a:lnTo>
                  <a:pt x="16151" y="60527"/>
                </a:lnTo>
                <a:lnTo>
                  <a:pt x="14578" y="67021"/>
                </a:lnTo>
                <a:lnTo>
                  <a:pt x="12576" y="73256"/>
                </a:lnTo>
                <a:lnTo>
                  <a:pt x="11242" y="80270"/>
                </a:lnTo>
                <a:lnTo>
                  <a:pt x="10352" y="87803"/>
                </a:lnTo>
                <a:lnTo>
                  <a:pt x="9760" y="95683"/>
                </a:lnTo>
                <a:lnTo>
                  <a:pt x="9363" y="103794"/>
                </a:lnTo>
                <a:lnTo>
                  <a:pt x="8924" y="120425"/>
                </a:lnTo>
                <a:lnTo>
                  <a:pt x="8574" y="261550"/>
                </a:lnTo>
                <a:lnTo>
                  <a:pt x="7620" y="267712"/>
                </a:lnTo>
                <a:lnTo>
                  <a:pt x="6033" y="273725"/>
                </a:lnTo>
                <a:lnTo>
                  <a:pt x="4023" y="279638"/>
                </a:lnTo>
                <a:lnTo>
                  <a:pt x="2681" y="285485"/>
                </a:lnTo>
                <a:lnTo>
                  <a:pt x="1787" y="291289"/>
                </a:lnTo>
                <a:lnTo>
                  <a:pt x="1192" y="297063"/>
                </a:lnTo>
                <a:lnTo>
                  <a:pt x="794" y="302817"/>
                </a:lnTo>
                <a:lnTo>
                  <a:pt x="530" y="308558"/>
                </a:lnTo>
                <a:lnTo>
                  <a:pt x="157" y="323200"/>
                </a:lnTo>
                <a:lnTo>
                  <a:pt x="0" y="3600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46"/>
          <p:cNvSpPr/>
          <p:nvPr/>
        </p:nvSpPr>
        <p:spPr>
          <a:xfrm>
            <a:off x="8335444" y="3591922"/>
            <a:ext cx="144265" cy="188120"/>
          </a:xfrm>
          <a:custGeom>
            <a:avLst/>
            <a:gdLst/>
            <a:ahLst/>
            <a:cxnLst/>
            <a:rect l="0" t="0" r="0" b="0"/>
            <a:pathLst>
              <a:path w="144265" h="188120">
                <a:moveTo>
                  <a:pt x="51318" y="8528"/>
                </a:moveTo>
                <a:lnTo>
                  <a:pt x="42850" y="8528"/>
                </a:lnTo>
                <a:lnTo>
                  <a:pt x="38226" y="13078"/>
                </a:lnTo>
                <a:lnTo>
                  <a:pt x="36875" y="15372"/>
                </a:lnTo>
                <a:lnTo>
                  <a:pt x="34021" y="24102"/>
                </a:lnTo>
                <a:lnTo>
                  <a:pt x="32167" y="28436"/>
                </a:lnTo>
                <a:lnTo>
                  <a:pt x="27567" y="38331"/>
                </a:lnTo>
                <a:lnTo>
                  <a:pt x="14053" y="65840"/>
                </a:lnTo>
                <a:lnTo>
                  <a:pt x="12187" y="71500"/>
                </a:lnTo>
                <a:lnTo>
                  <a:pt x="10944" y="77180"/>
                </a:lnTo>
                <a:lnTo>
                  <a:pt x="10114" y="82871"/>
                </a:lnTo>
                <a:lnTo>
                  <a:pt x="8609" y="88570"/>
                </a:lnTo>
                <a:lnTo>
                  <a:pt x="6653" y="94274"/>
                </a:lnTo>
                <a:lnTo>
                  <a:pt x="4396" y="99982"/>
                </a:lnTo>
                <a:lnTo>
                  <a:pt x="2891" y="105692"/>
                </a:lnTo>
                <a:lnTo>
                  <a:pt x="1889" y="111404"/>
                </a:lnTo>
                <a:lnTo>
                  <a:pt x="1220" y="117117"/>
                </a:lnTo>
                <a:lnTo>
                  <a:pt x="775" y="121878"/>
                </a:lnTo>
                <a:lnTo>
                  <a:pt x="478" y="126004"/>
                </a:lnTo>
                <a:lnTo>
                  <a:pt x="279" y="129708"/>
                </a:lnTo>
                <a:lnTo>
                  <a:pt x="59" y="138903"/>
                </a:lnTo>
                <a:lnTo>
                  <a:pt x="0" y="144022"/>
                </a:lnTo>
                <a:lnTo>
                  <a:pt x="914" y="148388"/>
                </a:lnTo>
                <a:lnTo>
                  <a:pt x="2475" y="152250"/>
                </a:lnTo>
                <a:lnTo>
                  <a:pt x="4469" y="155777"/>
                </a:lnTo>
                <a:lnTo>
                  <a:pt x="5798" y="160034"/>
                </a:lnTo>
                <a:lnTo>
                  <a:pt x="6684" y="164777"/>
                </a:lnTo>
                <a:lnTo>
                  <a:pt x="7274" y="169844"/>
                </a:lnTo>
                <a:lnTo>
                  <a:pt x="8621" y="173222"/>
                </a:lnTo>
                <a:lnTo>
                  <a:pt x="10471" y="175474"/>
                </a:lnTo>
                <a:lnTo>
                  <a:pt x="12656" y="176975"/>
                </a:lnTo>
                <a:lnTo>
                  <a:pt x="15066" y="178928"/>
                </a:lnTo>
                <a:lnTo>
                  <a:pt x="17625" y="181183"/>
                </a:lnTo>
                <a:lnTo>
                  <a:pt x="20283" y="183639"/>
                </a:lnTo>
                <a:lnTo>
                  <a:pt x="23008" y="185276"/>
                </a:lnTo>
                <a:lnTo>
                  <a:pt x="25778" y="186367"/>
                </a:lnTo>
                <a:lnTo>
                  <a:pt x="28575" y="187095"/>
                </a:lnTo>
                <a:lnTo>
                  <a:pt x="32347" y="187580"/>
                </a:lnTo>
                <a:lnTo>
                  <a:pt x="36765" y="187903"/>
                </a:lnTo>
                <a:lnTo>
                  <a:pt x="41616" y="188119"/>
                </a:lnTo>
                <a:lnTo>
                  <a:pt x="45804" y="187310"/>
                </a:lnTo>
                <a:lnTo>
                  <a:pt x="49547" y="185819"/>
                </a:lnTo>
                <a:lnTo>
                  <a:pt x="52995" y="183871"/>
                </a:lnTo>
                <a:lnTo>
                  <a:pt x="57198" y="182573"/>
                </a:lnTo>
                <a:lnTo>
                  <a:pt x="61906" y="181708"/>
                </a:lnTo>
                <a:lnTo>
                  <a:pt x="66949" y="181131"/>
                </a:lnTo>
                <a:lnTo>
                  <a:pt x="72216" y="178842"/>
                </a:lnTo>
                <a:lnTo>
                  <a:pt x="77633" y="175410"/>
                </a:lnTo>
                <a:lnTo>
                  <a:pt x="83149" y="171218"/>
                </a:lnTo>
                <a:lnTo>
                  <a:pt x="87779" y="167470"/>
                </a:lnTo>
                <a:lnTo>
                  <a:pt x="91818" y="164020"/>
                </a:lnTo>
                <a:lnTo>
                  <a:pt x="95463" y="160766"/>
                </a:lnTo>
                <a:lnTo>
                  <a:pt x="104593" y="152072"/>
                </a:lnTo>
                <a:lnTo>
                  <a:pt x="121426" y="135519"/>
                </a:lnTo>
                <a:lnTo>
                  <a:pt x="124727" y="131289"/>
                </a:lnTo>
                <a:lnTo>
                  <a:pt x="127879" y="126563"/>
                </a:lnTo>
                <a:lnTo>
                  <a:pt x="130934" y="121508"/>
                </a:lnTo>
                <a:lnTo>
                  <a:pt x="132970" y="116233"/>
                </a:lnTo>
                <a:lnTo>
                  <a:pt x="134328" y="110811"/>
                </a:lnTo>
                <a:lnTo>
                  <a:pt x="135233" y="105291"/>
                </a:lnTo>
                <a:lnTo>
                  <a:pt x="136789" y="100659"/>
                </a:lnTo>
                <a:lnTo>
                  <a:pt x="138779" y="96619"/>
                </a:lnTo>
                <a:lnTo>
                  <a:pt x="141058" y="92973"/>
                </a:lnTo>
                <a:lnTo>
                  <a:pt x="142577" y="88637"/>
                </a:lnTo>
                <a:lnTo>
                  <a:pt x="143590" y="83841"/>
                </a:lnTo>
                <a:lnTo>
                  <a:pt x="144264" y="78739"/>
                </a:lnTo>
                <a:lnTo>
                  <a:pt x="143762" y="74385"/>
                </a:lnTo>
                <a:lnTo>
                  <a:pt x="142475" y="70530"/>
                </a:lnTo>
                <a:lnTo>
                  <a:pt x="140664" y="67008"/>
                </a:lnTo>
                <a:lnTo>
                  <a:pt x="139458" y="63707"/>
                </a:lnTo>
                <a:lnTo>
                  <a:pt x="138652" y="60554"/>
                </a:lnTo>
                <a:lnTo>
                  <a:pt x="138116" y="57499"/>
                </a:lnTo>
                <a:lnTo>
                  <a:pt x="136806" y="53558"/>
                </a:lnTo>
                <a:lnTo>
                  <a:pt x="134980" y="49025"/>
                </a:lnTo>
                <a:lnTo>
                  <a:pt x="132810" y="44099"/>
                </a:lnTo>
                <a:lnTo>
                  <a:pt x="130411" y="39862"/>
                </a:lnTo>
                <a:lnTo>
                  <a:pt x="127859" y="36084"/>
                </a:lnTo>
                <a:lnTo>
                  <a:pt x="125206" y="32614"/>
                </a:lnTo>
                <a:lnTo>
                  <a:pt x="122484" y="29348"/>
                </a:lnTo>
                <a:lnTo>
                  <a:pt x="119717" y="26218"/>
                </a:lnTo>
                <a:lnTo>
                  <a:pt x="114103" y="20200"/>
                </a:lnTo>
                <a:lnTo>
                  <a:pt x="102737" y="8576"/>
                </a:lnTo>
                <a:lnTo>
                  <a:pt x="99885" y="5702"/>
                </a:lnTo>
                <a:lnTo>
                  <a:pt x="96079" y="3786"/>
                </a:lnTo>
                <a:lnTo>
                  <a:pt x="91636" y="2509"/>
                </a:lnTo>
                <a:lnTo>
                  <a:pt x="86769" y="1658"/>
                </a:lnTo>
                <a:lnTo>
                  <a:pt x="82573" y="1090"/>
                </a:lnTo>
                <a:lnTo>
                  <a:pt x="78822" y="712"/>
                </a:lnTo>
                <a:lnTo>
                  <a:pt x="75368" y="460"/>
                </a:lnTo>
                <a:lnTo>
                  <a:pt x="71162" y="292"/>
                </a:lnTo>
                <a:lnTo>
                  <a:pt x="54308" y="0"/>
                </a:lnTo>
                <a:lnTo>
                  <a:pt x="51406" y="937"/>
                </a:lnTo>
                <a:lnTo>
                  <a:pt x="47566" y="2515"/>
                </a:lnTo>
                <a:lnTo>
                  <a:pt x="43102" y="4519"/>
                </a:lnTo>
                <a:lnTo>
                  <a:pt x="40126" y="6808"/>
                </a:lnTo>
                <a:lnTo>
                  <a:pt x="38141" y="9286"/>
                </a:lnTo>
                <a:lnTo>
                  <a:pt x="36818" y="11891"/>
                </a:lnTo>
                <a:lnTo>
                  <a:pt x="34984" y="13627"/>
                </a:lnTo>
                <a:lnTo>
                  <a:pt x="32808" y="14785"/>
                </a:lnTo>
                <a:lnTo>
                  <a:pt x="25600" y="171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47"/>
          <p:cNvSpPr/>
          <p:nvPr/>
        </p:nvSpPr>
        <p:spPr>
          <a:xfrm>
            <a:off x="8403907" y="3600557"/>
            <a:ext cx="291328" cy="479940"/>
          </a:xfrm>
          <a:custGeom>
            <a:avLst/>
            <a:gdLst/>
            <a:ahLst/>
            <a:cxnLst/>
            <a:rect l="0" t="0" r="0" b="0"/>
            <a:pathLst>
              <a:path w="291328" h="479940">
                <a:moveTo>
                  <a:pt x="257175" y="17038"/>
                </a:moveTo>
                <a:lnTo>
                  <a:pt x="241253" y="1115"/>
                </a:lnTo>
                <a:lnTo>
                  <a:pt x="238033" y="436"/>
                </a:lnTo>
                <a:lnTo>
                  <a:pt x="230866" y="54"/>
                </a:lnTo>
                <a:lnTo>
                  <a:pt x="228206" y="0"/>
                </a:lnTo>
                <a:lnTo>
                  <a:pt x="220169" y="2480"/>
                </a:lnTo>
                <a:lnTo>
                  <a:pt x="211201" y="6758"/>
                </a:lnTo>
                <a:lnTo>
                  <a:pt x="204040" y="11834"/>
                </a:lnTo>
                <a:lnTo>
                  <a:pt x="197682" y="17265"/>
                </a:lnTo>
                <a:lnTo>
                  <a:pt x="190729" y="23806"/>
                </a:lnTo>
                <a:lnTo>
                  <a:pt x="169814" y="44434"/>
                </a:lnTo>
                <a:lnTo>
                  <a:pt x="163421" y="53344"/>
                </a:lnTo>
                <a:lnTo>
                  <a:pt x="160382" y="58387"/>
                </a:lnTo>
                <a:lnTo>
                  <a:pt x="157006" y="69070"/>
                </a:lnTo>
                <a:lnTo>
                  <a:pt x="154553" y="80168"/>
                </a:lnTo>
                <a:lnTo>
                  <a:pt x="150287" y="91450"/>
                </a:lnTo>
                <a:lnTo>
                  <a:pt x="147082" y="103962"/>
                </a:lnTo>
                <a:lnTo>
                  <a:pt x="146133" y="118252"/>
                </a:lnTo>
                <a:lnTo>
                  <a:pt x="145850" y="130000"/>
                </a:lnTo>
                <a:lnTo>
                  <a:pt x="146764" y="133304"/>
                </a:lnTo>
                <a:lnTo>
                  <a:pt x="150318" y="139514"/>
                </a:lnTo>
                <a:lnTo>
                  <a:pt x="152600" y="141551"/>
                </a:lnTo>
                <a:lnTo>
                  <a:pt x="155073" y="142909"/>
                </a:lnTo>
                <a:lnTo>
                  <a:pt x="161314" y="145370"/>
                </a:lnTo>
                <a:lnTo>
                  <a:pt x="170437" y="149640"/>
                </a:lnTo>
                <a:lnTo>
                  <a:pt x="178302" y="152172"/>
                </a:lnTo>
                <a:lnTo>
                  <a:pt x="184974" y="153297"/>
                </a:lnTo>
                <a:lnTo>
                  <a:pt x="191113" y="153797"/>
                </a:lnTo>
                <a:lnTo>
                  <a:pt x="199557" y="154020"/>
                </a:lnTo>
                <a:lnTo>
                  <a:pt x="229932" y="154187"/>
                </a:lnTo>
                <a:lnTo>
                  <a:pt x="233297" y="153238"/>
                </a:lnTo>
                <a:lnTo>
                  <a:pt x="235542" y="151653"/>
                </a:lnTo>
                <a:lnTo>
                  <a:pt x="243695" y="142265"/>
                </a:lnTo>
                <a:lnTo>
                  <a:pt x="251699" y="134046"/>
                </a:lnTo>
                <a:lnTo>
                  <a:pt x="253525" y="131238"/>
                </a:lnTo>
                <a:lnTo>
                  <a:pt x="257046" y="122736"/>
                </a:lnTo>
                <a:lnTo>
                  <a:pt x="261246" y="117037"/>
                </a:lnTo>
                <a:lnTo>
                  <a:pt x="262746" y="113231"/>
                </a:lnTo>
                <a:lnTo>
                  <a:pt x="264858" y="99726"/>
                </a:lnTo>
                <a:lnTo>
                  <a:pt x="265483" y="88316"/>
                </a:lnTo>
                <a:lnTo>
                  <a:pt x="265713" y="66911"/>
                </a:lnTo>
                <a:lnTo>
                  <a:pt x="265746" y="44482"/>
                </a:lnTo>
                <a:lnTo>
                  <a:pt x="263208" y="40983"/>
                </a:lnTo>
                <a:lnTo>
                  <a:pt x="258367" y="35526"/>
                </a:lnTo>
                <a:lnTo>
                  <a:pt x="257969" y="36031"/>
                </a:lnTo>
                <a:lnTo>
                  <a:pt x="257279" y="41681"/>
                </a:lnTo>
                <a:lnTo>
                  <a:pt x="257189" y="54479"/>
                </a:lnTo>
                <a:lnTo>
                  <a:pt x="257176" y="84136"/>
                </a:lnTo>
                <a:lnTo>
                  <a:pt x="259716" y="94802"/>
                </a:lnTo>
                <a:lnTo>
                  <a:pt x="263067" y="105892"/>
                </a:lnTo>
                <a:lnTo>
                  <a:pt x="264556" y="117171"/>
                </a:lnTo>
                <a:lnTo>
                  <a:pt x="267758" y="131074"/>
                </a:lnTo>
                <a:lnTo>
                  <a:pt x="271403" y="145825"/>
                </a:lnTo>
                <a:lnTo>
                  <a:pt x="273025" y="158732"/>
                </a:lnTo>
                <a:lnTo>
                  <a:pt x="276284" y="170818"/>
                </a:lnTo>
                <a:lnTo>
                  <a:pt x="280907" y="183492"/>
                </a:lnTo>
                <a:lnTo>
                  <a:pt x="286139" y="198650"/>
                </a:lnTo>
                <a:lnTo>
                  <a:pt x="287913" y="206692"/>
                </a:lnTo>
                <a:lnTo>
                  <a:pt x="289098" y="214912"/>
                </a:lnTo>
                <a:lnTo>
                  <a:pt x="289887" y="223249"/>
                </a:lnTo>
                <a:lnTo>
                  <a:pt x="290414" y="231664"/>
                </a:lnTo>
                <a:lnTo>
                  <a:pt x="290997" y="248635"/>
                </a:lnTo>
                <a:lnTo>
                  <a:pt x="291327" y="274254"/>
                </a:lnTo>
                <a:lnTo>
                  <a:pt x="290421" y="282813"/>
                </a:lnTo>
                <a:lnTo>
                  <a:pt x="288863" y="291376"/>
                </a:lnTo>
                <a:lnTo>
                  <a:pt x="286873" y="299942"/>
                </a:lnTo>
                <a:lnTo>
                  <a:pt x="282121" y="314541"/>
                </a:lnTo>
                <a:lnTo>
                  <a:pt x="276835" y="328331"/>
                </a:lnTo>
                <a:lnTo>
                  <a:pt x="271310" y="343985"/>
                </a:lnTo>
                <a:lnTo>
                  <a:pt x="267551" y="352161"/>
                </a:lnTo>
                <a:lnTo>
                  <a:pt x="263139" y="360468"/>
                </a:lnTo>
                <a:lnTo>
                  <a:pt x="258295" y="368863"/>
                </a:lnTo>
                <a:lnTo>
                  <a:pt x="250370" y="383272"/>
                </a:lnTo>
                <a:lnTo>
                  <a:pt x="242721" y="396026"/>
                </a:lnTo>
                <a:lnTo>
                  <a:pt x="238014" y="402094"/>
                </a:lnTo>
                <a:lnTo>
                  <a:pt x="232971" y="408044"/>
                </a:lnTo>
                <a:lnTo>
                  <a:pt x="227704" y="413916"/>
                </a:lnTo>
                <a:lnTo>
                  <a:pt x="216772" y="425520"/>
                </a:lnTo>
                <a:lnTo>
                  <a:pt x="199907" y="442764"/>
                </a:lnTo>
                <a:lnTo>
                  <a:pt x="194231" y="447540"/>
                </a:lnTo>
                <a:lnTo>
                  <a:pt x="188542" y="451677"/>
                </a:lnTo>
                <a:lnTo>
                  <a:pt x="182846" y="455387"/>
                </a:lnTo>
                <a:lnTo>
                  <a:pt x="177142" y="458813"/>
                </a:lnTo>
                <a:lnTo>
                  <a:pt x="171434" y="462050"/>
                </a:lnTo>
                <a:lnTo>
                  <a:pt x="160013" y="468186"/>
                </a:lnTo>
                <a:lnTo>
                  <a:pt x="148588" y="474088"/>
                </a:lnTo>
                <a:lnTo>
                  <a:pt x="142872" y="476043"/>
                </a:lnTo>
                <a:lnTo>
                  <a:pt x="137159" y="477346"/>
                </a:lnTo>
                <a:lnTo>
                  <a:pt x="131444" y="478215"/>
                </a:lnTo>
                <a:lnTo>
                  <a:pt x="125730" y="478794"/>
                </a:lnTo>
                <a:lnTo>
                  <a:pt x="120015" y="479180"/>
                </a:lnTo>
                <a:lnTo>
                  <a:pt x="114300" y="479438"/>
                </a:lnTo>
                <a:lnTo>
                  <a:pt x="102870" y="479724"/>
                </a:lnTo>
                <a:lnTo>
                  <a:pt x="67417" y="479939"/>
                </a:lnTo>
                <a:lnTo>
                  <a:pt x="63042" y="478991"/>
                </a:lnTo>
                <a:lnTo>
                  <a:pt x="58220" y="477407"/>
                </a:lnTo>
                <a:lnTo>
                  <a:pt x="53101" y="475398"/>
                </a:lnTo>
                <a:lnTo>
                  <a:pt x="44873" y="470626"/>
                </a:lnTo>
                <a:lnTo>
                  <a:pt x="37090" y="465330"/>
                </a:lnTo>
                <a:lnTo>
                  <a:pt x="32346" y="462584"/>
                </a:lnTo>
                <a:lnTo>
                  <a:pt x="27279" y="459801"/>
                </a:lnTo>
                <a:lnTo>
                  <a:pt x="19109" y="454169"/>
                </a:lnTo>
                <a:lnTo>
                  <a:pt x="15596" y="451334"/>
                </a:lnTo>
                <a:lnTo>
                  <a:pt x="9154" y="448183"/>
                </a:lnTo>
                <a:lnTo>
                  <a:pt x="6103" y="447343"/>
                </a:lnTo>
                <a:lnTo>
                  <a:pt x="4068" y="445830"/>
                </a:lnTo>
                <a:lnTo>
                  <a:pt x="2713" y="443870"/>
                </a:lnTo>
                <a:lnTo>
                  <a:pt x="0" y="43709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48"/>
          <p:cNvSpPr/>
          <p:nvPr/>
        </p:nvSpPr>
        <p:spPr>
          <a:xfrm>
            <a:off x="8755380" y="3746191"/>
            <a:ext cx="102871" cy="102862"/>
          </a:xfrm>
          <a:custGeom>
            <a:avLst/>
            <a:gdLst/>
            <a:ahLst/>
            <a:cxnLst/>
            <a:rect l="0" t="0" r="0" b="0"/>
            <a:pathLst>
              <a:path w="102871" h="102862">
                <a:moveTo>
                  <a:pt x="0" y="8563"/>
                </a:moveTo>
                <a:lnTo>
                  <a:pt x="7382" y="1183"/>
                </a:lnTo>
                <a:lnTo>
                  <a:pt x="10582" y="521"/>
                </a:lnTo>
                <a:lnTo>
                  <a:pt x="15849" y="96"/>
                </a:lnTo>
                <a:lnTo>
                  <a:pt x="19109" y="38"/>
                </a:lnTo>
                <a:lnTo>
                  <a:pt x="28963" y="0"/>
                </a:lnTo>
                <a:lnTo>
                  <a:pt x="30738" y="950"/>
                </a:lnTo>
                <a:lnTo>
                  <a:pt x="31923" y="2535"/>
                </a:lnTo>
                <a:lnTo>
                  <a:pt x="32712" y="4545"/>
                </a:lnTo>
                <a:lnTo>
                  <a:pt x="34190" y="5885"/>
                </a:lnTo>
                <a:lnTo>
                  <a:pt x="36128" y="6777"/>
                </a:lnTo>
                <a:lnTo>
                  <a:pt x="41532" y="8211"/>
                </a:lnTo>
                <a:lnTo>
                  <a:pt x="41976" y="9281"/>
                </a:lnTo>
                <a:lnTo>
                  <a:pt x="42271" y="10947"/>
                </a:lnTo>
                <a:lnTo>
                  <a:pt x="42469" y="13010"/>
                </a:lnTo>
                <a:lnTo>
                  <a:pt x="43551" y="14385"/>
                </a:lnTo>
                <a:lnTo>
                  <a:pt x="45227" y="15302"/>
                </a:lnTo>
                <a:lnTo>
                  <a:pt x="50209" y="16774"/>
                </a:lnTo>
                <a:lnTo>
                  <a:pt x="50618" y="17847"/>
                </a:lnTo>
                <a:lnTo>
                  <a:pt x="50890" y="19515"/>
                </a:lnTo>
                <a:lnTo>
                  <a:pt x="51071" y="21580"/>
                </a:lnTo>
                <a:lnTo>
                  <a:pt x="50239" y="23908"/>
                </a:lnTo>
                <a:lnTo>
                  <a:pt x="48734" y="26413"/>
                </a:lnTo>
                <a:lnTo>
                  <a:pt x="46777" y="29036"/>
                </a:lnTo>
                <a:lnTo>
                  <a:pt x="45472" y="31737"/>
                </a:lnTo>
                <a:lnTo>
                  <a:pt x="44603" y="34490"/>
                </a:lnTo>
                <a:lnTo>
                  <a:pt x="44021" y="37278"/>
                </a:lnTo>
                <a:lnTo>
                  <a:pt x="42683" y="40089"/>
                </a:lnTo>
                <a:lnTo>
                  <a:pt x="40837" y="42916"/>
                </a:lnTo>
                <a:lnTo>
                  <a:pt x="38654" y="45752"/>
                </a:lnTo>
                <a:lnTo>
                  <a:pt x="35294" y="48596"/>
                </a:lnTo>
                <a:lnTo>
                  <a:pt x="31150" y="51445"/>
                </a:lnTo>
                <a:lnTo>
                  <a:pt x="26481" y="54296"/>
                </a:lnTo>
                <a:lnTo>
                  <a:pt x="23369" y="57149"/>
                </a:lnTo>
                <a:lnTo>
                  <a:pt x="21295" y="60004"/>
                </a:lnTo>
                <a:lnTo>
                  <a:pt x="19911" y="62860"/>
                </a:lnTo>
                <a:lnTo>
                  <a:pt x="18036" y="65716"/>
                </a:lnTo>
                <a:lnTo>
                  <a:pt x="15835" y="68573"/>
                </a:lnTo>
                <a:lnTo>
                  <a:pt x="13413" y="71430"/>
                </a:lnTo>
                <a:lnTo>
                  <a:pt x="10847" y="73334"/>
                </a:lnTo>
                <a:lnTo>
                  <a:pt x="8184" y="74604"/>
                </a:lnTo>
                <a:lnTo>
                  <a:pt x="5456" y="75451"/>
                </a:lnTo>
                <a:lnTo>
                  <a:pt x="3637" y="76967"/>
                </a:lnTo>
                <a:lnTo>
                  <a:pt x="2425" y="78931"/>
                </a:lnTo>
                <a:lnTo>
                  <a:pt x="1616" y="81193"/>
                </a:lnTo>
                <a:lnTo>
                  <a:pt x="1077" y="83653"/>
                </a:lnTo>
                <a:lnTo>
                  <a:pt x="718" y="86246"/>
                </a:lnTo>
                <a:lnTo>
                  <a:pt x="142" y="92700"/>
                </a:lnTo>
                <a:lnTo>
                  <a:pt x="95" y="94182"/>
                </a:lnTo>
                <a:lnTo>
                  <a:pt x="1" y="102598"/>
                </a:lnTo>
                <a:lnTo>
                  <a:pt x="1" y="102744"/>
                </a:lnTo>
                <a:lnTo>
                  <a:pt x="2540" y="102809"/>
                </a:lnTo>
                <a:lnTo>
                  <a:pt x="102870" y="10286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49"/>
          <p:cNvSpPr/>
          <p:nvPr/>
        </p:nvSpPr>
        <p:spPr>
          <a:xfrm>
            <a:off x="8858250" y="3403635"/>
            <a:ext cx="204037" cy="324084"/>
          </a:xfrm>
          <a:custGeom>
            <a:avLst/>
            <a:gdLst/>
            <a:ahLst/>
            <a:cxnLst/>
            <a:rect l="0" t="0" r="0" b="0"/>
            <a:pathLst>
              <a:path w="204037" h="324084">
                <a:moveTo>
                  <a:pt x="188594" y="8219"/>
                </a:moveTo>
                <a:lnTo>
                  <a:pt x="181214" y="8219"/>
                </a:lnTo>
                <a:lnTo>
                  <a:pt x="180816" y="7267"/>
                </a:lnTo>
                <a:lnTo>
                  <a:pt x="180376" y="3669"/>
                </a:lnTo>
                <a:lnTo>
                  <a:pt x="179306" y="2328"/>
                </a:lnTo>
                <a:lnTo>
                  <a:pt x="177639" y="1435"/>
                </a:lnTo>
                <a:lnTo>
                  <a:pt x="173249" y="442"/>
                </a:lnTo>
                <a:lnTo>
                  <a:pt x="168122" y="0"/>
                </a:lnTo>
                <a:lnTo>
                  <a:pt x="165421" y="835"/>
                </a:lnTo>
                <a:lnTo>
                  <a:pt x="159880" y="4303"/>
                </a:lnTo>
                <a:lnTo>
                  <a:pt x="156117" y="5608"/>
                </a:lnTo>
                <a:lnTo>
                  <a:pt x="151703" y="6479"/>
                </a:lnTo>
                <a:lnTo>
                  <a:pt x="146855" y="7059"/>
                </a:lnTo>
                <a:lnTo>
                  <a:pt x="141718" y="7446"/>
                </a:lnTo>
                <a:lnTo>
                  <a:pt x="136388" y="7704"/>
                </a:lnTo>
                <a:lnTo>
                  <a:pt x="130930" y="7876"/>
                </a:lnTo>
                <a:lnTo>
                  <a:pt x="125387" y="8943"/>
                </a:lnTo>
                <a:lnTo>
                  <a:pt x="119787" y="10607"/>
                </a:lnTo>
                <a:lnTo>
                  <a:pt x="114147" y="12668"/>
                </a:lnTo>
                <a:lnTo>
                  <a:pt x="108483" y="14043"/>
                </a:lnTo>
                <a:lnTo>
                  <a:pt x="102802" y="14959"/>
                </a:lnTo>
                <a:lnTo>
                  <a:pt x="97109" y="15571"/>
                </a:lnTo>
                <a:lnTo>
                  <a:pt x="92362" y="15977"/>
                </a:lnTo>
                <a:lnTo>
                  <a:pt x="88245" y="16249"/>
                </a:lnTo>
                <a:lnTo>
                  <a:pt x="84547" y="16430"/>
                </a:lnTo>
                <a:lnTo>
                  <a:pt x="75358" y="16631"/>
                </a:lnTo>
                <a:lnTo>
                  <a:pt x="30251" y="16792"/>
                </a:lnTo>
                <a:lnTo>
                  <a:pt x="28739" y="17744"/>
                </a:lnTo>
                <a:lnTo>
                  <a:pt x="27733" y="19332"/>
                </a:lnTo>
                <a:lnTo>
                  <a:pt x="27061" y="21343"/>
                </a:lnTo>
                <a:lnTo>
                  <a:pt x="27565" y="22683"/>
                </a:lnTo>
                <a:lnTo>
                  <a:pt x="28854" y="23577"/>
                </a:lnTo>
                <a:lnTo>
                  <a:pt x="30667" y="24173"/>
                </a:lnTo>
                <a:lnTo>
                  <a:pt x="31874" y="25523"/>
                </a:lnTo>
                <a:lnTo>
                  <a:pt x="32679" y="27375"/>
                </a:lnTo>
                <a:lnTo>
                  <a:pt x="33216" y="29562"/>
                </a:lnTo>
                <a:lnTo>
                  <a:pt x="32622" y="31973"/>
                </a:lnTo>
                <a:lnTo>
                  <a:pt x="29422" y="37192"/>
                </a:lnTo>
                <a:lnTo>
                  <a:pt x="27363" y="45226"/>
                </a:lnTo>
                <a:lnTo>
                  <a:pt x="26448" y="54195"/>
                </a:lnTo>
                <a:lnTo>
                  <a:pt x="26043" y="61355"/>
                </a:lnTo>
                <a:lnTo>
                  <a:pt x="23322" y="70253"/>
                </a:lnTo>
                <a:lnTo>
                  <a:pt x="21263" y="75293"/>
                </a:lnTo>
                <a:lnTo>
                  <a:pt x="19891" y="80558"/>
                </a:lnTo>
                <a:lnTo>
                  <a:pt x="18975" y="85972"/>
                </a:lnTo>
                <a:lnTo>
                  <a:pt x="18365" y="91487"/>
                </a:lnTo>
                <a:lnTo>
                  <a:pt x="17005" y="97069"/>
                </a:lnTo>
                <a:lnTo>
                  <a:pt x="15147" y="102695"/>
                </a:lnTo>
                <a:lnTo>
                  <a:pt x="12955" y="108351"/>
                </a:lnTo>
                <a:lnTo>
                  <a:pt x="10521" y="117175"/>
                </a:lnTo>
                <a:lnTo>
                  <a:pt x="9438" y="125224"/>
                </a:lnTo>
                <a:lnTo>
                  <a:pt x="8957" y="135152"/>
                </a:lnTo>
                <a:lnTo>
                  <a:pt x="7877" y="139513"/>
                </a:lnTo>
                <a:lnTo>
                  <a:pt x="2757" y="150203"/>
                </a:lnTo>
                <a:lnTo>
                  <a:pt x="544" y="159809"/>
                </a:lnTo>
                <a:lnTo>
                  <a:pt x="363" y="160714"/>
                </a:lnTo>
                <a:lnTo>
                  <a:pt x="1195" y="162270"/>
                </a:lnTo>
                <a:lnTo>
                  <a:pt x="7412" y="169746"/>
                </a:lnTo>
                <a:lnTo>
                  <a:pt x="6846" y="170197"/>
                </a:lnTo>
                <a:lnTo>
                  <a:pt x="3678" y="170697"/>
                </a:lnTo>
                <a:lnTo>
                  <a:pt x="3404" y="170830"/>
                </a:lnTo>
                <a:lnTo>
                  <a:pt x="8945" y="171073"/>
                </a:lnTo>
                <a:lnTo>
                  <a:pt x="12865" y="171087"/>
                </a:lnTo>
                <a:lnTo>
                  <a:pt x="15244" y="170138"/>
                </a:lnTo>
                <a:lnTo>
                  <a:pt x="20427" y="166543"/>
                </a:lnTo>
                <a:lnTo>
                  <a:pt x="25906" y="164311"/>
                </a:lnTo>
                <a:lnTo>
                  <a:pt x="28701" y="163715"/>
                </a:lnTo>
                <a:lnTo>
                  <a:pt x="34346" y="160514"/>
                </a:lnTo>
                <a:lnTo>
                  <a:pt x="37184" y="158327"/>
                </a:lnTo>
                <a:lnTo>
                  <a:pt x="40981" y="156868"/>
                </a:lnTo>
                <a:lnTo>
                  <a:pt x="45418" y="155896"/>
                </a:lnTo>
                <a:lnTo>
                  <a:pt x="50282" y="155248"/>
                </a:lnTo>
                <a:lnTo>
                  <a:pt x="55429" y="154816"/>
                </a:lnTo>
                <a:lnTo>
                  <a:pt x="60765" y="154528"/>
                </a:lnTo>
                <a:lnTo>
                  <a:pt x="66227" y="154336"/>
                </a:lnTo>
                <a:lnTo>
                  <a:pt x="70821" y="153256"/>
                </a:lnTo>
                <a:lnTo>
                  <a:pt x="74838" y="151583"/>
                </a:lnTo>
                <a:lnTo>
                  <a:pt x="78466" y="149515"/>
                </a:lnTo>
                <a:lnTo>
                  <a:pt x="82791" y="149089"/>
                </a:lnTo>
                <a:lnTo>
                  <a:pt x="87579" y="149758"/>
                </a:lnTo>
                <a:lnTo>
                  <a:pt x="92675" y="151156"/>
                </a:lnTo>
                <a:lnTo>
                  <a:pt x="97026" y="152088"/>
                </a:lnTo>
                <a:lnTo>
                  <a:pt x="100879" y="152709"/>
                </a:lnTo>
                <a:lnTo>
                  <a:pt x="104401" y="153123"/>
                </a:lnTo>
                <a:lnTo>
                  <a:pt x="108653" y="153400"/>
                </a:lnTo>
                <a:lnTo>
                  <a:pt x="113393" y="153584"/>
                </a:lnTo>
                <a:lnTo>
                  <a:pt x="118457" y="153707"/>
                </a:lnTo>
                <a:lnTo>
                  <a:pt x="123739" y="154741"/>
                </a:lnTo>
                <a:lnTo>
                  <a:pt x="129164" y="156383"/>
                </a:lnTo>
                <a:lnTo>
                  <a:pt x="134687" y="158430"/>
                </a:lnTo>
                <a:lnTo>
                  <a:pt x="139321" y="160747"/>
                </a:lnTo>
                <a:lnTo>
                  <a:pt x="143363" y="163245"/>
                </a:lnTo>
                <a:lnTo>
                  <a:pt x="147010" y="165863"/>
                </a:lnTo>
                <a:lnTo>
                  <a:pt x="151346" y="168560"/>
                </a:lnTo>
                <a:lnTo>
                  <a:pt x="156143" y="171311"/>
                </a:lnTo>
                <a:lnTo>
                  <a:pt x="161245" y="174097"/>
                </a:lnTo>
                <a:lnTo>
                  <a:pt x="165599" y="177859"/>
                </a:lnTo>
                <a:lnTo>
                  <a:pt x="169454" y="182273"/>
                </a:lnTo>
                <a:lnTo>
                  <a:pt x="172977" y="187120"/>
                </a:lnTo>
                <a:lnTo>
                  <a:pt x="176278" y="191304"/>
                </a:lnTo>
                <a:lnTo>
                  <a:pt x="182485" y="198493"/>
                </a:lnTo>
                <a:lnTo>
                  <a:pt x="188420" y="207403"/>
                </a:lnTo>
                <a:lnTo>
                  <a:pt x="194232" y="216761"/>
                </a:lnTo>
                <a:lnTo>
                  <a:pt x="199990" y="224094"/>
                </a:lnTo>
                <a:lnTo>
                  <a:pt x="203184" y="230529"/>
                </a:lnTo>
                <a:lnTo>
                  <a:pt x="204036" y="233579"/>
                </a:lnTo>
                <a:lnTo>
                  <a:pt x="203652" y="237516"/>
                </a:lnTo>
                <a:lnTo>
                  <a:pt x="200684" y="246972"/>
                </a:lnTo>
                <a:lnTo>
                  <a:pt x="198559" y="252160"/>
                </a:lnTo>
                <a:lnTo>
                  <a:pt x="196190" y="257524"/>
                </a:lnTo>
                <a:lnTo>
                  <a:pt x="191018" y="267612"/>
                </a:lnTo>
                <a:lnTo>
                  <a:pt x="185544" y="275270"/>
                </a:lnTo>
                <a:lnTo>
                  <a:pt x="179937" y="281848"/>
                </a:lnTo>
                <a:lnTo>
                  <a:pt x="177108" y="284937"/>
                </a:lnTo>
                <a:lnTo>
                  <a:pt x="168885" y="293447"/>
                </a:lnTo>
                <a:lnTo>
                  <a:pt x="164024" y="298384"/>
                </a:lnTo>
                <a:lnTo>
                  <a:pt x="158880" y="301675"/>
                </a:lnTo>
                <a:lnTo>
                  <a:pt x="153545" y="303869"/>
                </a:lnTo>
                <a:lnTo>
                  <a:pt x="148083" y="305332"/>
                </a:lnTo>
                <a:lnTo>
                  <a:pt x="142537" y="307259"/>
                </a:lnTo>
                <a:lnTo>
                  <a:pt x="136935" y="309497"/>
                </a:lnTo>
                <a:lnTo>
                  <a:pt x="131295" y="311941"/>
                </a:lnTo>
                <a:lnTo>
                  <a:pt x="126582" y="313571"/>
                </a:lnTo>
                <a:lnTo>
                  <a:pt x="122488" y="314657"/>
                </a:lnTo>
                <a:lnTo>
                  <a:pt x="118806" y="315381"/>
                </a:lnTo>
                <a:lnTo>
                  <a:pt x="114447" y="316816"/>
                </a:lnTo>
                <a:lnTo>
                  <a:pt x="109635" y="318726"/>
                </a:lnTo>
                <a:lnTo>
                  <a:pt x="104522" y="320951"/>
                </a:lnTo>
                <a:lnTo>
                  <a:pt x="99209" y="322435"/>
                </a:lnTo>
                <a:lnTo>
                  <a:pt x="93761" y="323424"/>
                </a:lnTo>
                <a:lnTo>
                  <a:pt x="88224" y="324083"/>
                </a:lnTo>
                <a:lnTo>
                  <a:pt x="82629" y="323570"/>
                </a:lnTo>
                <a:lnTo>
                  <a:pt x="76993" y="322276"/>
                </a:lnTo>
                <a:lnTo>
                  <a:pt x="71331" y="320460"/>
                </a:lnTo>
                <a:lnTo>
                  <a:pt x="65651" y="319250"/>
                </a:lnTo>
                <a:lnTo>
                  <a:pt x="59960" y="318444"/>
                </a:lnTo>
                <a:lnTo>
                  <a:pt x="54261" y="317906"/>
                </a:lnTo>
                <a:lnTo>
                  <a:pt x="49508" y="317547"/>
                </a:lnTo>
                <a:lnTo>
                  <a:pt x="45388" y="317308"/>
                </a:lnTo>
                <a:lnTo>
                  <a:pt x="41689" y="317148"/>
                </a:lnTo>
                <a:lnTo>
                  <a:pt x="38270" y="316089"/>
                </a:lnTo>
                <a:lnTo>
                  <a:pt x="31931" y="312373"/>
                </a:lnTo>
                <a:lnTo>
                  <a:pt x="25939" y="310087"/>
                </a:lnTo>
                <a:lnTo>
                  <a:pt x="20101" y="309070"/>
                </a:lnTo>
                <a:lnTo>
                  <a:pt x="14330" y="308619"/>
                </a:lnTo>
                <a:lnTo>
                  <a:pt x="12411" y="307545"/>
                </a:lnTo>
                <a:lnTo>
                  <a:pt x="11131" y="305878"/>
                </a:lnTo>
                <a:lnTo>
                  <a:pt x="10279" y="303813"/>
                </a:lnTo>
                <a:lnTo>
                  <a:pt x="8757" y="302437"/>
                </a:lnTo>
                <a:lnTo>
                  <a:pt x="6791" y="301519"/>
                </a:lnTo>
                <a:lnTo>
                  <a:pt x="0" y="2996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50"/>
          <p:cNvSpPr/>
          <p:nvPr/>
        </p:nvSpPr>
        <p:spPr>
          <a:xfrm>
            <a:off x="3268979" y="4354829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51"/>
          <p:cNvSpPr/>
          <p:nvPr/>
        </p:nvSpPr>
        <p:spPr>
          <a:xfrm>
            <a:off x="3251837" y="4380547"/>
            <a:ext cx="25716" cy="428626"/>
          </a:xfrm>
          <a:custGeom>
            <a:avLst/>
            <a:gdLst/>
            <a:ahLst/>
            <a:cxnLst/>
            <a:rect l="0" t="0" r="0" b="0"/>
            <a:pathLst>
              <a:path w="25716" h="428626">
                <a:moveTo>
                  <a:pt x="17142" y="0"/>
                </a:moveTo>
                <a:lnTo>
                  <a:pt x="17142" y="38559"/>
                </a:lnTo>
                <a:lnTo>
                  <a:pt x="16190" y="45709"/>
                </a:lnTo>
                <a:lnTo>
                  <a:pt x="14602" y="53333"/>
                </a:lnTo>
                <a:lnTo>
                  <a:pt x="12592" y="61273"/>
                </a:lnTo>
                <a:lnTo>
                  <a:pt x="11251" y="69424"/>
                </a:lnTo>
                <a:lnTo>
                  <a:pt x="10358" y="77715"/>
                </a:lnTo>
                <a:lnTo>
                  <a:pt x="9761" y="86100"/>
                </a:lnTo>
                <a:lnTo>
                  <a:pt x="9365" y="94548"/>
                </a:lnTo>
                <a:lnTo>
                  <a:pt x="8923" y="111554"/>
                </a:lnTo>
                <a:lnTo>
                  <a:pt x="8601" y="170268"/>
                </a:lnTo>
                <a:lnTo>
                  <a:pt x="7638" y="180187"/>
                </a:lnTo>
                <a:lnTo>
                  <a:pt x="6044" y="190610"/>
                </a:lnTo>
                <a:lnTo>
                  <a:pt x="4028" y="201369"/>
                </a:lnTo>
                <a:lnTo>
                  <a:pt x="2685" y="212350"/>
                </a:lnTo>
                <a:lnTo>
                  <a:pt x="1789" y="223482"/>
                </a:lnTo>
                <a:lnTo>
                  <a:pt x="1192" y="234713"/>
                </a:lnTo>
                <a:lnTo>
                  <a:pt x="528" y="254812"/>
                </a:lnTo>
                <a:lnTo>
                  <a:pt x="102" y="290998"/>
                </a:lnTo>
                <a:lnTo>
                  <a:pt x="0" y="364054"/>
                </a:lnTo>
                <a:lnTo>
                  <a:pt x="952" y="370338"/>
                </a:lnTo>
                <a:lnTo>
                  <a:pt x="2539" y="376432"/>
                </a:lnTo>
                <a:lnTo>
                  <a:pt x="4549" y="382400"/>
                </a:lnTo>
                <a:lnTo>
                  <a:pt x="5890" y="387331"/>
                </a:lnTo>
                <a:lnTo>
                  <a:pt x="6783" y="391571"/>
                </a:lnTo>
                <a:lnTo>
                  <a:pt x="7379" y="395350"/>
                </a:lnTo>
                <a:lnTo>
                  <a:pt x="8040" y="404629"/>
                </a:lnTo>
                <a:lnTo>
                  <a:pt x="8217" y="409770"/>
                </a:lnTo>
                <a:lnTo>
                  <a:pt x="10240" y="413197"/>
                </a:lnTo>
                <a:lnTo>
                  <a:pt x="13493" y="415483"/>
                </a:lnTo>
                <a:lnTo>
                  <a:pt x="17567" y="417006"/>
                </a:lnTo>
                <a:lnTo>
                  <a:pt x="20283" y="418974"/>
                </a:lnTo>
                <a:lnTo>
                  <a:pt x="22094" y="421239"/>
                </a:lnTo>
                <a:lnTo>
                  <a:pt x="25715" y="4286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52"/>
          <p:cNvSpPr/>
          <p:nvPr/>
        </p:nvSpPr>
        <p:spPr>
          <a:xfrm>
            <a:off x="3389005" y="4579450"/>
            <a:ext cx="195709" cy="211227"/>
          </a:xfrm>
          <a:custGeom>
            <a:avLst/>
            <a:gdLst/>
            <a:ahLst/>
            <a:cxnLst/>
            <a:rect l="0" t="0" r="0" b="0"/>
            <a:pathLst>
              <a:path w="195709" h="211227">
                <a:moveTo>
                  <a:pt x="85715" y="41127"/>
                </a:moveTo>
                <a:lnTo>
                  <a:pt x="85715" y="32908"/>
                </a:lnTo>
                <a:lnTo>
                  <a:pt x="81164" y="32659"/>
                </a:lnTo>
                <a:lnTo>
                  <a:pt x="79823" y="31672"/>
                </a:lnTo>
                <a:lnTo>
                  <a:pt x="78930" y="30062"/>
                </a:lnTo>
                <a:lnTo>
                  <a:pt x="77495" y="25183"/>
                </a:lnTo>
                <a:lnTo>
                  <a:pt x="76425" y="24783"/>
                </a:lnTo>
                <a:lnTo>
                  <a:pt x="70403" y="24140"/>
                </a:lnTo>
                <a:lnTo>
                  <a:pt x="66190" y="23996"/>
                </a:lnTo>
                <a:lnTo>
                  <a:pt x="55809" y="23983"/>
                </a:lnTo>
                <a:lnTo>
                  <a:pt x="53395" y="24936"/>
                </a:lnTo>
                <a:lnTo>
                  <a:pt x="48173" y="28533"/>
                </a:lnTo>
                <a:lnTo>
                  <a:pt x="42677" y="30767"/>
                </a:lnTo>
                <a:lnTo>
                  <a:pt x="39878" y="31363"/>
                </a:lnTo>
                <a:lnTo>
                  <a:pt x="37059" y="33665"/>
                </a:lnTo>
                <a:lnTo>
                  <a:pt x="34228" y="37105"/>
                </a:lnTo>
                <a:lnTo>
                  <a:pt x="31387" y="41304"/>
                </a:lnTo>
                <a:lnTo>
                  <a:pt x="29494" y="45054"/>
                </a:lnTo>
                <a:lnTo>
                  <a:pt x="28232" y="48508"/>
                </a:lnTo>
                <a:lnTo>
                  <a:pt x="27390" y="51763"/>
                </a:lnTo>
                <a:lnTo>
                  <a:pt x="23915" y="57919"/>
                </a:lnTo>
                <a:lnTo>
                  <a:pt x="21655" y="60895"/>
                </a:lnTo>
                <a:lnTo>
                  <a:pt x="19195" y="64783"/>
                </a:lnTo>
                <a:lnTo>
                  <a:pt x="16604" y="69280"/>
                </a:lnTo>
                <a:lnTo>
                  <a:pt x="13923" y="74183"/>
                </a:lnTo>
                <a:lnTo>
                  <a:pt x="12136" y="78405"/>
                </a:lnTo>
                <a:lnTo>
                  <a:pt x="10945" y="82172"/>
                </a:lnTo>
                <a:lnTo>
                  <a:pt x="10151" y="85635"/>
                </a:lnTo>
                <a:lnTo>
                  <a:pt x="8669" y="89849"/>
                </a:lnTo>
                <a:lnTo>
                  <a:pt x="6728" y="94563"/>
                </a:lnTo>
                <a:lnTo>
                  <a:pt x="4482" y="99612"/>
                </a:lnTo>
                <a:lnTo>
                  <a:pt x="2984" y="104881"/>
                </a:lnTo>
                <a:lnTo>
                  <a:pt x="1986" y="110300"/>
                </a:lnTo>
                <a:lnTo>
                  <a:pt x="1321" y="115817"/>
                </a:lnTo>
                <a:lnTo>
                  <a:pt x="877" y="121401"/>
                </a:lnTo>
                <a:lnTo>
                  <a:pt x="581" y="127028"/>
                </a:lnTo>
                <a:lnTo>
                  <a:pt x="252" y="138360"/>
                </a:lnTo>
                <a:lnTo>
                  <a:pt x="5" y="171507"/>
                </a:lnTo>
                <a:lnTo>
                  <a:pt x="0" y="176624"/>
                </a:lnTo>
                <a:lnTo>
                  <a:pt x="949" y="180988"/>
                </a:lnTo>
                <a:lnTo>
                  <a:pt x="2534" y="184851"/>
                </a:lnTo>
                <a:lnTo>
                  <a:pt x="4543" y="188377"/>
                </a:lnTo>
                <a:lnTo>
                  <a:pt x="9316" y="194837"/>
                </a:lnTo>
                <a:lnTo>
                  <a:pt x="11922" y="197893"/>
                </a:lnTo>
                <a:lnTo>
                  <a:pt x="14612" y="199930"/>
                </a:lnTo>
                <a:lnTo>
                  <a:pt x="20141" y="202194"/>
                </a:lnTo>
                <a:lnTo>
                  <a:pt x="23901" y="203750"/>
                </a:lnTo>
                <a:lnTo>
                  <a:pt x="28313" y="205740"/>
                </a:lnTo>
                <a:lnTo>
                  <a:pt x="33160" y="208019"/>
                </a:lnTo>
                <a:lnTo>
                  <a:pt x="38295" y="209538"/>
                </a:lnTo>
                <a:lnTo>
                  <a:pt x="43624" y="210551"/>
                </a:lnTo>
                <a:lnTo>
                  <a:pt x="49082" y="211226"/>
                </a:lnTo>
                <a:lnTo>
                  <a:pt x="53673" y="210724"/>
                </a:lnTo>
                <a:lnTo>
                  <a:pt x="57686" y="209437"/>
                </a:lnTo>
                <a:lnTo>
                  <a:pt x="61314" y="207626"/>
                </a:lnTo>
                <a:lnTo>
                  <a:pt x="65637" y="206419"/>
                </a:lnTo>
                <a:lnTo>
                  <a:pt x="70425" y="205614"/>
                </a:lnTo>
                <a:lnTo>
                  <a:pt x="75521" y="205078"/>
                </a:lnTo>
                <a:lnTo>
                  <a:pt x="81776" y="203768"/>
                </a:lnTo>
                <a:lnTo>
                  <a:pt x="88804" y="201941"/>
                </a:lnTo>
                <a:lnTo>
                  <a:pt x="96347" y="199772"/>
                </a:lnTo>
                <a:lnTo>
                  <a:pt x="102328" y="196420"/>
                </a:lnTo>
                <a:lnTo>
                  <a:pt x="107268" y="192281"/>
                </a:lnTo>
                <a:lnTo>
                  <a:pt x="111513" y="187616"/>
                </a:lnTo>
                <a:lnTo>
                  <a:pt x="116249" y="183554"/>
                </a:lnTo>
                <a:lnTo>
                  <a:pt x="121310" y="179893"/>
                </a:lnTo>
                <a:lnTo>
                  <a:pt x="126590" y="176501"/>
                </a:lnTo>
                <a:lnTo>
                  <a:pt x="132015" y="172333"/>
                </a:lnTo>
                <a:lnTo>
                  <a:pt x="137537" y="167650"/>
                </a:lnTo>
                <a:lnTo>
                  <a:pt x="147799" y="158320"/>
                </a:lnTo>
                <a:lnTo>
                  <a:pt x="155535" y="150998"/>
                </a:lnTo>
                <a:lnTo>
                  <a:pt x="158931" y="146759"/>
                </a:lnTo>
                <a:lnTo>
                  <a:pt x="162149" y="142029"/>
                </a:lnTo>
                <a:lnTo>
                  <a:pt x="165245" y="136970"/>
                </a:lnTo>
                <a:lnTo>
                  <a:pt x="169215" y="131692"/>
                </a:lnTo>
                <a:lnTo>
                  <a:pt x="173767" y="126269"/>
                </a:lnTo>
                <a:lnTo>
                  <a:pt x="178706" y="120748"/>
                </a:lnTo>
                <a:lnTo>
                  <a:pt x="181999" y="115163"/>
                </a:lnTo>
                <a:lnTo>
                  <a:pt x="184194" y="109535"/>
                </a:lnTo>
                <a:lnTo>
                  <a:pt x="185658" y="103877"/>
                </a:lnTo>
                <a:lnTo>
                  <a:pt x="187585" y="97248"/>
                </a:lnTo>
                <a:lnTo>
                  <a:pt x="192268" y="82262"/>
                </a:lnTo>
                <a:lnTo>
                  <a:pt x="193898" y="76170"/>
                </a:lnTo>
                <a:lnTo>
                  <a:pt x="194984" y="71157"/>
                </a:lnTo>
                <a:lnTo>
                  <a:pt x="195708" y="66862"/>
                </a:lnTo>
                <a:lnTo>
                  <a:pt x="195239" y="62094"/>
                </a:lnTo>
                <a:lnTo>
                  <a:pt x="193973" y="57010"/>
                </a:lnTo>
                <a:lnTo>
                  <a:pt x="192177" y="51716"/>
                </a:lnTo>
                <a:lnTo>
                  <a:pt x="190979" y="46281"/>
                </a:lnTo>
                <a:lnTo>
                  <a:pt x="190181" y="40753"/>
                </a:lnTo>
                <a:lnTo>
                  <a:pt x="189649" y="35163"/>
                </a:lnTo>
                <a:lnTo>
                  <a:pt x="188342" y="30484"/>
                </a:lnTo>
                <a:lnTo>
                  <a:pt x="186518" y="26411"/>
                </a:lnTo>
                <a:lnTo>
                  <a:pt x="184349" y="22744"/>
                </a:lnTo>
                <a:lnTo>
                  <a:pt x="181951" y="19347"/>
                </a:lnTo>
                <a:lnTo>
                  <a:pt x="176746" y="13032"/>
                </a:lnTo>
                <a:lnTo>
                  <a:pt x="173072" y="10015"/>
                </a:lnTo>
                <a:lnTo>
                  <a:pt x="168718" y="7051"/>
                </a:lnTo>
                <a:lnTo>
                  <a:pt x="163910" y="4122"/>
                </a:lnTo>
                <a:lnTo>
                  <a:pt x="159753" y="2169"/>
                </a:lnTo>
                <a:lnTo>
                  <a:pt x="156029" y="868"/>
                </a:lnTo>
                <a:lnTo>
                  <a:pt x="152593" y="0"/>
                </a:lnTo>
                <a:lnTo>
                  <a:pt x="148398" y="374"/>
                </a:lnTo>
                <a:lnTo>
                  <a:pt x="143696" y="1576"/>
                </a:lnTo>
                <a:lnTo>
                  <a:pt x="138656" y="3330"/>
                </a:lnTo>
                <a:lnTo>
                  <a:pt x="133391" y="4499"/>
                </a:lnTo>
                <a:lnTo>
                  <a:pt x="127977" y="5279"/>
                </a:lnTo>
                <a:lnTo>
                  <a:pt x="122462" y="5798"/>
                </a:lnTo>
                <a:lnTo>
                  <a:pt x="117832" y="6144"/>
                </a:lnTo>
                <a:lnTo>
                  <a:pt x="113794" y="6375"/>
                </a:lnTo>
                <a:lnTo>
                  <a:pt x="110150" y="6529"/>
                </a:lnTo>
                <a:lnTo>
                  <a:pt x="106767" y="7584"/>
                </a:lnTo>
                <a:lnTo>
                  <a:pt x="103560" y="9240"/>
                </a:lnTo>
                <a:lnTo>
                  <a:pt x="97456" y="13620"/>
                </a:lnTo>
                <a:lnTo>
                  <a:pt x="91568" y="18742"/>
                </a:lnTo>
                <a:lnTo>
                  <a:pt x="89617" y="21441"/>
                </a:lnTo>
                <a:lnTo>
                  <a:pt x="87449" y="26980"/>
                </a:lnTo>
                <a:lnTo>
                  <a:pt x="85715" y="3255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53"/>
          <p:cNvSpPr/>
          <p:nvPr/>
        </p:nvSpPr>
        <p:spPr>
          <a:xfrm>
            <a:off x="3620858" y="4603817"/>
            <a:ext cx="196375" cy="436416"/>
          </a:xfrm>
          <a:custGeom>
            <a:avLst/>
            <a:gdLst/>
            <a:ahLst/>
            <a:cxnLst/>
            <a:rect l="0" t="0" r="0" b="0"/>
            <a:pathLst>
              <a:path w="196375" h="436416">
                <a:moveTo>
                  <a:pt x="145326" y="25333"/>
                </a:moveTo>
                <a:lnTo>
                  <a:pt x="145326" y="17952"/>
                </a:lnTo>
                <a:lnTo>
                  <a:pt x="144374" y="17554"/>
                </a:lnTo>
                <a:lnTo>
                  <a:pt x="140776" y="17113"/>
                </a:lnTo>
                <a:lnTo>
                  <a:pt x="139435" y="16043"/>
                </a:lnTo>
                <a:lnTo>
                  <a:pt x="138541" y="14377"/>
                </a:lnTo>
                <a:lnTo>
                  <a:pt x="137107" y="9410"/>
                </a:lnTo>
                <a:lnTo>
                  <a:pt x="132308" y="3999"/>
                </a:lnTo>
                <a:lnTo>
                  <a:pt x="129980" y="2538"/>
                </a:lnTo>
                <a:lnTo>
                  <a:pt x="124853" y="914"/>
                </a:lnTo>
                <a:lnTo>
                  <a:pt x="119400" y="192"/>
                </a:lnTo>
                <a:lnTo>
                  <a:pt x="116612" y="0"/>
                </a:lnTo>
                <a:lnTo>
                  <a:pt x="112848" y="824"/>
                </a:lnTo>
                <a:lnTo>
                  <a:pt x="108434" y="2326"/>
                </a:lnTo>
                <a:lnTo>
                  <a:pt x="103587" y="4280"/>
                </a:lnTo>
                <a:lnTo>
                  <a:pt x="99402" y="5583"/>
                </a:lnTo>
                <a:lnTo>
                  <a:pt x="95660" y="6451"/>
                </a:lnTo>
                <a:lnTo>
                  <a:pt x="92213" y="7030"/>
                </a:lnTo>
                <a:lnTo>
                  <a:pt x="88010" y="8368"/>
                </a:lnTo>
                <a:lnTo>
                  <a:pt x="83303" y="10213"/>
                </a:lnTo>
                <a:lnTo>
                  <a:pt x="78260" y="12395"/>
                </a:lnTo>
                <a:lnTo>
                  <a:pt x="72994" y="15756"/>
                </a:lnTo>
                <a:lnTo>
                  <a:pt x="67577" y="19901"/>
                </a:lnTo>
                <a:lnTo>
                  <a:pt x="62061" y="24569"/>
                </a:lnTo>
                <a:lnTo>
                  <a:pt x="57431" y="27681"/>
                </a:lnTo>
                <a:lnTo>
                  <a:pt x="53392" y="29755"/>
                </a:lnTo>
                <a:lnTo>
                  <a:pt x="49747" y="31139"/>
                </a:lnTo>
                <a:lnTo>
                  <a:pt x="46365" y="33966"/>
                </a:lnTo>
                <a:lnTo>
                  <a:pt x="43157" y="37755"/>
                </a:lnTo>
                <a:lnTo>
                  <a:pt x="40066" y="42187"/>
                </a:lnTo>
                <a:lnTo>
                  <a:pt x="36100" y="47046"/>
                </a:lnTo>
                <a:lnTo>
                  <a:pt x="31552" y="52191"/>
                </a:lnTo>
                <a:lnTo>
                  <a:pt x="22370" y="62035"/>
                </a:lnTo>
                <a:lnTo>
                  <a:pt x="15114" y="69585"/>
                </a:lnTo>
                <a:lnTo>
                  <a:pt x="12798" y="73884"/>
                </a:lnTo>
                <a:lnTo>
                  <a:pt x="8586" y="89037"/>
                </a:lnTo>
                <a:lnTo>
                  <a:pt x="4226" y="100001"/>
                </a:lnTo>
                <a:lnTo>
                  <a:pt x="1652" y="111223"/>
                </a:lnTo>
                <a:lnTo>
                  <a:pt x="509" y="122561"/>
                </a:lnTo>
                <a:lnTo>
                  <a:pt x="0" y="133951"/>
                </a:lnTo>
                <a:lnTo>
                  <a:pt x="817" y="138702"/>
                </a:lnTo>
                <a:lnTo>
                  <a:pt x="4265" y="146522"/>
                </a:lnTo>
                <a:lnTo>
                  <a:pt x="8973" y="153172"/>
                </a:lnTo>
                <a:lnTo>
                  <a:pt x="14239" y="159303"/>
                </a:lnTo>
                <a:lnTo>
                  <a:pt x="19756" y="165202"/>
                </a:lnTo>
                <a:lnTo>
                  <a:pt x="28216" y="173879"/>
                </a:lnTo>
                <a:lnTo>
                  <a:pt x="32010" y="175799"/>
                </a:lnTo>
                <a:lnTo>
                  <a:pt x="36445" y="177078"/>
                </a:lnTo>
                <a:lnTo>
                  <a:pt x="41306" y="177931"/>
                </a:lnTo>
                <a:lnTo>
                  <a:pt x="45499" y="178500"/>
                </a:lnTo>
                <a:lnTo>
                  <a:pt x="49248" y="178879"/>
                </a:lnTo>
                <a:lnTo>
                  <a:pt x="52699" y="179132"/>
                </a:lnTo>
                <a:lnTo>
                  <a:pt x="56905" y="178348"/>
                </a:lnTo>
                <a:lnTo>
                  <a:pt x="61614" y="176873"/>
                </a:lnTo>
                <a:lnTo>
                  <a:pt x="66658" y="174937"/>
                </a:lnTo>
                <a:lnTo>
                  <a:pt x="71926" y="173647"/>
                </a:lnTo>
                <a:lnTo>
                  <a:pt x="77343" y="172786"/>
                </a:lnTo>
                <a:lnTo>
                  <a:pt x="82859" y="172213"/>
                </a:lnTo>
                <a:lnTo>
                  <a:pt x="87489" y="169925"/>
                </a:lnTo>
                <a:lnTo>
                  <a:pt x="91528" y="166495"/>
                </a:lnTo>
                <a:lnTo>
                  <a:pt x="95173" y="162304"/>
                </a:lnTo>
                <a:lnTo>
                  <a:pt x="99509" y="158557"/>
                </a:lnTo>
                <a:lnTo>
                  <a:pt x="104304" y="155106"/>
                </a:lnTo>
                <a:lnTo>
                  <a:pt x="109406" y="151853"/>
                </a:lnTo>
                <a:lnTo>
                  <a:pt x="114712" y="147780"/>
                </a:lnTo>
                <a:lnTo>
                  <a:pt x="120154" y="143159"/>
                </a:lnTo>
                <a:lnTo>
                  <a:pt x="130329" y="133897"/>
                </a:lnTo>
                <a:lnTo>
                  <a:pt x="138026" y="126606"/>
                </a:lnTo>
                <a:lnTo>
                  <a:pt x="141412" y="122376"/>
                </a:lnTo>
                <a:lnTo>
                  <a:pt x="144622" y="117651"/>
                </a:lnTo>
                <a:lnTo>
                  <a:pt x="150728" y="107320"/>
                </a:lnTo>
                <a:lnTo>
                  <a:pt x="156617" y="96379"/>
                </a:lnTo>
                <a:lnTo>
                  <a:pt x="159870" y="85166"/>
                </a:lnTo>
                <a:lnTo>
                  <a:pt x="161315" y="74785"/>
                </a:lnTo>
                <a:lnTo>
                  <a:pt x="162129" y="63586"/>
                </a:lnTo>
                <a:lnTo>
                  <a:pt x="162404" y="51269"/>
                </a:lnTo>
                <a:lnTo>
                  <a:pt x="162458" y="39663"/>
                </a:lnTo>
                <a:lnTo>
                  <a:pt x="161510" y="37744"/>
                </a:lnTo>
                <a:lnTo>
                  <a:pt x="159925" y="36464"/>
                </a:lnTo>
                <a:lnTo>
                  <a:pt x="155089" y="34411"/>
                </a:lnTo>
                <a:lnTo>
                  <a:pt x="149700" y="34055"/>
                </a:lnTo>
                <a:lnTo>
                  <a:pt x="145710" y="33918"/>
                </a:lnTo>
                <a:lnTo>
                  <a:pt x="145441" y="38460"/>
                </a:lnTo>
                <a:lnTo>
                  <a:pt x="146355" y="40751"/>
                </a:lnTo>
                <a:lnTo>
                  <a:pt x="151240" y="48528"/>
                </a:lnTo>
                <a:lnTo>
                  <a:pt x="152717" y="54057"/>
                </a:lnTo>
                <a:lnTo>
                  <a:pt x="154618" y="66320"/>
                </a:lnTo>
                <a:lnTo>
                  <a:pt x="158346" y="75617"/>
                </a:lnTo>
                <a:lnTo>
                  <a:pt x="163178" y="86099"/>
                </a:lnTo>
                <a:lnTo>
                  <a:pt x="174041" y="108350"/>
                </a:lnTo>
                <a:lnTo>
                  <a:pt x="177138" y="119697"/>
                </a:lnTo>
                <a:lnTo>
                  <a:pt x="179468" y="132042"/>
                </a:lnTo>
                <a:lnTo>
                  <a:pt x="181422" y="139335"/>
                </a:lnTo>
                <a:lnTo>
                  <a:pt x="183678" y="147055"/>
                </a:lnTo>
                <a:lnTo>
                  <a:pt x="185181" y="154105"/>
                </a:lnTo>
                <a:lnTo>
                  <a:pt x="186852" y="167020"/>
                </a:lnTo>
                <a:lnTo>
                  <a:pt x="188250" y="174083"/>
                </a:lnTo>
                <a:lnTo>
                  <a:pt x="190135" y="181650"/>
                </a:lnTo>
                <a:lnTo>
                  <a:pt x="192344" y="189552"/>
                </a:lnTo>
                <a:lnTo>
                  <a:pt x="193816" y="197677"/>
                </a:lnTo>
                <a:lnTo>
                  <a:pt x="194798" y="205952"/>
                </a:lnTo>
                <a:lnTo>
                  <a:pt x="195452" y="214325"/>
                </a:lnTo>
                <a:lnTo>
                  <a:pt x="195889" y="222765"/>
                </a:lnTo>
                <a:lnTo>
                  <a:pt x="196374" y="239763"/>
                </a:lnTo>
                <a:lnTo>
                  <a:pt x="195550" y="248296"/>
                </a:lnTo>
                <a:lnTo>
                  <a:pt x="194049" y="256842"/>
                </a:lnTo>
                <a:lnTo>
                  <a:pt x="192096" y="265398"/>
                </a:lnTo>
                <a:lnTo>
                  <a:pt x="189841" y="273959"/>
                </a:lnTo>
                <a:lnTo>
                  <a:pt x="187385" y="282523"/>
                </a:lnTo>
                <a:lnTo>
                  <a:pt x="184796" y="291091"/>
                </a:lnTo>
                <a:lnTo>
                  <a:pt x="183069" y="299660"/>
                </a:lnTo>
                <a:lnTo>
                  <a:pt x="181919" y="308230"/>
                </a:lnTo>
                <a:lnTo>
                  <a:pt x="181151" y="316801"/>
                </a:lnTo>
                <a:lnTo>
                  <a:pt x="178734" y="325372"/>
                </a:lnTo>
                <a:lnTo>
                  <a:pt x="175219" y="333944"/>
                </a:lnTo>
                <a:lnTo>
                  <a:pt x="151286" y="382018"/>
                </a:lnTo>
                <a:lnTo>
                  <a:pt x="145435" y="391187"/>
                </a:lnTo>
                <a:lnTo>
                  <a:pt x="142541" y="394966"/>
                </a:lnTo>
                <a:lnTo>
                  <a:pt x="138707" y="398437"/>
                </a:lnTo>
                <a:lnTo>
                  <a:pt x="134246" y="401704"/>
                </a:lnTo>
                <a:lnTo>
                  <a:pt x="129367" y="404834"/>
                </a:lnTo>
                <a:lnTo>
                  <a:pt x="124210" y="407873"/>
                </a:lnTo>
                <a:lnTo>
                  <a:pt x="118866" y="410853"/>
                </a:lnTo>
                <a:lnTo>
                  <a:pt x="113398" y="413791"/>
                </a:lnTo>
                <a:lnTo>
                  <a:pt x="108801" y="416702"/>
                </a:lnTo>
                <a:lnTo>
                  <a:pt x="104784" y="419596"/>
                </a:lnTo>
                <a:lnTo>
                  <a:pt x="101153" y="422477"/>
                </a:lnTo>
                <a:lnTo>
                  <a:pt x="96828" y="424398"/>
                </a:lnTo>
                <a:lnTo>
                  <a:pt x="92039" y="425679"/>
                </a:lnTo>
                <a:lnTo>
                  <a:pt x="86942" y="426533"/>
                </a:lnTo>
                <a:lnTo>
                  <a:pt x="81638" y="428054"/>
                </a:lnTo>
                <a:lnTo>
                  <a:pt x="76198" y="430021"/>
                </a:lnTo>
                <a:lnTo>
                  <a:pt x="70665" y="432285"/>
                </a:lnTo>
                <a:lnTo>
                  <a:pt x="66025" y="433794"/>
                </a:lnTo>
                <a:lnTo>
                  <a:pt x="61979" y="434800"/>
                </a:lnTo>
                <a:lnTo>
                  <a:pt x="58329" y="435471"/>
                </a:lnTo>
                <a:lnTo>
                  <a:pt x="54943" y="435918"/>
                </a:lnTo>
                <a:lnTo>
                  <a:pt x="51734" y="436217"/>
                </a:lnTo>
                <a:lnTo>
                  <a:pt x="48642" y="436415"/>
                </a:lnTo>
                <a:lnTo>
                  <a:pt x="46579" y="435595"/>
                </a:lnTo>
                <a:lnTo>
                  <a:pt x="45205" y="434096"/>
                </a:lnTo>
                <a:lnTo>
                  <a:pt x="44289" y="432144"/>
                </a:lnTo>
                <a:lnTo>
                  <a:pt x="42725" y="430843"/>
                </a:lnTo>
                <a:lnTo>
                  <a:pt x="40731" y="429975"/>
                </a:lnTo>
                <a:lnTo>
                  <a:pt x="33884" y="4282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54"/>
          <p:cNvSpPr/>
          <p:nvPr/>
        </p:nvSpPr>
        <p:spPr>
          <a:xfrm>
            <a:off x="3920489" y="4792027"/>
            <a:ext cx="128589" cy="137151"/>
          </a:xfrm>
          <a:custGeom>
            <a:avLst/>
            <a:gdLst/>
            <a:ahLst/>
            <a:cxnLst/>
            <a:rect l="0" t="0" r="0" b="0"/>
            <a:pathLst>
              <a:path w="128589" h="137151">
                <a:moveTo>
                  <a:pt x="0" y="8573"/>
                </a:moveTo>
                <a:lnTo>
                  <a:pt x="7382" y="1192"/>
                </a:lnTo>
                <a:lnTo>
                  <a:pt x="10584" y="530"/>
                </a:lnTo>
                <a:lnTo>
                  <a:pt x="12771" y="353"/>
                </a:lnTo>
                <a:lnTo>
                  <a:pt x="15182" y="235"/>
                </a:lnTo>
                <a:lnTo>
                  <a:pt x="20401" y="105"/>
                </a:lnTo>
                <a:lnTo>
                  <a:pt x="55516" y="0"/>
                </a:lnTo>
                <a:lnTo>
                  <a:pt x="57966" y="953"/>
                </a:lnTo>
                <a:lnTo>
                  <a:pt x="60552" y="2540"/>
                </a:lnTo>
                <a:lnTo>
                  <a:pt x="66995" y="7381"/>
                </a:lnTo>
                <a:lnTo>
                  <a:pt x="67523" y="8731"/>
                </a:lnTo>
                <a:lnTo>
                  <a:pt x="68110" y="12770"/>
                </a:lnTo>
                <a:lnTo>
                  <a:pt x="68267" y="15181"/>
                </a:lnTo>
                <a:lnTo>
                  <a:pt x="68372" y="17741"/>
                </a:lnTo>
                <a:lnTo>
                  <a:pt x="68488" y="23125"/>
                </a:lnTo>
                <a:lnTo>
                  <a:pt x="68539" y="28693"/>
                </a:lnTo>
                <a:lnTo>
                  <a:pt x="67600" y="32464"/>
                </a:lnTo>
                <a:lnTo>
                  <a:pt x="66023" y="36883"/>
                </a:lnTo>
                <a:lnTo>
                  <a:pt x="64017" y="41734"/>
                </a:lnTo>
                <a:lnTo>
                  <a:pt x="61728" y="45920"/>
                </a:lnTo>
                <a:lnTo>
                  <a:pt x="59250" y="49663"/>
                </a:lnTo>
                <a:lnTo>
                  <a:pt x="56645" y="53112"/>
                </a:lnTo>
                <a:lnTo>
                  <a:pt x="53956" y="57315"/>
                </a:lnTo>
                <a:lnTo>
                  <a:pt x="51211" y="62022"/>
                </a:lnTo>
                <a:lnTo>
                  <a:pt x="48428" y="67066"/>
                </a:lnTo>
                <a:lnTo>
                  <a:pt x="45621" y="71381"/>
                </a:lnTo>
                <a:lnTo>
                  <a:pt x="42796" y="75210"/>
                </a:lnTo>
                <a:lnTo>
                  <a:pt x="39961" y="78715"/>
                </a:lnTo>
                <a:lnTo>
                  <a:pt x="37119" y="82004"/>
                </a:lnTo>
                <a:lnTo>
                  <a:pt x="34271" y="85150"/>
                </a:lnTo>
                <a:lnTo>
                  <a:pt x="31420" y="88199"/>
                </a:lnTo>
                <a:lnTo>
                  <a:pt x="29519" y="92137"/>
                </a:lnTo>
                <a:lnTo>
                  <a:pt x="28252" y="96667"/>
                </a:lnTo>
                <a:lnTo>
                  <a:pt x="26219" y="108524"/>
                </a:lnTo>
                <a:lnTo>
                  <a:pt x="23401" y="112686"/>
                </a:lnTo>
                <a:lnTo>
                  <a:pt x="21316" y="115129"/>
                </a:lnTo>
                <a:lnTo>
                  <a:pt x="19925" y="117710"/>
                </a:lnTo>
                <a:lnTo>
                  <a:pt x="18999" y="120384"/>
                </a:lnTo>
                <a:lnTo>
                  <a:pt x="17512" y="126967"/>
                </a:lnTo>
                <a:lnTo>
                  <a:pt x="18342" y="128460"/>
                </a:lnTo>
                <a:lnTo>
                  <a:pt x="21805" y="132658"/>
                </a:lnTo>
                <a:lnTo>
                  <a:pt x="24558" y="135826"/>
                </a:lnTo>
                <a:lnTo>
                  <a:pt x="25898" y="136271"/>
                </a:lnTo>
                <a:lnTo>
                  <a:pt x="27743" y="136567"/>
                </a:lnTo>
                <a:lnTo>
                  <a:pt x="29926" y="136765"/>
                </a:lnTo>
                <a:lnTo>
                  <a:pt x="32333" y="136896"/>
                </a:lnTo>
                <a:lnTo>
                  <a:pt x="37548" y="137043"/>
                </a:lnTo>
                <a:lnTo>
                  <a:pt x="58879" y="137150"/>
                </a:lnTo>
                <a:lnTo>
                  <a:pt x="63065" y="136201"/>
                </a:lnTo>
                <a:lnTo>
                  <a:pt x="66809" y="134616"/>
                </a:lnTo>
                <a:lnTo>
                  <a:pt x="70257" y="132606"/>
                </a:lnTo>
                <a:lnTo>
                  <a:pt x="74460" y="131267"/>
                </a:lnTo>
                <a:lnTo>
                  <a:pt x="79168" y="130374"/>
                </a:lnTo>
                <a:lnTo>
                  <a:pt x="84211" y="129778"/>
                </a:lnTo>
                <a:lnTo>
                  <a:pt x="88526" y="128429"/>
                </a:lnTo>
                <a:lnTo>
                  <a:pt x="92355" y="126577"/>
                </a:lnTo>
                <a:lnTo>
                  <a:pt x="95860" y="124390"/>
                </a:lnTo>
                <a:lnTo>
                  <a:pt x="100102" y="121979"/>
                </a:lnTo>
                <a:lnTo>
                  <a:pt x="109895" y="116760"/>
                </a:lnTo>
                <a:lnTo>
                  <a:pt x="114221" y="114035"/>
                </a:lnTo>
                <a:lnTo>
                  <a:pt x="118057" y="111266"/>
                </a:lnTo>
                <a:lnTo>
                  <a:pt x="128588" y="1028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55"/>
          <p:cNvSpPr/>
          <p:nvPr/>
        </p:nvSpPr>
        <p:spPr>
          <a:xfrm>
            <a:off x="4109084" y="4449140"/>
            <a:ext cx="240032" cy="351097"/>
          </a:xfrm>
          <a:custGeom>
            <a:avLst/>
            <a:gdLst/>
            <a:ahLst/>
            <a:cxnLst/>
            <a:rect l="0" t="0" r="0" b="0"/>
            <a:pathLst>
              <a:path w="240032" h="351097">
                <a:moveTo>
                  <a:pt x="0" y="77139"/>
                </a:moveTo>
                <a:lnTo>
                  <a:pt x="0" y="64369"/>
                </a:lnTo>
                <a:lnTo>
                  <a:pt x="953" y="61959"/>
                </a:lnTo>
                <a:lnTo>
                  <a:pt x="4552" y="56740"/>
                </a:lnTo>
                <a:lnTo>
                  <a:pt x="6844" y="54968"/>
                </a:lnTo>
                <a:lnTo>
                  <a:pt x="9325" y="53785"/>
                </a:lnTo>
                <a:lnTo>
                  <a:pt x="11932" y="52998"/>
                </a:lnTo>
                <a:lnTo>
                  <a:pt x="17368" y="49583"/>
                </a:lnTo>
                <a:lnTo>
                  <a:pt x="22959" y="44889"/>
                </a:lnTo>
                <a:lnTo>
                  <a:pt x="28620" y="39629"/>
                </a:lnTo>
                <a:lnTo>
                  <a:pt x="32415" y="36892"/>
                </a:lnTo>
                <a:lnTo>
                  <a:pt x="36850" y="34115"/>
                </a:lnTo>
                <a:lnTo>
                  <a:pt x="41712" y="31312"/>
                </a:lnTo>
                <a:lnTo>
                  <a:pt x="45906" y="28490"/>
                </a:lnTo>
                <a:lnTo>
                  <a:pt x="53105" y="22815"/>
                </a:lnTo>
                <a:lnTo>
                  <a:pt x="57311" y="19968"/>
                </a:lnTo>
                <a:lnTo>
                  <a:pt x="62020" y="17118"/>
                </a:lnTo>
                <a:lnTo>
                  <a:pt x="67064" y="14265"/>
                </a:lnTo>
                <a:lnTo>
                  <a:pt x="77749" y="8555"/>
                </a:lnTo>
                <a:lnTo>
                  <a:pt x="83265" y="5699"/>
                </a:lnTo>
                <a:lnTo>
                  <a:pt x="88848" y="3795"/>
                </a:lnTo>
                <a:lnTo>
                  <a:pt x="94475" y="2526"/>
                </a:lnTo>
                <a:lnTo>
                  <a:pt x="100131" y="1680"/>
                </a:lnTo>
                <a:lnTo>
                  <a:pt x="105807" y="1116"/>
                </a:lnTo>
                <a:lnTo>
                  <a:pt x="111495" y="739"/>
                </a:lnTo>
                <a:lnTo>
                  <a:pt x="121944" y="321"/>
                </a:lnTo>
                <a:lnTo>
                  <a:pt x="129763" y="136"/>
                </a:lnTo>
                <a:lnTo>
                  <a:pt x="155823" y="0"/>
                </a:lnTo>
                <a:lnTo>
                  <a:pt x="159127" y="948"/>
                </a:lnTo>
                <a:lnTo>
                  <a:pt x="165339" y="4542"/>
                </a:lnTo>
                <a:lnTo>
                  <a:pt x="171274" y="9314"/>
                </a:lnTo>
                <a:lnTo>
                  <a:pt x="177087" y="14610"/>
                </a:lnTo>
                <a:lnTo>
                  <a:pt x="182846" y="20139"/>
                </a:lnTo>
                <a:lnTo>
                  <a:pt x="184762" y="22947"/>
                </a:lnTo>
                <a:lnTo>
                  <a:pt x="186892" y="28606"/>
                </a:lnTo>
                <a:lnTo>
                  <a:pt x="187838" y="36837"/>
                </a:lnTo>
                <a:lnTo>
                  <a:pt x="188259" y="46845"/>
                </a:lnTo>
                <a:lnTo>
                  <a:pt x="188446" y="57643"/>
                </a:lnTo>
                <a:lnTo>
                  <a:pt x="187543" y="63189"/>
                </a:lnTo>
                <a:lnTo>
                  <a:pt x="185989" y="68792"/>
                </a:lnTo>
                <a:lnTo>
                  <a:pt x="176651" y="96023"/>
                </a:lnTo>
                <a:lnTo>
                  <a:pt x="173965" y="103063"/>
                </a:lnTo>
                <a:lnTo>
                  <a:pt x="171222" y="109662"/>
                </a:lnTo>
                <a:lnTo>
                  <a:pt x="168440" y="115966"/>
                </a:lnTo>
                <a:lnTo>
                  <a:pt x="165634" y="123026"/>
                </a:lnTo>
                <a:lnTo>
                  <a:pt x="159975" y="138491"/>
                </a:lnTo>
                <a:lnTo>
                  <a:pt x="156180" y="145663"/>
                </a:lnTo>
                <a:lnTo>
                  <a:pt x="151745" y="152349"/>
                </a:lnTo>
                <a:lnTo>
                  <a:pt x="146884" y="158712"/>
                </a:lnTo>
                <a:lnTo>
                  <a:pt x="142690" y="164858"/>
                </a:lnTo>
                <a:lnTo>
                  <a:pt x="138942" y="170862"/>
                </a:lnTo>
                <a:lnTo>
                  <a:pt x="135491" y="176768"/>
                </a:lnTo>
                <a:lnTo>
                  <a:pt x="132237" y="182611"/>
                </a:lnTo>
                <a:lnTo>
                  <a:pt x="126082" y="194183"/>
                </a:lnTo>
                <a:lnTo>
                  <a:pt x="117262" y="211408"/>
                </a:lnTo>
                <a:lnTo>
                  <a:pt x="111490" y="220317"/>
                </a:lnTo>
                <a:lnTo>
                  <a:pt x="108617" y="224026"/>
                </a:lnTo>
                <a:lnTo>
                  <a:pt x="106701" y="228404"/>
                </a:lnTo>
                <a:lnTo>
                  <a:pt x="104573" y="238349"/>
                </a:lnTo>
                <a:lnTo>
                  <a:pt x="101087" y="246578"/>
                </a:lnTo>
                <a:lnTo>
                  <a:pt x="93769" y="256566"/>
                </a:lnTo>
                <a:lnTo>
                  <a:pt x="91089" y="259622"/>
                </a:lnTo>
                <a:lnTo>
                  <a:pt x="89301" y="263565"/>
                </a:lnTo>
                <a:lnTo>
                  <a:pt x="87314" y="273025"/>
                </a:lnTo>
                <a:lnTo>
                  <a:pt x="86432" y="281040"/>
                </a:lnTo>
                <a:lnTo>
                  <a:pt x="85935" y="290907"/>
                </a:lnTo>
                <a:lnTo>
                  <a:pt x="85788" y="299863"/>
                </a:lnTo>
                <a:lnTo>
                  <a:pt x="85729" y="312637"/>
                </a:lnTo>
                <a:lnTo>
                  <a:pt x="86680" y="315100"/>
                </a:lnTo>
                <a:lnTo>
                  <a:pt x="90277" y="320377"/>
                </a:lnTo>
                <a:lnTo>
                  <a:pt x="92570" y="322166"/>
                </a:lnTo>
                <a:lnTo>
                  <a:pt x="95051" y="323358"/>
                </a:lnTo>
                <a:lnTo>
                  <a:pt x="97658" y="324153"/>
                </a:lnTo>
                <a:lnTo>
                  <a:pt x="103094" y="327576"/>
                </a:lnTo>
                <a:lnTo>
                  <a:pt x="105877" y="329822"/>
                </a:lnTo>
                <a:lnTo>
                  <a:pt x="108684" y="331320"/>
                </a:lnTo>
                <a:lnTo>
                  <a:pt x="114345" y="332983"/>
                </a:lnTo>
                <a:lnTo>
                  <a:pt x="116235" y="334380"/>
                </a:lnTo>
                <a:lnTo>
                  <a:pt x="117495" y="336263"/>
                </a:lnTo>
                <a:lnTo>
                  <a:pt x="118335" y="338471"/>
                </a:lnTo>
                <a:lnTo>
                  <a:pt x="120800" y="339943"/>
                </a:lnTo>
                <a:lnTo>
                  <a:pt x="124349" y="340924"/>
                </a:lnTo>
                <a:lnTo>
                  <a:pt x="128619" y="341578"/>
                </a:lnTo>
                <a:lnTo>
                  <a:pt x="135904" y="342306"/>
                </a:lnTo>
                <a:lnTo>
                  <a:pt x="139181" y="342499"/>
                </a:lnTo>
                <a:lnTo>
                  <a:pt x="143270" y="343581"/>
                </a:lnTo>
                <a:lnTo>
                  <a:pt x="147901" y="345255"/>
                </a:lnTo>
                <a:lnTo>
                  <a:pt x="152893" y="347323"/>
                </a:lnTo>
                <a:lnTo>
                  <a:pt x="157174" y="348702"/>
                </a:lnTo>
                <a:lnTo>
                  <a:pt x="164471" y="350234"/>
                </a:lnTo>
                <a:lnTo>
                  <a:pt x="168702" y="350642"/>
                </a:lnTo>
                <a:lnTo>
                  <a:pt x="173428" y="350915"/>
                </a:lnTo>
                <a:lnTo>
                  <a:pt x="178484" y="351096"/>
                </a:lnTo>
                <a:lnTo>
                  <a:pt x="183760" y="350265"/>
                </a:lnTo>
                <a:lnTo>
                  <a:pt x="189181" y="348758"/>
                </a:lnTo>
                <a:lnTo>
                  <a:pt x="194701" y="346801"/>
                </a:lnTo>
                <a:lnTo>
                  <a:pt x="199334" y="345496"/>
                </a:lnTo>
                <a:lnTo>
                  <a:pt x="203374" y="344627"/>
                </a:lnTo>
                <a:lnTo>
                  <a:pt x="207020" y="344047"/>
                </a:lnTo>
                <a:lnTo>
                  <a:pt x="212309" y="343660"/>
                </a:lnTo>
                <a:lnTo>
                  <a:pt x="218692" y="343403"/>
                </a:lnTo>
                <a:lnTo>
                  <a:pt x="240031" y="3428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56"/>
          <p:cNvSpPr/>
          <p:nvPr/>
        </p:nvSpPr>
        <p:spPr>
          <a:xfrm>
            <a:off x="4477702" y="4560570"/>
            <a:ext cx="154306" cy="34291"/>
          </a:xfrm>
          <a:custGeom>
            <a:avLst/>
            <a:gdLst/>
            <a:ahLst/>
            <a:cxnLst/>
            <a:rect l="0" t="0" r="0" b="0"/>
            <a:pathLst>
              <a:path w="154306" h="34291">
                <a:moveTo>
                  <a:pt x="0" y="34290"/>
                </a:moveTo>
                <a:lnTo>
                  <a:pt x="33243" y="34290"/>
                </a:lnTo>
                <a:lnTo>
                  <a:pt x="37403" y="33337"/>
                </a:lnTo>
                <a:lnTo>
                  <a:pt x="41127" y="31750"/>
                </a:lnTo>
                <a:lnTo>
                  <a:pt x="44563" y="29739"/>
                </a:lnTo>
                <a:lnTo>
                  <a:pt x="48759" y="28398"/>
                </a:lnTo>
                <a:lnTo>
                  <a:pt x="53461" y="27504"/>
                </a:lnTo>
                <a:lnTo>
                  <a:pt x="58500" y="26908"/>
                </a:lnTo>
                <a:lnTo>
                  <a:pt x="64718" y="25559"/>
                </a:lnTo>
                <a:lnTo>
                  <a:pt x="71720" y="23707"/>
                </a:lnTo>
                <a:lnTo>
                  <a:pt x="79246" y="21519"/>
                </a:lnTo>
                <a:lnTo>
                  <a:pt x="85216" y="19109"/>
                </a:lnTo>
                <a:lnTo>
                  <a:pt x="90148" y="16549"/>
                </a:lnTo>
                <a:lnTo>
                  <a:pt x="94389" y="13890"/>
                </a:lnTo>
                <a:lnTo>
                  <a:pt x="99120" y="12117"/>
                </a:lnTo>
                <a:lnTo>
                  <a:pt x="104181" y="10935"/>
                </a:lnTo>
                <a:lnTo>
                  <a:pt x="109459" y="10148"/>
                </a:lnTo>
                <a:lnTo>
                  <a:pt x="114883" y="9623"/>
                </a:lnTo>
                <a:lnTo>
                  <a:pt x="120403" y="9273"/>
                </a:lnTo>
                <a:lnTo>
                  <a:pt x="125989" y="9039"/>
                </a:lnTo>
                <a:lnTo>
                  <a:pt x="131617" y="7931"/>
                </a:lnTo>
                <a:lnTo>
                  <a:pt x="137275" y="6240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57"/>
          <p:cNvSpPr/>
          <p:nvPr/>
        </p:nvSpPr>
        <p:spPr>
          <a:xfrm>
            <a:off x="4477702" y="4646329"/>
            <a:ext cx="214314" cy="25684"/>
          </a:xfrm>
          <a:custGeom>
            <a:avLst/>
            <a:gdLst/>
            <a:ahLst/>
            <a:cxnLst/>
            <a:rect l="0" t="0" r="0" b="0"/>
            <a:pathLst>
              <a:path w="214314" h="25684">
                <a:moveTo>
                  <a:pt x="0" y="25683"/>
                </a:moveTo>
                <a:lnTo>
                  <a:pt x="20151" y="25683"/>
                </a:lnTo>
                <a:lnTo>
                  <a:pt x="22959" y="24731"/>
                </a:lnTo>
                <a:lnTo>
                  <a:pt x="25783" y="23143"/>
                </a:lnTo>
                <a:lnTo>
                  <a:pt x="28619" y="21133"/>
                </a:lnTo>
                <a:lnTo>
                  <a:pt x="32414" y="19791"/>
                </a:lnTo>
                <a:lnTo>
                  <a:pt x="36849" y="18898"/>
                </a:lnTo>
                <a:lnTo>
                  <a:pt x="41712" y="18302"/>
                </a:lnTo>
                <a:lnTo>
                  <a:pt x="46857" y="16953"/>
                </a:lnTo>
                <a:lnTo>
                  <a:pt x="52193" y="15100"/>
                </a:lnTo>
                <a:lnTo>
                  <a:pt x="57656" y="12913"/>
                </a:lnTo>
                <a:lnTo>
                  <a:pt x="64154" y="11454"/>
                </a:lnTo>
                <a:lnTo>
                  <a:pt x="71345" y="10482"/>
                </a:lnTo>
                <a:lnTo>
                  <a:pt x="78996" y="9835"/>
                </a:lnTo>
                <a:lnTo>
                  <a:pt x="86001" y="8450"/>
                </a:lnTo>
                <a:lnTo>
                  <a:pt x="92577" y="6574"/>
                </a:lnTo>
                <a:lnTo>
                  <a:pt x="98865" y="4372"/>
                </a:lnTo>
                <a:lnTo>
                  <a:pt x="104963" y="2903"/>
                </a:lnTo>
                <a:lnTo>
                  <a:pt x="110933" y="1924"/>
                </a:lnTo>
                <a:lnTo>
                  <a:pt x="116817" y="1271"/>
                </a:lnTo>
                <a:lnTo>
                  <a:pt x="122646" y="836"/>
                </a:lnTo>
                <a:lnTo>
                  <a:pt x="128436" y="546"/>
                </a:lnTo>
                <a:lnTo>
                  <a:pt x="139950" y="224"/>
                </a:lnTo>
                <a:lnTo>
                  <a:pt x="168584" y="0"/>
                </a:lnTo>
                <a:lnTo>
                  <a:pt x="174302" y="941"/>
                </a:lnTo>
                <a:lnTo>
                  <a:pt x="180019" y="2521"/>
                </a:lnTo>
                <a:lnTo>
                  <a:pt x="185735" y="4527"/>
                </a:lnTo>
                <a:lnTo>
                  <a:pt x="190499" y="5864"/>
                </a:lnTo>
                <a:lnTo>
                  <a:pt x="194627" y="6755"/>
                </a:lnTo>
                <a:lnTo>
                  <a:pt x="198331" y="7350"/>
                </a:lnTo>
                <a:lnTo>
                  <a:pt x="204987" y="8010"/>
                </a:lnTo>
                <a:lnTo>
                  <a:pt x="214313" y="853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558"/>
          <p:cNvSpPr/>
          <p:nvPr/>
        </p:nvSpPr>
        <p:spPr>
          <a:xfrm>
            <a:off x="4787255" y="4517707"/>
            <a:ext cx="204798" cy="205741"/>
          </a:xfrm>
          <a:custGeom>
            <a:avLst/>
            <a:gdLst/>
            <a:ahLst/>
            <a:cxnLst/>
            <a:rect l="0" t="0" r="0" b="0"/>
            <a:pathLst>
              <a:path w="204798" h="205741">
                <a:moveTo>
                  <a:pt x="7629" y="0"/>
                </a:moveTo>
                <a:lnTo>
                  <a:pt x="2691" y="0"/>
                </a:lnTo>
                <a:lnTo>
                  <a:pt x="4799" y="0"/>
                </a:lnTo>
                <a:lnTo>
                  <a:pt x="0" y="0"/>
                </a:lnTo>
                <a:lnTo>
                  <a:pt x="2017" y="2540"/>
                </a:lnTo>
                <a:lnTo>
                  <a:pt x="7843" y="8731"/>
                </a:lnTo>
                <a:lnTo>
                  <a:pt x="27752" y="28693"/>
                </a:lnTo>
                <a:lnTo>
                  <a:pt x="30569" y="32464"/>
                </a:lnTo>
                <a:lnTo>
                  <a:pt x="33400" y="36883"/>
                </a:lnTo>
                <a:lnTo>
                  <a:pt x="36240" y="41734"/>
                </a:lnTo>
                <a:lnTo>
                  <a:pt x="40038" y="45920"/>
                </a:lnTo>
                <a:lnTo>
                  <a:pt x="44476" y="49663"/>
                </a:lnTo>
                <a:lnTo>
                  <a:pt x="49338" y="53112"/>
                </a:lnTo>
                <a:lnTo>
                  <a:pt x="53533" y="57315"/>
                </a:lnTo>
                <a:lnTo>
                  <a:pt x="57282" y="62023"/>
                </a:lnTo>
                <a:lnTo>
                  <a:pt x="60733" y="67066"/>
                </a:lnTo>
                <a:lnTo>
                  <a:pt x="63987" y="71381"/>
                </a:lnTo>
                <a:lnTo>
                  <a:pt x="67109" y="75210"/>
                </a:lnTo>
                <a:lnTo>
                  <a:pt x="70142" y="78715"/>
                </a:lnTo>
                <a:lnTo>
                  <a:pt x="74069" y="82957"/>
                </a:lnTo>
                <a:lnTo>
                  <a:pt x="88699" y="98028"/>
                </a:lnTo>
                <a:lnTo>
                  <a:pt x="111803" y="121294"/>
                </a:lnTo>
                <a:lnTo>
                  <a:pt x="116132" y="124678"/>
                </a:lnTo>
                <a:lnTo>
                  <a:pt x="120922" y="127886"/>
                </a:lnTo>
                <a:lnTo>
                  <a:pt x="126020" y="130978"/>
                </a:lnTo>
                <a:lnTo>
                  <a:pt x="130371" y="134943"/>
                </a:lnTo>
                <a:lnTo>
                  <a:pt x="134225" y="139492"/>
                </a:lnTo>
                <a:lnTo>
                  <a:pt x="137746" y="144430"/>
                </a:lnTo>
                <a:lnTo>
                  <a:pt x="141047" y="148674"/>
                </a:lnTo>
                <a:lnTo>
                  <a:pt x="144199" y="152456"/>
                </a:lnTo>
                <a:lnTo>
                  <a:pt x="147253" y="155930"/>
                </a:lnTo>
                <a:lnTo>
                  <a:pt x="155727" y="164870"/>
                </a:lnTo>
                <a:lnTo>
                  <a:pt x="160654" y="169921"/>
                </a:lnTo>
                <a:lnTo>
                  <a:pt x="163938" y="174241"/>
                </a:lnTo>
                <a:lnTo>
                  <a:pt x="166127" y="178073"/>
                </a:lnTo>
                <a:lnTo>
                  <a:pt x="167587" y="181580"/>
                </a:lnTo>
                <a:lnTo>
                  <a:pt x="169513" y="184871"/>
                </a:lnTo>
                <a:lnTo>
                  <a:pt x="174193" y="191067"/>
                </a:lnTo>
                <a:lnTo>
                  <a:pt x="176774" y="193101"/>
                </a:lnTo>
                <a:lnTo>
                  <a:pt x="179448" y="194457"/>
                </a:lnTo>
                <a:lnTo>
                  <a:pt x="182183" y="195360"/>
                </a:lnTo>
                <a:lnTo>
                  <a:pt x="187761" y="198904"/>
                </a:lnTo>
                <a:lnTo>
                  <a:pt x="194553" y="204390"/>
                </a:lnTo>
                <a:lnTo>
                  <a:pt x="198022" y="205140"/>
                </a:lnTo>
                <a:lnTo>
                  <a:pt x="204797" y="2057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559"/>
          <p:cNvSpPr/>
          <p:nvPr/>
        </p:nvSpPr>
        <p:spPr>
          <a:xfrm>
            <a:off x="4786312" y="4483448"/>
            <a:ext cx="214314" cy="222855"/>
          </a:xfrm>
          <a:custGeom>
            <a:avLst/>
            <a:gdLst/>
            <a:ahLst/>
            <a:cxnLst/>
            <a:rect l="0" t="0" r="0" b="0"/>
            <a:pathLst>
              <a:path w="214314" h="222855">
                <a:moveTo>
                  <a:pt x="214313" y="8542"/>
                </a:moveTo>
                <a:lnTo>
                  <a:pt x="214313" y="74"/>
                </a:lnTo>
                <a:lnTo>
                  <a:pt x="209762" y="0"/>
                </a:lnTo>
                <a:lnTo>
                  <a:pt x="208421" y="942"/>
                </a:lnTo>
                <a:lnTo>
                  <a:pt x="207527" y="2523"/>
                </a:lnTo>
                <a:lnTo>
                  <a:pt x="206534" y="6819"/>
                </a:lnTo>
                <a:lnTo>
                  <a:pt x="206093" y="11904"/>
                </a:lnTo>
                <a:lnTo>
                  <a:pt x="205023" y="14593"/>
                </a:lnTo>
                <a:lnTo>
                  <a:pt x="201294" y="20121"/>
                </a:lnTo>
                <a:lnTo>
                  <a:pt x="198013" y="23881"/>
                </a:lnTo>
                <a:lnTo>
                  <a:pt x="193921" y="28293"/>
                </a:lnTo>
                <a:lnTo>
                  <a:pt x="189289" y="33139"/>
                </a:lnTo>
                <a:lnTo>
                  <a:pt x="185247" y="38275"/>
                </a:lnTo>
                <a:lnTo>
                  <a:pt x="181601" y="43604"/>
                </a:lnTo>
                <a:lnTo>
                  <a:pt x="178217" y="49062"/>
                </a:lnTo>
                <a:lnTo>
                  <a:pt x="174057" y="54605"/>
                </a:lnTo>
                <a:lnTo>
                  <a:pt x="169378" y="60206"/>
                </a:lnTo>
                <a:lnTo>
                  <a:pt x="164354" y="65844"/>
                </a:lnTo>
                <a:lnTo>
                  <a:pt x="153691" y="77190"/>
                </a:lnTo>
                <a:lnTo>
                  <a:pt x="119961" y="111417"/>
                </a:lnTo>
                <a:lnTo>
                  <a:pt x="114264" y="117130"/>
                </a:lnTo>
                <a:lnTo>
                  <a:pt x="107608" y="122844"/>
                </a:lnTo>
                <a:lnTo>
                  <a:pt x="100314" y="128559"/>
                </a:lnTo>
                <a:lnTo>
                  <a:pt x="92593" y="134273"/>
                </a:lnTo>
                <a:lnTo>
                  <a:pt x="86494" y="139988"/>
                </a:lnTo>
                <a:lnTo>
                  <a:pt x="81475" y="145702"/>
                </a:lnTo>
                <a:lnTo>
                  <a:pt x="77177" y="151417"/>
                </a:lnTo>
                <a:lnTo>
                  <a:pt x="72406" y="156179"/>
                </a:lnTo>
                <a:lnTo>
                  <a:pt x="67321" y="160307"/>
                </a:lnTo>
                <a:lnTo>
                  <a:pt x="62026" y="164011"/>
                </a:lnTo>
                <a:lnTo>
                  <a:pt x="57543" y="167433"/>
                </a:lnTo>
                <a:lnTo>
                  <a:pt x="53602" y="170667"/>
                </a:lnTo>
                <a:lnTo>
                  <a:pt x="50022" y="173775"/>
                </a:lnTo>
                <a:lnTo>
                  <a:pt x="43504" y="179769"/>
                </a:lnTo>
                <a:lnTo>
                  <a:pt x="34480" y="188498"/>
                </a:lnTo>
                <a:lnTo>
                  <a:pt x="0" y="22285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560"/>
          <p:cNvSpPr/>
          <p:nvPr/>
        </p:nvSpPr>
        <p:spPr>
          <a:xfrm>
            <a:off x="3697617" y="5196244"/>
            <a:ext cx="265736" cy="443111"/>
          </a:xfrm>
          <a:custGeom>
            <a:avLst/>
            <a:gdLst/>
            <a:ahLst/>
            <a:cxnLst/>
            <a:rect l="0" t="0" r="0" b="0"/>
            <a:pathLst>
              <a:path w="265736" h="443111">
                <a:moveTo>
                  <a:pt x="25705" y="67271"/>
                </a:moveTo>
                <a:lnTo>
                  <a:pt x="25705" y="62720"/>
                </a:lnTo>
                <a:lnTo>
                  <a:pt x="26658" y="61379"/>
                </a:lnTo>
                <a:lnTo>
                  <a:pt x="28245" y="60485"/>
                </a:lnTo>
                <a:lnTo>
                  <a:pt x="30256" y="59889"/>
                </a:lnTo>
                <a:lnTo>
                  <a:pt x="35030" y="56688"/>
                </a:lnTo>
                <a:lnTo>
                  <a:pt x="41305" y="51422"/>
                </a:lnTo>
                <a:lnTo>
                  <a:pt x="47243" y="48162"/>
                </a:lnTo>
                <a:lnTo>
                  <a:pt x="55280" y="43538"/>
                </a:lnTo>
                <a:lnTo>
                  <a:pt x="62027" y="38308"/>
                </a:lnTo>
                <a:lnTo>
                  <a:pt x="68201" y="32808"/>
                </a:lnTo>
                <a:lnTo>
                  <a:pt x="75072" y="27189"/>
                </a:lnTo>
                <a:lnTo>
                  <a:pt x="79571" y="24357"/>
                </a:lnTo>
                <a:lnTo>
                  <a:pt x="84476" y="21517"/>
                </a:lnTo>
                <a:lnTo>
                  <a:pt x="92466" y="18361"/>
                </a:lnTo>
                <a:lnTo>
                  <a:pt x="95930" y="17519"/>
                </a:lnTo>
                <a:lnTo>
                  <a:pt x="102318" y="14044"/>
                </a:lnTo>
                <a:lnTo>
                  <a:pt x="105356" y="11783"/>
                </a:lnTo>
                <a:lnTo>
                  <a:pt x="111271" y="9272"/>
                </a:lnTo>
                <a:lnTo>
                  <a:pt x="118027" y="7203"/>
                </a:lnTo>
                <a:lnTo>
                  <a:pt x="122495" y="5318"/>
                </a:lnTo>
                <a:lnTo>
                  <a:pt x="127379" y="3109"/>
                </a:lnTo>
                <a:lnTo>
                  <a:pt x="135346" y="654"/>
                </a:lnTo>
                <a:lnTo>
                  <a:pt x="138804" y="0"/>
                </a:lnTo>
                <a:lnTo>
                  <a:pt x="142062" y="516"/>
                </a:lnTo>
                <a:lnTo>
                  <a:pt x="148222" y="3629"/>
                </a:lnTo>
                <a:lnTo>
                  <a:pt x="152150" y="4841"/>
                </a:lnTo>
                <a:lnTo>
                  <a:pt x="156675" y="5648"/>
                </a:lnTo>
                <a:lnTo>
                  <a:pt x="161596" y="6187"/>
                </a:lnTo>
                <a:lnTo>
                  <a:pt x="166781" y="6545"/>
                </a:lnTo>
                <a:lnTo>
                  <a:pt x="172143" y="6785"/>
                </a:lnTo>
                <a:lnTo>
                  <a:pt x="177623" y="6944"/>
                </a:lnTo>
                <a:lnTo>
                  <a:pt x="181276" y="8003"/>
                </a:lnTo>
                <a:lnTo>
                  <a:pt x="183712" y="9661"/>
                </a:lnTo>
                <a:lnTo>
                  <a:pt x="185335" y="11719"/>
                </a:lnTo>
                <a:lnTo>
                  <a:pt x="188322" y="13092"/>
                </a:lnTo>
                <a:lnTo>
                  <a:pt x="192219" y="14006"/>
                </a:lnTo>
                <a:lnTo>
                  <a:pt x="196722" y="14616"/>
                </a:lnTo>
                <a:lnTo>
                  <a:pt x="204265" y="17834"/>
                </a:lnTo>
                <a:lnTo>
                  <a:pt x="210793" y="22439"/>
                </a:lnTo>
                <a:lnTo>
                  <a:pt x="216869" y="27660"/>
                </a:lnTo>
                <a:lnTo>
                  <a:pt x="222744" y="35696"/>
                </a:lnTo>
                <a:lnTo>
                  <a:pt x="227578" y="44665"/>
                </a:lnTo>
                <a:lnTo>
                  <a:pt x="231252" y="56022"/>
                </a:lnTo>
                <a:lnTo>
                  <a:pt x="235487" y="65764"/>
                </a:lnTo>
                <a:lnTo>
                  <a:pt x="238004" y="76443"/>
                </a:lnTo>
                <a:lnTo>
                  <a:pt x="240075" y="87540"/>
                </a:lnTo>
                <a:lnTo>
                  <a:pt x="244170" y="98822"/>
                </a:lnTo>
                <a:lnTo>
                  <a:pt x="245644" y="105450"/>
                </a:lnTo>
                <a:lnTo>
                  <a:pt x="246626" y="112726"/>
                </a:lnTo>
                <a:lnTo>
                  <a:pt x="247281" y="120434"/>
                </a:lnTo>
                <a:lnTo>
                  <a:pt x="246765" y="128431"/>
                </a:lnTo>
                <a:lnTo>
                  <a:pt x="245468" y="136619"/>
                </a:lnTo>
                <a:lnTo>
                  <a:pt x="243651" y="144935"/>
                </a:lnTo>
                <a:lnTo>
                  <a:pt x="242440" y="152384"/>
                </a:lnTo>
                <a:lnTo>
                  <a:pt x="241094" y="165741"/>
                </a:lnTo>
                <a:lnTo>
                  <a:pt x="239782" y="172923"/>
                </a:lnTo>
                <a:lnTo>
                  <a:pt x="237956" y="180568"/>
                </a:lnTo>
                <a:lnTo>
                  <a:pt x="235785" y="188522"/>
                </a:lnTo>
                <a:lnTo>
                  <a:pt x="234339" y="196683"/>
                </a:lnTo>
                <a:lnTo>
                  <a:pt x="233374" y="204980"/>
                </a:lnTo>
                <a:lnTo>
                  <a:pt x="232731" y="213370"/>
                </a:lnTo>
                <a:lnTo>
                  <a:pt x="231350" y="221820"/>
                </a:lnTo>
                <a:lnTo>
                  <a:pt x="229477" y="230311"/>
                </a:lnTo>
                <a:lnTo>
                  <a:pt x="227275" y="238829"/>
                </a:lnTo>
                <a:lnTo>
                  <a:pt x="224855" y="246413"/>
                </a:lnTo>
                <a:lnTo>
                  <a:pt x="214127" y="274813"/>
                </a:lnTo>
                <a:lnTo>
                  <a:pt x="211328" y="282784"/>
                </a:lnTo>
                <a:lnTo>
                  <a:pt x="207556" y="290004"/>
                </a:lnTo>
                <a:lnTo>
                  <a:pt x="203136" y="296722"/>
                </a:lnTo>
                <a:lnTo>
                  <a:pt x="198285" y="303106"/>
                </a:lnTo>
                <a:lnTo>
                  <a:pt x="195051" y="310219"/>
                </a:lnTo>
                <a:lnTo>
                  <a:pt x="192895" y="317819"/>
                </a:lnTo>
                <a:lnTo>
                  <a:pt x="191458" y="325743"/>
                </a:lnTo>
                <a:lnTo>
                  <a:pt x="188594" y="332930"/>
                </a:lnTo>
                <a:lnTo>
                  <a:pt x="180333" y="345997"/>
                </a:lnTo>
                <a:lnTo>
                  <a:pt x="172851" y="358154"/>
                </a:lnTo>
                <a:lnTo>
                  <a:pt x="165398" y="369907"/>
                </a:lnTo>
                <a:lnTo>
                  <a:pt x="160744" y="375708"/>
                </a:lnTo>
                <a:lnTo>
                  <a:pt x="155736" y="381481"/>
                </a:lnTo>
                <a:lnTo>
                  <a:pt x="147631" y="390435"/>
                </a:lnTo>
                <a:lnTo>
                  <a:pt x="139902" y="398542"/>
                </a:lnTo>
                <a:lnTo>
                  <a:pt x="118448" y="420257"/>
                </a:lnTo>
                <a:lnTo>
                  <a:pt x="114204" y="423562"/>
                </a:lnTo>
                <a:lnTo>
                  <a:pt x="109469" y="426718"/>
                </a:lnTo>
                <a:lnTo>
                  <a:pt x="104408" y="429775"/>
                </a:lnTo>
                <a:lnTo>
                  <a:pt x="99128" y="431813"/>
                </a:lnTo>
                <a:lnTo>
                  <a:pt x="93704" y="433172"/>
                </a:lnTo>
                <a:lnTo>
                  <a:pt x="88182" y="434077"/>
                </a:lnTo>
                <a:lnTo>
                  <a:pt x="83549" y="435633"/>
                </a:lnTo>
                <a:lnTo>
                  <a:pt x="75861" y="439902"/>
                </a:lnTo>
                <a:lnTo>
                  <a:pt x="69269" y="442435"/>
                </a:lnTo>
                <a:lnTo>
                  <a:pt x="66178" y="443110"/>
                </a:lnTo>
                <a:lnTo>
                  <a:pt x="62212" y="442608"/>
                </a:lnTo>
                <a:lnTo>
                  <a:pt x="57663" y="441320"/>
                </a:lnTo>
                <a:lnTo>
                  <a:pt x="52725" y="439510"/>
                </a:lnTo>
                <a:lnTo>
                  <a:pt x="44699" y="437498"/>
                </a:lnTo>
                <a:lnTo>
                  <a:pt x="37005" y="436604"/>
                </a:lnTo>
                <a:lnTo>
                  <a:pt x="32285" y="436365"/>
                </a:lnTo>
                <a:lnTo>
                  <a:pt x="27234" y="436206"/>
                </a:lnTo>
                <a:lnTo>
                  <a:pt x="23867" y="435148"/>
                </a:lnTo>
                <a:lnTo>
                  <a:pt x="21622" y="433490"/>
                </a:lnTo>
                <a:lnTo>
                  <a:pt x="13468" y="423984"/>
                </a:lnTo>
                <a:lnTo>
                  <a:pt x="10880" y="422237"/>
                </a:lnTo>
                <a:lnTo>
                  <a:pt x="5463" y="420296"/>
                </a:lnTo>
                <a:lnTo>
                  <a:pt x="3638" y="418826"/>
                </a:lnTo>
                <a:lnTo>
                  <a:pt x="2421" y="416894"/>
                </a:lnTo>
                <a:lnTo>
                  <a:pt x="1069" y="412206"/>
                </a:lnTo>
                <a:lnTo>
                  <a:pt x="201" y="398896"/>
                </a:lnTo>
                <a:lnTo>
                  <a:pt x="0" y="368816"/>
                </a:lnTo>
                <a:lnTo>
                  <a:pt x="2533" y="358136"/>
                </a:lnTo>
                <a:lnTo>
                  <a:pt x="6834" y="347992"/>
                </a:lnTo>
                <a:lnTo>
                  <a:pt x="11921" y="340308"/>
                </a:lnTo>
                <a:lnTo>
                  <a:pt x="19896" y="331178"/>
                </a:lnTo>
                <a:lnTo>
                  <a:pt x="29791" y="320770"/>
                </a:lnTo>
                <a:lnTo>
                  <a:pt x="40538" y="309795"/>
                </a:lnTo>
                <a:lnTo>
                  <a:pt x="45119" y="306106"/>
                </a:lnTo>
                <a:lnTo>
                  <a:pt x="52749" y="302007"/>
                </a:lnTo>
                <a:lnTo>
                  <a:pt x="57069" y="299009"/>
                </a:lnTo>
                <a:lnTo>
                  <a:pt x="61855" y="295105"/>
                </a:lnTo>
                <a:lnTo>
                  <a:pt x="66950" y="290598"/>
                </a:lnTo>
                <a:lnTo>
                  <a:pt x="75151" y="285590"/>
                </a:lnTo>
                <a:lnTo>
                  <a:pt x="82923" y="282411"/>
                </a:lnTo>
                <a:lnTo>
                  <a:pt x="92728" y="277824"/>
                </a:lnTo>
                <a:lnTo>
                  <a:pt x="98009" y="276220"/>
                </a:lnTo>
                <a:lnTo>
                  <a:pt x="103436" y="275150"/>
                </a:lnTo>
                <a:lnTo>
                  <a:pt x="108958" y="274436"/>
                </a:lnTo>
                <a:lnTo>
                  <a:pt x="114544" y="274913"/>
                </a:lnTo>
                <a:lnTo>
                  <a:pt x="120174" y="276185"/>
                </a:lnTo>
                <a:lnTo>
                  <a:pt x="125832" y="277984"/>
                </a:lnTo>
                <a:lnTo>
                  <a:pt x="131509" y="279184"/>
                </a:lnTo>
                <a:lnTo>
                  <a:pt x="137198" y="279984"/>
                </a:lnTo>
                <a:lnTo>
                  <a:pt x="142896" y="280517"/>
                </a:lnTo>
                <a:lnTo>
                  <a:pt x="147647" y="281825"/>
                </a:lnTo>
                <a:lnTo>
                  <a:pt x="155467" y="285818"/>
                </a:lnTo>
                <a:lnTo>
                  <a:pt x="159838" y="288216"/>
                </a:lnTo>
                <a:lnTo>
                  <a:pt x="169775" y="293421"/>
                </a:lnTo>
                <a:lnTo>
                  <a:pt x="178001" y="298910"/>
                </a:lnTo>
                <a:lnTo>
                  <a:pt x="185785" y="305476"/>
                </a:lnTo>
                <a:lnTo>
                  <a:pt x="195594" y="314745"/>
                </a:lnTo>
                <a:lnTo>
                  <a:pt x="207276" y="326122"/>
                </a:lnTo>
                <a:lnTo>
                  <a:pt x="213718" y="335033"/>
                </a:lnTo>
                <a:lnTo>
                  <a:pt x="219757" y="344391"/>
                </a:lnTo>
                <a:lnTo>
                  <a:pt x="225615" y="351725"/>
                </a:lnTo>
                <a:lnTo>
                  <a:pt x="231394" y="360700"/>
                </a:lnTo>
                <a:lnTo>
                  <a:pt x="236185" y="370086"/>
                </a:lnTo>
                <a:lnTo>
                  <a:pt x="239834" y="380726"/>
                </a:lnTo>
                <a:lnTo>
                  <a:pt x="244064" y="386924"/>
                </a:lnTo>
                <a:lnTo>
                  <a:pt x="246525" y="388958"/>
                </a:lnTo>
                <a:lnTo>
                  <a:pt x="249118" y="390314"/>
                </a:lnTo>
                <a:lnTo>
                  <a:pt x="251800" y="391218"/>
                </a:lnTo>
                <a:lnTo>
                  <a:pt x="253587" y="392773"/>
                </a:lnTo>
                <a:lnTo>
                  <a:pt x="254779" y="394762"/>
                </a:lnTo>
                <a:lnTo>
                  <a:pt x="255573" y="397041"/>
                </a:lnTo>
                <a:lnTo>
                  <a:pt x="257056" y="398560"/>
                </a:lnTo>
                <a:lnTo>
                  <a:pt x="258996" y="399573"/>
                </a:lnTo>
                <a:lnTo>
                  <a:pt x="261242" y="400248"/>
                </a:lnTo>
                <a:lnTo>
                  <a:pt x="262740" y="401650"/>
                </a:lnTo>
                <a:lnTo>
                  <a:pt x="263738" y="403538"/>
                </a:lnTo>
                <a:lnTo>
                  <a:pt x="265735" y="41017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561"/>
          <p:cNvSpPr/>
          <p:nvPr/>
        </p:nvSpPr>
        <p:spPr>
          <a:xfrm>
            <a:off x="4040504" y="5143500"/>
            <a:ext cx="111444" cy="120016"/>
          </a:xfrm>
          <a:custGeom>
            <a:avLst/>
            <a:gdLst/>
            <a:ahLst/>
            <a:cxnLst/>
            <a:rect l="0" t="0" r="0" b="0"/>
            <a:pathLst>
              <a:path w="111444" h="120016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0"/>
                </a:lnTo>
                <a:lnTo>
                  <a:pt x="15601" y="7381"/>
                </a:lnTo>
                <a:lnTo>
                  <a:pt x="18999" y="10583"/>
                </a:lnTo>
                <a:lnTo>
                  <a:pt x="28942" y="20399"/>
                </a:lnTo>
                <a:lnTo>
                  <a:pt x="30725" y="23124"/>
                </a:lnTo>
                <a:lnTo>
                  <a:pt x="31914" y="25894"/>
                </a:lnTo>
                <a:lnTo>
                  <a:pt x="32706" y="28693"/>
                </a:lnTo>
                <a:lnTo>
                  <a:pt x="35139" y="30558"/>
                </a:lnTo>
                <a:lnTo>
                  <a:pt x="38666" y="31802"/>
                </a:lnTo>
                <a:lnTo>
                  <a:pt x="42923" y="32631"/>
                </a:lnTo>
                <a:lnTo>
                  <a:pt x="45760" y="34136"/>
                </a:lnTo>
                <a:lnTo>
                  <a:pt x="47652" y="36093"/>
                </a:lnTo>
                <a:lnTo>
                  <a:pt x="48913" y="38349"/>
                </a:lnTo>
                <a:lnTo>
                  <a:pt x="55239" y="50627"/>
                </a:lnTo>
                <a:lnTo>
                  <a:pt x="57781" y="53754"/>
                </a:lnTo>
                <a:lnTo>
                  <a:pt x="60429" y="55838"/>
                </a:lnTo>
                <a:lnTo>
                  <a:pt x="63146" y="57228"/>
                </a:lnTo>
                <a:lnTo>
                  <a:pt x="65910" y="59107"/>
                </a:lnTo>
                <a:lnTo>
                  <a:pt x="68705" y="61312"/>
                </a:lnTo>
                <a:lnTo>
                  <a:pt x="71521" y="63734"/>
                </a:lnTo>
                <a:lnTo>
                  <a:pt x="74351" y="66302"/>
                </a:lnTo>
                <a:lnTo>
                  <a:pt x="80035" y="71695"/>
                </a:lnTo>
                <a:lnTo>
                  <a:pt x="81932" y="74466"/>
                </a:lnTo>
                <a:lnTo>
                  <a:pt x="83196" y="77266"/>
                </a:lnTo>
                <a:lnTo>
                  <a:pt x="84039" y="80086"/>
                </a:lnTo>
                <a:lnTo>
                  <a:pt x="85554" y="82918"/>
                </a:lnTo>
                <a:lnTo>
                  <a:pt x="87516" y="85759"/>
                </a:lnTo>
                <a:lnTo>
                  <a:pt x="89777" y="88605"/>
                </a:lnTo>
                <a:lnTo>
                  <a:pt x="91284" y="91455"/>
                </a:lnTo>
                <a:lnTo>
                  <a:pt x="92289" y="94307"/>
                </a:lnTo>
                <a:lnTo>
                  <a:pt x="92958" y="97161"/>
                </a:lnTo>
                <a:lnTo>
                  <a:pt x="94357" y="100016"/>
                </a:lnTo>
                <a:lnTo>
                  <a:pt x="96243" y="102873"/>
                </a:lnTo>
                <a:lnTo>
                  <a:pt x="101561" y="109749"/>
                </a:lnTo>
                <a:lnTo>
                  <a:pt x="104829" y="113230"/>
                </a:lnTo>
                <a:lnTo>
                  <a:pt x="111443" y="1200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562"/>
          <p:cNvSpPr/>
          <p:nvPr/>
        </p:nvSpPr>
        <p:spPr>
          <a:xfrm>
            <a:off x="4031932" y="5134927"/>
            <a:ext cx="137161" cy="188596"/>
          </a:xfrm>
          <a:custGeom>
            <a:avLst/>
            <a:gdLst/>
            <a:ahLst/>
            <a:cxnLst/>
            <a:rect l="0" t="0" r="0" b="0"/>
            <a:pathLst>
              <a:path w="137161" h="188596">
                <a:moveTo>
                  <a:pt x="137160" y="0"/>
                </a:moveTo>
                <a:lnTo>
                  <a:pt x="137160" y="7381"/>
                </a:lnTo>
                <a:lnTo>
                  <a:pt x="134620" y="10583"/>
                </a:lnTo>
                <a:lnTo>
                  <a:pt x="132609" y="12770"/>
                </a:lnTo>
                <a:lnTo>
                  <a:pt x="127835" y="17741"/>
                </a:lnTo>
                <a:lnTo>
                  <a:pt x="125228" y="20400"/>
                </a:lnTo>
                <a:lnTo>
                  <a:pt x="123491" y="23125"/>
                </a:lnTo>
                <a:lnTo>
                  <a:pt x="121560" y="28693"/>
                </a:lnTo>
                <a:lnTo>
                  <a:pt x="118162" y="34342"/>
                </a:lnTo>
                <a:lnTo>
                  <a:pt x="115922" y="37182"/>
                </a:lnTo>
                <a:lnTo>
                  <a:pt x="113476" y="40981"/>
                </a:lnTo>
                <a:lnTo>
                  <a:pt x="110894" y="45418"/>
                </a:lnTo>
                <a:lnTo>
                  <a:pt x="108219" y="50281"/>
                </a:lnTo>
                <a:lnTo>
                  <a:pt x="102707" y="60765"/>
                </a:lnTo>
                <a:lnTo>
                  <a:pt x="99904" y="66227"/>
                </a:lnTo>
                <a:lnTo>
                  <a:pt x="96130" y="71774"/>
                </a:lnTo>
                <a:lnTo>
                  <a:pt x="91709" y="77377"/>
                </a:lnTo>
                <a:lnTo>
                  <a:pt x="86857" y="83017"/>
                </a:lnTo>
                <a:lnTo>
                  <a:pt x="82670" y="87730"/>
                </a:lnTo>
                <a:lnTo>
                  <a:pt x="75477" y="95506"/>
                </a:lnTo>
                <a:lnTo>
                  <a:pt x="72226" y="99866"/>
                </a:lnTo>
                <a:lnTo>
                  <a:pt x="69105" y="104677"/>
                </a:lnTo>
                <a:lnTo>
                  <a:pt x="66073" y="109790"/>
                </a:lnTo>
                <a:lnTo>
                  <a:pt x="62146" y="115104"/>
                </a:lnTo>
                <a:lnTo>
                  <a:pt x="57623" y="120551"/>
                </a:lnTo>
                <a:lnTo>
                  <a:pt x="48470" y="130731"/>
                </a:lnTo>
                <a:lnTo>
                  <a:pt x="41227" y="138430"/>
                </a:lnTo>
                <a:lnTo>
                  <a:pt x="37962" y="142769"/>
                </a:lnTo>
                <a:lnTo>
                  <a:pt x="34834" y="147567"/>
                </a:lnTo>
                <a:lnTo>
                  <a:pt x="31795" y="152671"/>
                </a:lnTo>
                <a:lnTo>
                  <a:pt x="28817" y="157025"/>
                </a:lnTo>
                <a:lnTo>
                  <a:pt x="25879" y="160881"/>
                </a:lnTo>
                <a:lnTo>
                  <a:pt x="22967" y="164404"/>
                </a:lnTo>
                <a:lnTo>
                  <a:pt x="20074" y="167705"/>
                </a:lnTo>
                <a:lnTo>
                  <a:pt x="17192" y="170858"/>
                </a:lnTo>
                <a:lnTo>
                  <a:pt x="11451" y="176902"/>
                </a:lnTo>
                <a:lnTo>
                  <a:pt x="0" y="1885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563"/>
          <p:cNvSpPr/>
          <p:nvPr/>
        </p:nvSpPr>
        <p:spPr>
          <a:xfrm>
            <a:off x="4331979" y="5434965"/>
            <a:ext cx="180014" cy="34290"/>
          </a:xfrm>
          <a:custGeom>
            <a:avLst/>
            <a:gdLst/>
            <a:ahLst/>
            <a:cxnLst/>
            <a:rect l="0" t="0" r="0" b="0"/>
            <a:pathLst>
              <a:path w="180014" h="34290">
                <a:moveTo>
                  <a:pt x="8563" y="34289"/>
                </a:moveTo>
                <a:lnTo>
                  <a:pt x="0" y="34289"/>
                </a:lnTo>
                <a:lnTo>
                  <a:pt x="11923" y="34289"/>
                </a:lnTo>
                <a:lnTo>
                  <a:pt x="14613" y="33337"/>
                </a:lnTo>
                <a:lnTo>
                  <a:pt x="17359" y="31750"/>
                </a:lnTo>
                <a:lnTo>
                  <a:pt x="20142" y="29739"/>
                </a:lnTo>
                <a:lnTo>
                  <a:pt x="22950" y="28398"/>
                </a:lnTo>
                <a:lnTo>
                  <a:pt x="25774" y="27505"/>
                </a:lnTo>
                <a:lnTo>
                  <a:pt x="28610" y="26908"/>
                </a:lnTo>
                <a:lnTo>
                  <a:pt x="31453" y="26511"/>
                </a:lnTo>
                <a:lnTo>
                  <a:pt x="34300" y="26247"/>
                </a:lnTo>
                <a:lnTo>
                  <a:pt x="37151" y="26070"/>
                </a:lnTo>
                <a:lnTo>
                  <a:pt x="40957" y="25000"/>
                </a:lnTo>
                <a:lnTo>
                  <a:pt x="45399" y="23334"/>
                </a:lnTo>
                <a:lnTo>
                  <a:pt x="50265" y="21271"/>
                </a:lnTo>
                <a:lnTo>
                  <a:pt x="54462" y="19896"/>
                </a:lnTo>
                <a:lnTo>
                  <a:pt x="58212" y="18978"/>
                </a:lnTo>
                <a:lnTo>
                  <a:pt x="61665" y="18368"/>
                </a:lnTo>
                <a:lnTo>
                  <a:pt x="65872" y="17960"/>
                </a:lnTo>
                <a:lnTo>
                  <a:pt x="70582" y="17688"/>
                </a:lnTo>
                <a:lnTo>
                  <a:pt x="75626" y="17507"/>
                </a:lnTo>
                <a:lnTo>
                  <a:pt x="80895" y="16434"/>
                </a:lnTo>
                <a:lnTo>
                  <a:pt x="86311" y="14765"/>
                </a:lnTo>
                <a:lnTo>
                  <a:pt x="91828" y="12701"/>
                </a:lnTo>
                <a:lnTo>
                  <a:pt x="96458" y="11325"/>
                </a:lnTo>
                <a:lnTo>
                  <a:pt x="100497" y="10408"/>
                </a:lnTo>
                <a:lnTo>
                  <a:pt x="104142" y="9796"/>
                </a:lnTo>
                <a:lnTo>
                  <a:pt x="108477" y="9388"/>
                </a:lnTo>
                <a:lnTo>
                  <a:pt x="113273" y="9116"/>
                </a:lnTo>
                <a:lnTo>
                  <a:pt x="123681" y="8814"/>
                </a:lnTo>
                <a:lnTo>
                  <a:pt x="134656" y="8679"/>
                </a:lnTo>
                <a:lnTo>
                  <a:pt x="139298" y="7691"/>
                </a:lnTo>
                <a:lnTo>
                  <a:pt x="143344" y="6080"/>
                </a:lnTo>
                <a:lnTo>
                  <a:pt x="146995" y="4053"/>
                </a:lnTo>
                <a:lnTo>
                  <a:pt x="150381" y="2702"/>
                </a:lnTo>
                <a:lnTo>
                  <a:pt x="153591" y="1801"/>
                </a:lnTo>
                <a:lnTo>
                  <a:pt x="156683" y="1201"/>
                </a:lnTo>
                <a:lnTo>
                  <a:pt x="159697" y="801"/>
                </a:lnTo>
                <a:lnTo>
                  <a:pt x="162659" y="533"/>
                </a:lnTo>
                <a:lnTo>
                  <a:pt x="165586" y="355"/>
                </a:lnTo>
                <a:lnTo>
                  <a:pt x="171379" y="158"/>
                </a:lnTo>
                <a:lnTo>
                  <a:pt x="18001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564"/>
          <p:cNvSpPr/>
          <p:nvPr/>
        </p:nvSpPr>
        <p:spPr>
          <a:xfrm>
            <a:off x="4297679" y="5494972"/>
            <a:ext cx="205742" cy="17146"/>
          </a:xfrm>
          <a:custGeom>
            <a:avLst/>
            <a:gdLst/>
            <a:ahLst/>
            <a:cxnLst/>
            <a:rect l="0" t="0" r="0" b="0"/>
            <a:pathLst>
              <a:path w="205742" h="17146">
                <a:moveTo>
                  <a:pt x="0" y="17145"/>
                </a:moveTo>
                <a:lnTo>
                  <a:pt x="21239" y="17145"/>
                </a:lnTo>
                <a:lnTo>
                  <a:pt x="23684" y="16193"/>
                </a:lnTo>
                <a:lnTo>
                  <a:pt x="26267" y="14606"/>
                </a:lnTo>
                <a:lnTo>
                  <a:pt x="28942" y="12595"/>
                </a:lnTo>
                <a:lnTo>
                  <a:pt x="32630" y="11253"/>
                </a:lnTo>
                <a:lnTo>
                  <a:pt x="36994" y="10360"/>
                </a:lnTo>
                <a:lnTo>
                  <a:pt x="41807" y="9764"/>
                </a:lnTo>
                <a:lnTo>
                  <a:pt x="45969" y="9367"/>
                </a:lnTo>
                <a:lnTo>
                  <a:pt x="49696" y="9102"/>
                </a:lnTo>
                <a:lnTo>
                  <a:pt x="53134" y="8926"/>
                </a:lnTo>
                <a:lnTo>
                  <a:pt x="62033" y="8730"/>
                </a:lnTo>
                <a:lnTo>
                  <a:pt x="95581" y="8582"/>
                </a:lnTo>
                <a:lnTo>
                  <a:pt x="99916" y="7626"/>
                </a:lnTo>
                <a:lnTo>
                  <a:pt x="104711" y="6037"/>
                </a:lnTo>
                <a:lnTo>
                  <a:pt x="109813" y="4025"/>
                </a:lnTo>
                <a:lnTo>
                  <a:pt x="114166" y="2683"/>
                </a:lnTo>
                <a:lnTo>
                  <a:pt x="118021" y="1789"/>
                </a:lnTo>
                <a:lnTo>
                  <a:pt x="121543" y="1192"/>
                </a:lnTo>
                <a:lnTo>
                  <a:pt x="125797" y="795"/>
                </a:lnTo>
                <a:lnTo>
                  <a:pt x="130537" y="530"/>
                </a:lnTo>
                <a:lnTo>
                  <a:pt x="140884" y="235"/>
                </a:lnTo>
                <a:lnTo>
                  <a:pt x="190123" y="3"/>
                </a:lnTo>
                <a:lnTo>
                  <a:pt x="205741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565"/>
          <p:cNvSpPr/>
          <p:nvPr/>
        </p:nvSpPr>
        <p:spPr>
          <a:xfrm>
            <a:off x="4640695" y="5152190"/>
            <a:ext cx="377076" cy="359821"/>
          </a:xfrm>
          <a:custGeom>
            <a:avLst/>
            <a:gdLst/>
            <a:ahLst/>
            <a:cxnLst/>
            <a:rect l="0" t="0" r="0" b="0"/>
            <a:pathLst>
              <a:path w="377076" h="359821">
                <a:moveTo>
                  <a:pt x="8457" y="94180"/>
                </a:moveTo>
                <a:lnTo>
                  <a:pt x="8457" y="78579"/>
                </a:lnTo>
                <a:lnTo>
                  <a:pt x="13008" y="68391"/>
                </a:lnTo>
                <a:lnTo>
                  <a:pt x="20389" y="57858"/>
                </a:lnTo>
                <a:lnTo>
                  <a:pt x="28608" y="48704"/>
                </a:lnTo>
                <a:lnTo>
                  <a:pt x="37076" y="39960"/>
                </a:lnTo>
                <a:lnTo>
                  <a:pt x="45306" y="34205"/>
                </a:lnTo>
                <a:lnTo>
                  <a:pt x="54362" y="28472"/>
                </a:lnTo>
                <a:lnTo>
                  <a:pt x="64815" y="19889"/>
                </a:lnTo>
                <a:lnTo>
                  <a:pt x="70970" y="14171"/>
                </a:lnTo>
                <a:lnTo>
                  <a:pt x="74898" y="12266"/>
                </a:lnTo>
                <a:lnTo>
                  <a:pt x="84341" y="10148"/>
                </a:lnTo>
                <a:lnTo>
                  <a:pt x="92348" y="6667"/>
                </a:lnTo>
                <a:lnTo>
                  <a:pt x="95817" y="4405"/>
                </a:lnTo>
                <a:lnTo>
                  <a:pt x="104751" y="1893"/>
                </a:lnTo>
                <a:lnTo>
                  <a:pt x="114119" y="776"/>
                </a:lnTo>
                <a:lnTo>
                  <a:pt x="124749" y="147"/>
                </a:lnTo>
                <a:lnTo>
                  <a:pt x="130945" y="0"/>
                </a:lnTo>
                <a:lnTo>
                  <a:pt x="133930" y="913"/>
                </a:lnTo>
                <a:lnTo>
                  <a:pt x="139788" y="4468"/>
                </a:lnTo>
                <a:lnTo>
                  <a:pt x="151310" y="13559"/>
                </a:lnTo>
                <a:lnTo>
                  <a:pt x="157037" y="15486"/>
                </a:lnTo>
                <a:lnTo>
                  <a:pt x="158946" y="16952"/>
                </a:lnTo>
                <a:lnTo>
                  <a:pt x="160218" y="18882"/>
                </a:lnTo>
                <a:lnTo>
                  <a:pt x="164548" y="28689"/>
                </a:lnTo>
                <a:lnTo>
                  <a:pt x="168318" y="37450"/>
                </a:lnTo>
                <a:lnTo>
                  <a:pt x="171394" y="47738"/>
                </a:lnTo>
                <a:lnTo>
                  <a:pt x="175488" y="53854"/>
                </a:lnTo>
                <a:lnTo>
                  <a:pt x="177943" y="62287"/>
                </a:lnTo>
                <a:lnTo>
                  <a:pt x="178598" y="67203"/>
                </a:lnTo>
                <a:lnTo>
                  <a:pt x="176785" y="77745"/>
                </a:lnTo>
                <a:lnTo>
                  <a:pt x="174968" y="83223"/>
                </a:lnTo>
                <a:lnTo>
                  <a:pt x="173757" y="89733"/>
                </a:lnTo>
                <a:lnTo>
                  <a:pt x="172950" y="96930"/>
                </a:lnTo>
                <a:lnTo>
                  <a:pt x="172411" y="104586"/>
                </a:lnTo>
                <a:lnTo>
                  <a:pt x="171100" y="111594"/>
                </a:lnTo>
                <a:lnTo>
                  <a:pt x="169273" y="118172"/>
                </a:lnTo>
                <a:lnTo>
                  <a:pt x="167103" y="124462"/>
                </a:lnTo>
                <a:lnTo>
                  <a:pt x="165656" y="130560"/>
                </a:lnTo>
                <a:lnTo>
                  <a:pt x="164691" y="136531"/>
                </a:lnTo>
                <a:lnTo>
                  <a:pt x="164048" y="142416"/>
                </a:lnTo>
                <a:lnTo>
                  <a:pt x="162667" y="149198"/>
                </a:lnTo>
                <a:lnTo>
                  <a:pt x="160794" y="156576"/>
                </a:lnTo>
                <a:lnTo>
                  <a:pt x="158593" y="164352"/>
                </a:lnTo>
                <a:lnTo>
                  <a:pt x="156173" y="171442"/>
                </a:lnTo>
                <a:lnTo>
                  <a:pt x="153606" y="178072"/>
                </a:lnTo>
                <a:lnTo>
                  <a:pt x="150943" y="184398"/>
                </a:lnTo>
                <a:lnTo>
                  <a:pt x="148215" y="190520"/>
                </a:lnTo>
                <a:lnTo>
                  <a:pt x="142645" y="202403"/>
                </a:lnTo>
                <a:lnTo>
                  <a:pt x="138872" y="208238"/>
                </a:lnTo>
                <a:lnTo>
                  <a:pt x="134453" y="214034"/>
                </a:lnTo>
                <a:lnTo>
                  <a:pt x="129602" y="219803"/>
                </a:lnTo>
                <a:lnTo>
                  <a:pt x="125415" y="225553"/>
                </a:lnTo>
                <a:lnTo>
                  <a:pt x="121672" y="231292"/>
                </a:lnTo>
                <a:lnTo>
                  <a:pt x="118224" y="237023"/>
                </a:lnTo>
                <a:lnTo>
                  <a:pt x="114020" y="242748"/>
                </a:lnTo>
                <a:lnTo>
                  <a:pt x="109312" y="248471"/>
                </a:lnTo>
                <a:lnTo>
                  <a:pt x="99954" y="258956"/>
                </a:lnTo>
                <a:lnTo>
                  <a:pt x="92620" y="266791"/>
                </a:lnTo>
                <a:lnTo>
                  <a:pt x="63620" y="296168"/>
                </a:lnTo>
                <a:lnTo>
                  <a:pt x="53482" y="305370"/>
                </a:lnTo>
                <a:lnTo>
                  <a:pt x="44026" y="311232"/>
                </a:lnTo>
                <a:lnTo>
                  <a:pt x="32543" y="319888"/>
                </a:lnTo>
                <a:lnTo>
                  <a:pt x="26147" y="323081"/>
                </a:lnTo>
                <a:lnTo>
                  <a:pt x="23108" y="323933"/>
                </a:lnTo>
                <a:lnTo>
                  <a:pt x="21081" y="325454"/>
                </a:lnTo>
                <a:lnTo>
                  <a:pt x="19731" y="327420"/>
                </a:lnTo>
                <a:lnTo>
                  <a:pt x="18831" y="329683"/>
                </a:lnTo>
                <a:lnTo>
                  <a:pt x="17278" y="331192"/>
                </a:lnTo>
                <a:lnTo>
                  <a:pt x="15290" y="332198"/>
                </a:lnTo>
                <a:lnTo>
                  <a:pt x="9807" y="333813"/>
                </a:lnTo>
                <a:lnTo>
                  <a:pt x="0" y="342674"/>
                </a:lnTo>
                <a:lnTo>
                  <a:pt x="7275" y="350154"/>
                </a:lnTo>
                <a:lnTo>
                  <a:pt x="10472" y="350821"/>
                </a:lnTo>
                <a:lnTo>
                  <a:pt x="12658" y="350999"/>
                </a:lnTo>
                <a:lnTo>
                  <a:pt x="15067" y="352070"/>
                </a:lnTo>
                <a:lnTo>
                  <a:pt x="23010" y="357176"/>
                </a:lnTo>
                <a:lnTo>
                  <a:pt x="28578" y="358705"/>
                </a:lnTo>
                <a:lnTo>
                  <a:pt x="36767" y="359384"/>
                </a:lnTo>
                <a:lnTo>
                  <a:pt x="45804" y="359685"/>
                </a:lnTo>
                <a:lnTo>
                  <a:pt x="52996" y="359820"/>
                </a:lnTo>
                <a:lnTo>
                  <a:pt x="61907" y="357340"/>
                </a:lnTo>
                <a:lnTo>
                  <a:pt x="66950" y="355345"/>
                </a:lnTo>
                <a:lnTo>
                  <a:pt x="73170" y="354014"/>
                </a:lnTo>
                <a:lnTo>
                  <a:pt x="80174" y="353128"/>
                </a:lnTo>
                <a:lnTo>
                  <a:pt x="87701" y="352537"/>
                </a:lnTo>
                <a:lnTo>
                  <a:pt x="94624" y="351190"/>
                </a:lnTo>
                <a:lnTo>
                  <a:pt x="101144" y="349340"/>
                </a:lnTo>
                <a:lnTo>
                  <a:pt x="107396" y="347154"/>
                </a:lnTo>
                <a:lnTo>
                  <a:pt x="114421" y="345697"/>
                </a:lnTo>
                <a:lnTo>
                  <a:pt x="121963" y="344726"/>
                </a:lnTo>
                <a:lnTo>
                  <a:pt x="129847" y="344078"/>
                </a:lnTo>
                <a:lnTo>
                  <a:pt x="137961" y="342693"/>
                </a:lnTo>
                <a:lnTo>
                  <a:pt x="146228" y="340818"/>
                </a:lnTo>
                <a:lnTo>
                  <a:pt x="154597" y="338615"/>
                </a:lnTo>
                <a:lnTo>
                  <a:pt x="163033" y="336194"/>
                </a:lnTo>
                <a:lnTo>
                  <a:pt x="180028" y="330964"/>
                </a:lnTo>
                <a:lnTo>
                  <a:pt x="205660" y="322664"/>
                </a:lnTo>
                <a:lnTo>
                  <a:pt x="215173" y="320798"/>
                </a:lnTo>
                <a:lnTo>
                  <a:pt x="225325" y="319553"/>
                </a:lnTo>
                <a:lnTo>
                  <a:pt x="235903" y="318724"/>
                </a:lnTo>
                <a:lnTo>
                  <a:pt x="245813" y="317218"/>
                </a:lnTo>
                <a:lnTo>
                  <a:pt x="255277" y="315262"/>
                </a:lnTo>
                <a:lnTo>
                  <a:pt x="264444" y="313005"/>
                </a:lnTo>
                <a:lnTo>
                  <a:pt x="272460" y="311501"/>
                </a:lnTo>
                <a:lnTo>
                  <a:pt x="279709" y="310498"/>
                </a:lnTo>
                <a:lnTo>
                  <a:pt x="286446" y="309830"/>
                </a:lnTo>
                <a:lnTo>
                  <a:pt x="293796" y="308431"/>
                </a:lnTo>
                <a:lnTo>
                  <a:pt x="301553" y="306547"/>
                </a:lnTo>
                <a:lnTo>
                  <a:pt x="309582" y="304338"/>
                </a:lnTo>
                <a:lnTo>
                  <a:pt x="316839" y="302865"/>
                </a:lnTo>
                <a:lnTo>
                  <a:pt x="323582" y="301883"/>
                </a:lnTo>
                <a:lnTo>
                  <a:pt x="329983" y="301229"/>
                </a:lnTo>
                <a:lnTo>
                  <a:pt x="336155" y="300792"/>
                </a:lnTo>
                <a:lnTo>
                  <a:pt x="342176" y="300501"/>
                </a:lnTo>
                <a:lnTo>
                  <a:pt x="357209" y="300092"/>
                </a:lnTo>
                <a:lnTo>
                  <a:pt x="377075" y="29992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5" name="Group 84"/>
          <p:cNvGrpSpPr/>
          <p:nvPr/>
        </p:nvGrpSpPr>
        <p:grpSpPr>
          <a:xfrm>
            <a:off x="6260782" y="4166235"/>
            <a:ext cx="2638593" cy="471488"/>
            <a:chOff x="6260782" y="4166235"/>
            <a:chExt cx="2638593" cy="471488"/>
          </a:xfrm>
        </p:grpSpPr>
        <p:sp>
          <p:nvSpPr>
            <p:cNvPr id="74" name="SMARTPenAnnotation566"/>
            <p:cNvSpPr/>
            <p:nvPr/>
          </p:nvSpPr>
          <p:spPr>
            <a:xfrm>
              <a:off x="6260782" y="4371975"/>
              <a:ext cx="282894" cy="25365"/>
            </a:xfrm>
            <a:custGeom>
              <a:avLst/>
              <a:gdLst/>
              <a:ahLst/>
              <a:cxnLst/>
              <a:rect l="0" t="0" r="0" b="0"/>
              <a:pathLst>
                <a:path w="282894" h="25365">
                  <a:moveTo>
                    <a:pt x="0" y="17145"/>
                  </a:moveTo>
                  <a:lnTo>
                    <a:pt x="33170" y="17145"/>
                  </a:lnTo>
                  <a:lnTo>
                    <a:pt x="38306" y="18097"/>
                  </a:lnTo>
                  <a:lnTo>
                    <a:pt x="43635" y="19685"/>
                  </a:lnTo>
                  <a:lnTo>
                    <a:pt x="49092" y="21695"/>
                  </a:lnTo>
                  <a:lnTo>
                    <a:pt x="53683" y="23036"/>
                  </a:lnTo>
                  <a:lnTo>
                    <a:pt x="57697" y="23930"/>
                  </a:lnTo>
                  <a:lnTo>
                    <a:pt x="61325" y="24526"/>
                  </a:lnTo>
                  <a:lnTo>
                    <a:pt x="66601" y="24923"/>
                  </a:lnTo>
                  <a:lnTo>
                    <a:pt x="72975" y="25187"/>
                  </a:lnTo>
                  <a:lnTo>
                    <a:pt x="80082" y="25364"/>
                  </a:lnTo>
                  <a:lnTo>
                    <a:pt x="86726" y="24529"/>
                  </a:lnTo>
                  <a:lnTo>
                    <a:pt x="93060" y="23021"/>
                  </a:lnTo>
                  <a:lnTo>
                    <a:pt x="99187" y="21061"/>
                  </a:lnTo>
                  <a:lnTo>
                    <a:pt x="106130" y="19756"/>
                  </a:lnTo>
                  <a:lnTo>
                    <a:pt x="113616" y="18885"/>
                  </a:lnTo>
                  <a:lnTo>
                    <a:pt x="121464" y="18305"/>
                  </a:lnTo>
                  <a:lnTo>
                    <a:pt x="129553" y="17919"/>
                  </a:lnTo>
                  <a:lnTo>
                    <a:pt x="146162" y="17488"/>
                  </a:lnTo>
                  <a:lnTo>
                    <a:pt x="154591" y="16421"/>
                  </a:lnTo>
                  <a:lnTo>
                    <a:pt x="163068" y="14758"/>
                  </a:lnTo>
                  <a:lnTo>
                    <a:pt x="171577" y="12696"/>
                  </a:lnTo>
                  <a:lnTo>
                    <a:pt x="180107" y="11321"/>
                  </a:lnTo>
                  <a:lnTo>
                    <a:pt x="188651" y="10405"/>
                  </a:lnTo>
                  <a:lnTo>
                    <a:pt x="197205" y="9794"/>
                  </a:lnTo>
                  <a:lnTo>
                    <a:pt x="204813" y="9387"/>
                  </a:lnTo>
                  <a:lnTo>
                    <a:pt x="218346" y="8934"/>
                  </a:lnTo>
                  <a:lnTo>
                    <a:pt x="225574" y="7861"/>
                  </a:lnTo>
                  <a:lnTo>
                    <a:pt x="233250" y="6193"/>
                  </a:lnTo>
                  <a:lnTo>
                    <a:pt x="241225" y="4129"/>
                  </a:lnTo>
                  <a:lnTo>
                    <a:pt x="248447" y="2752"/>
                  </a:lnTo>
                  <a:lnTo>
                    <a:pt x="255166" y="1835"/>
                  </a:lnTo>
                  <a:lnTo>
                    <a:pt x="261550" y="1223"/>
                  </a:lnTo>
                  <a:lnTo>
                    <a:pt x="266760" y="815"/>
                  </a:lnTo>
                  <a:lnTo>
                    <a:pt x="271185" y="544"/>
                  </a:lnTo>
                  <a:lnTo>
                    <a:pt x="28289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567"/>
            <p:cNvSpPr/>
            <p:nvPr/>
          </p:nvSpPr>
          <p:spPr>
            <a:xfrm>
              <a:off x="6286500" y="4483417"/>
              <a:ext cx="317183" cy="8574"/>
            </a:xfrm>
            <a:custGeom>
              <a:avLst/>
              <a:gdLst/>
              <a:ahLst/>
              <a:cxnLst/>
              <a:rect l="0" t="0" r="0" b="0"/>
              <a:pathLst>
                <a:path w="317183" h="8574">
                  <a:moveTo>
                    <a:pt x="0" y="0"/>
                  </a:moveTo>
                  <a:lnTo>
                    <a:pt x="4550" y="0"/>
                  </a:lnTo>
                  <a:lnTo>
                    <a:pt x="7796" y="953"/>
                  </a:lnTo>
                  <a:lnTo>
                    <a:pt x="11865" y="2540"/>
                  </a:lnTo>
                  <a:lnTo>
                    <a:pt x="16482" y="4551"/>
                  </a:lnTo>
                  <a:lnTo>
                    <a:pt x="20513" y="5891"/>
                  </a:lnTo>
                  <a:lnTo>
                    <a:pt x="24153" y="6785"/>
                  </a:lnTo>
                  <a:lnTo>
                    <a:pt x="27532" y="7381"/>
                  </a:lnTo>
                  <a:lnTo>
                    <a:pt x="31689" y="7779"/>
                  </a:lnTo>
                  <a:lnTo>
                    <a:pt x="36366" y="8043"/>
                  </a:lnTo>
                  <a:lnTo>
                    <a:pt x="46642" y="8337"/>
                  </a:lnTo>
                  <a:lnTo>
                    <a:pt x="104023" y="8566"/>
                  </a:lnTo>
                  <a:lnTo>
                    <a:pt x="197180" y="8573"/>
                  </a:lnTo>
                  <a:lnTo>
                    <a:pt x="205749" y="7620"/>
                  </a:lnTo>
                  <a:lnTo>
                    <a:pt x="214318" y="6033"/>
                  </a:lnTo>
                  <a:lnTo>
                    <a:pt x="222889" y="4022"/>
                  </a:lnTo>
                  <a:lnTo>
                    <a:pt x="231460" y="2681"/>
                  </a:lnTo>
                  <a:lnTo>
                    <a:pt x="240031" y="1787"/>
                  </a:lnTo>
                  <a:lnTo>
                    <a:pt x="248603" y="1191"/>
                  </a:lnTo>
                  <a:lnTo>
                    <a:pt x="257175" y="794"/>
                  </a:lnTo>
                  <a:lnTo>
                    <a:pt x="274320" y="353"/>
                  </a:lnTo>
                  <a:lnTo>
                    <a:pt x="31718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568"/>
            <p:cNvSpPr/>
            <p:nvPr/>
          </p:nvSpPr>
          <p:spPr>
            <a:xfrm>
              <a:off x="6955155" y="4166235"/>
              <a:ext cx="51436" cy="411481"/>
            </a:xfrm>
            <a:custGeom>
              <a:avLst/>
              <a:gdLst/>
              <a:ahLst/>
              <a:cxnLst/>
              <a:rect l="0" t="0" r="0" b="0"/>
              <a:pathLst>
                <a:path w="51436" h="411481">
                  <a:moveTo>
                    <a:pt x="0" y="0"/>
                  </a:moveTo>
                  <a:lnTo>
                    <a:pt x="0" y="13018"/>
                  </a:lnTo>
                  <a:lnTo>
                    <a:pt x="952" y="15346"/>
                  </a:lnTo>
                  <a:lnTo>
                    <a:pt x="2540" y="17851"/>
                  </a:lnTo>
                  <a:lnTo>
                    <a:pt x="4551" y="20473"/>
                  </a:lnTo>
                  <a:lnTo>
                    <a:pt x="6844" y="24126"/>
                  </a:lnTo>
                  <a:lnTo>
                    <a:pt x="9325" y="28466"/>
                  </a:lnTo>
                  <a:lnTo>
                    <a:pt x="11931" y="33265"/>
                  </a:lnTo>
                  <a:lnTo>
                    <a:pt x="13670" y="37416"/>
                  </a:lnTo>
                  <a:lnTo>
                    <a:pt x="14828" y="41137"/>
                  </a:lnTo>
                  <a:lnTo>
                    <a:pt x="16115" y="49715"/>
                  </a:lnTo>
                  <a:lnTo>
                    <a:pt x="16458" y="56003"/>
                  </a:lnTo>
                  <a:lnTo>
                    <a:pt x="16686" y="63053"/>
                  </a:lnTo>
                  <a:lnTo>
                    <a:pt x="17792" y="69657"/>
                  </a:lnTo>
                  <a:lnTo>
                    <a:pt x="19482" y="75966"/>
                  </a:lnTo>
                  <a:lnTo>
                    <a:pt x="21560" y="82076"/>
                  </a:lnTo>
                  <a:lnTo>
                    <a:pt x="22946" y="89007"/>
                  </a:lnTo>
                  <a:lnTo>
                    <a:pt x="23870" y="96486"/>
                  </a:lnTo>
                  <a:lnTo>
                    <a:pt x="24485" y="104329"/>
                  </a:lnTo>
                  <a:lnTo>
                    <a:pt x="25849" y="112415"/>
                  </a:lnTo>
                  <a:lnTo>
                    <a:pt x="27710" y="120663"/>
                  </a:lnTo>
                  <a:lnTo>
                    <a:pt x="29903" y="129019"/>
                  </a:lnTo>
                  <a:lnTo>
                    <a:pt x="31365" y="137448"/>
                  </a:lnTo>
                  <a:lnTo>
                    <a:pt x="32340" y="145925"/>
                  </a:lnTo>
                  <a:lnTo>
                    <a:pt x="32990" y="154433"/>
                  </a:lnTo>
                  <a:lnTo>
                    <a:pt x="34375" y="162962"/>
                  </a:lnTo>
                  <a:lnTo>
                    <a:pt x="36252" y="171507"/>
                  </a:lnTo>
                  <a:lnTo>
                    <a:pt x="38456" y="180060"/>
                  </a:lnTo>
                  <a:lnTo>
                    <a:pt x="39924" y="189572"/>
                  </a:lnTo>
                  <a:lnTo>
                    <a:pt x="40904" y="199724"/>
                  </a:lnTo>
                  <a:lnTo>
                    <a:pt x="41556" y="210302"/>
                  </a:lnTo>
                  <a:lnTo>
                    <a:pt x="42282" y="229675"/>
                  </a:lnTo>
                  <a:lnTo>
                    <a:pt x="42690" y="256646"/>
                  </a:lnTo>
                  <a:lnTo>
                    <a:pt x="42862" y="365641"/>
                  </a:lnTo>
                  <a:lnTo>
                    <a:pt x="43815" y="371395"/>
                  </a:lnTo>
                  <a:lnTo>
                    <a:pt x="45402" y="377137"/>
                  </a:lnTo>
                  <a:lnTo>
                    <a:pt x="47413" y="382870"/>
                  </a:lnTo>
                  <a:lnTo>
                    <a:pt x="48753" y="387644"/>
                  </a:lnTo>
                  <a:lnTo>
                    <a:pt x="50243" y="395488"/>
                  </a:lnTo>
                  <a:lnTo>
                    <a:pt x="51330" y="406807"/>
                  </a:lnTo>
                  <a:lnTo>
                    <a:pt x="51435" y="41148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569"/>
            <p:cNvSpPr/>
            <p:nvPr/>
          </p:nvSpPr>
          <p:spPr>
            <a:xfrm>
              <a:off x="7315200" y="4294822"/>
              <a:ext cx="60008" cy="282894"/>
            </a:xfrm>
            <a:custGeom>
              <a:avLst/>
              <a:gdLst/>
              <a:ahLst/>
              <a:cxnLst/>
              <a:rect l="0" t="0" r="0" b="0"/>
              <a:pathLst>
                <a:path w="60008" h="282894">
                  <a:moveTo>
                    <a:pt x="0" y="0"/>
                  </a:moveTo>
                  <a:lnTo>
                    <a:pt x="4550" y="0"/>
                  </a:lnTo>
                  <a:lnTo>
                    <a:pt x="5891" y="953"/>
                  </a:lnTo>
                  <a:lnTo>
                    <a:pt x="6784" y="2540"/>
                  </a:lnTo>
                  <a:lnTo>
                    <a:pt x="7380" y="4551"/>
                  </a:lnTo>
                  <a:lnTo>
                    <a:pt x="8731" y="6844"/>
                  </a:lnTo>
                  <a:lnTo>
                    <a:pt x="10583" y="9325"/>
                  </a:lnTo>
                  <a:lnTo>
                    <a:pt x="12770" y="11932"/>
                  </a:lnTo>
                  <a:lnTo>
                    <a:pt x="15181" y="15574"/>
                  </a:lnTo>
                  <a:lnTo>
                    <a:pt x="17740" y="19908"/>
                  </a:lnTo>
                  <a:lnTo>
                    <a:pt x="20400" y="24702"/>
                  </a:lnTo>
                  <a:lnTo>
                    <a:pt x="22173" y="29803"/>
                  </a:lnTo>
                  <a:lnTo>
                    <a:pt x="23354" y="35109"/>
                  </a:lnTo>
                  <a:lnTo>
                    <a:pt x="24141" y="40551"/>
                  </a:lnTo>
                  <a:lnTo>
                    <a:pt x="25619" y="46084"/>
                  </a:lnTo>
                  <a:lnTo>
                    <a:pt x="27557" y="51678"/>
                  </a:lnTo>
                  <a:lnTo>
                    <a:pt x="29802" y="57312"/>
                  </a:lnTo>
                  <a:lnTo>
                    <a:pt x="31298" y="62973"/>
                  </a:lnTo>
                  <a:lnTo>
                    <a:pt x="32295" y="68652"/>
                  </a:lnTo>
                  <a:lnTo>
                    <a:pt x="32960" y="74343"/>
                  </a:lnTo>
                  <a:lnTo>
                    <a:pt x="34356" y="80995"/>
                  </a:lnTo>
                  <a:lnTo>
                    <a:pt x="36238" y="88287"/>
                  </a:lnTo>
                  <a:lnTo>
                    <a:pt x="38446" y="96005"/>
                  </a:lnTo>
                  <a:lnTo>
                    <a:pt x="39918" y="104009"/>
                  </a:lnTo>
                  <a:lnTo>
                    <a:pt x="40899" y="112202"/>
                  </a:lnTo>
                  <a:lnTo>
                    <a:pt x="41554" y="120521"/>
                  </a:lnTo>
                  <a:lnTo>
                    <a:pt x="41990" y="128925"/>
                  </a:lnTo>
                  <a:lnTo>
                    <a:pt x="42474" y="145883"/>
                  </a:lnTo>
                  <a:lnTo>
                    <a:pt x="42828" y="197181"/>
                  </a:lnTo>
                  <a:lnTo>
                    <a:pt x="43792" y="204796"/>
                  </a:lnTo>
                  <a:lnTo>
                    <a:pt x="45387" y="211779"/>
                  </a:lnTo>
                  <a:lnTo>
                    <a:pt x="47403" y="218338"/>
                  </a:lnTo>
                  <a:lnTo>
                    <a:pt x="48747" y="224616"/>
                  </a:lnTo>
                  <a:lnTo>
                    <a:pt x="49642" y="230707"/>
                  </a:lnTo>
                  <a:lnTo>
                    <a:pt x="50240" y="236672"/>
                  </a:lnTo>
                  <a:lnTo>
                    <a:pt x="51591" y="242554"/>
                  </a:lnTo>
                  <a:lnTo>
                    <a:pt x="53444" y="248380"/>
                  </a:lnTo>
                  <a:lnTo>
                    <a:pt x="55631" y="254169"/>
                  </a:lnTo>
                  <a:lnTo>
                    <a:pt x="57090" y="258981"/>
                  </a:lnTo>
                  <a:lnTo>
                    <a:pt x="58711" y="266868"/>
                  </a:lnTo>
                  <a:lnTo>
                    <a:pt x="59431" y="273548"/>
                  </a:lnTo>
                  <a:lnTo>
                    <a:pt x="60007" y="28289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570"/>
            <p:cNvSpPr/>
            <p:nvPr/>
          </p:nvSpPr>
          <p:spPr>
            <a:xfrm>
              <a:off x="7212330" y="4431983"/>
              <a:ext cx="351473" cy="25718"/>
            </a:xfrm>
            <a:custGeom>
              <a:avLst/>
              <a:gdLst/>
              <a:ahLst/>
              <a:cxnLst/>
              <a:rect l="0" t="0" r="0" b="0"/>
              <a:pathLst>
                <a:path w="351473" h="25718">
                  <a:moveTo>
                    <a:pt x="0" y="25717"/>
                  </a:moveTo>
                  <a:lnTo>
                    <a:pt x="4551" y="21166"/>
                  </a:lnTo>
                  <a:lnTo>
                    <a:pt x="7796" y="19825"/>
                  </a:lnTo>
                  <a:lnTo>
                    <a:pt x="11865" y="18931"/>
                  </a:lnTo>
                  <a:lnTo>
                    <a:pt x="16482" y="18336"/>
                  </a:lnTo>
                  <a:lnTo>
                    <a:pt x="21465" y="16986"/>
                  </a:lnTo>
                  <a:lnTo>
                    <a:pt x="26693" y="15134"/>
                  </a:lnTo>
                  <a:lnTo>
                    <a:pt x="32082" y="12946"/>
                  </a:lnTo>
                  <a:lnTo>
                    <a:pt x="37580" y="11488"/>
                  </a:lnTo>
                  <a:lnTo>
                    <a:pt x="43151" y="10516"/>
                  </a:lnTo>
                  <a:lnTo>
                    <a:pt x="48770" y="9868"/>
                  </a:lnTo>
                  <a:lnTo>
                    <a:pt x="56326" y="9436"/>
                  </a:lnTo>
                  <a:lnTo>
                    <a:pt x="74881" y="8956"/>
                  </a:lnTo>
                  <a:lnTo>
                    <a:pt x="83258" y="7875"/>
                  </a:lnTo>
                  <a:lnTo>
                    <a:pt x="90748" y="6203"/>
                  </a:lnTo>
                  <a:lnTo>
                    <a:pt x="97646" y="4134"/>
                  </a:lnTo>
                  <a:lnTo>
                    <a:pt x="106055" y="2756"/>
                  </a:lnTo>
                  <a:lnTo>
                    <a:pt x="115470" y="1837"/>
                  </a:lnTo>
                  <a:lnTo>
                    <a:pt x="125557" y="1225"/>
                  </a:lnTo>
                  <a:lnTo>
                    <a:pt x="144386" y="544"/>
                  </a:lnTo>
                  <a:lnTo>
                    <a:pt x="179756" y="107"/>
                  </a:lnTo>
                  <a:lnTo>
                    <a:pt x="282890" y="0"/>
                  </a:lnTo>
                  <a:lnTo>
                    <a:pt x="291463" y="953"/>
                  </a:lnTo>
                  <a:lnTo>
                    <a:pt x="300037" y="2539"/>
                  </a:lnTo>
                  <a:lnTo>
                    <a:pt x="308609" y="4550"/>
                  </a:lnTo>
                  <a:lnTo>
                    <a:pt x="316229" y="5891"/>
                  </a:lnTo>
                  <a:lnTo>
                    <a:pt x="323214" y="6784"/>
                  </a:lnTo>
                  <a:lnTo>
                    <a:pt x="329776" y="7380"/>
                  </a:lnTo>
                  <a:lnTo>
                    <a:pt x="339607" y="8042"/>
                  </a:lnTo>
                  <a:lnTo>
                    <a:pt x="351472" y="857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571"/>
            <p:cNvSpPr/>
            <p:nvPr/>
          </p:nvSpPr>
          <p:spPr>
            <a:xfrm>
              <a:off x="7803833" y="4183379"/>
              <a:ext cx="25718" cy="300039"/>
            </a:xfrm>
            <a:custGeom>
              <a:avLst/>
              <a:gdLst/>
              <a:ahLst/>
              <a:cxnLst/>
              <a:rect l="0" t="0" r="0" b="0"/>
              <a:pathLst>
                <a:path w="25718" h="300039">
                  <a:moveTo>
                    <a:pt x="25717" y="0"/>
                  </a:moveTo>
                  <a:lnTo>
                    <a:pt x="17498" y="0"/>
                  </a:lnTo>
                  <a:lnTo>
                    <a:pt x="17214" y="7797"/>
                  </a:lnTo>
                  <a:lnTo>
                    <a:pt x="17175" y="16483"/>
                  </a:lnTo>
                  <a:lnTo>
                    <a:pt x="16212" y="20514"/>
                  </a:lnTo>
                  <a:lnTo>
                    <a:pt x="14618" y="24154"/>
                  </a:lnTo>
                  <a:lnTo>
                    <a:pt x="12603" y="27532"/>
                  </a:lnTo>
                  <a:lnTo>
                    <a:pt x="11258" y="32643"/>
                  </a:lnTo>
                  <a:lnTo>
                    <a:pt x="10363" y="38907"/>
                  </a:lnTo>
                  <a:lnTo>
                    <a:pt x="9766" y="45941"/>
                  </a:lnTo>
                  <a:lnTo>
                    <a:pt x="9368" y="52535"/>
                  </a:lnTo>
                  <a:lnTo>
                    <a:pt x="8926" y="64942"/>
                  </a:lnTo>
                  <a:lnTo>
                    <a:pt x="8676" y="87187"/>
                  </a:lnTo>
                  <a:lnTo>
                    <a:pt x="7689" y="95273"/>
                  </a:lnTo>
                  <a:lnTo>
                    <a:pt x="6078" y="103520"/>
                  </a:lnTo>
                  <a:lnTo>
                    <a:pt x="4051" y="111876"/>
                  </a:lnTo>
                  <a:lnTo>
                    <a:pt x="2701" y="120304"/>
                  </a:lnTo>
                  <a:lnTo>
                    <a:pt x="1800" y="128781"/>
                  </a:lnTo>
                  <a:lnTo>
                    <a:pt x="1200" y="137289"/>
                  </a:lnTo>
                  <a:lnTo>
                    <a:pt x="799" y="145819"/>
                  </a:lnTo>
                  <a:lnTo>
                    <a:pt x="354" y="162916"/>
                  </a:lnTo>
                  <a:lnTo>
                    <a:pt x="0" y="266515"/>
                  </a:lnTo>
                  <a:lnTo>
                    <a:pt x="952" y="271022"/>
                  </a:lnTo>
                  <a:lnTo>
                    <a:pt x="2540" y="275932"/>
                  </a:lnTo>
                  <a:lnTo>
                    <a:pt x="4550" y="281109"/>
                  </a:lnTo>
                  <a:lnTo>
                    <a:pt x="6843" y="285514"/>
                  </a:lnTo>
                  <a:lnTo>
                    <a:pt x="9324" y="289403"/>
                  </a:lnTo>
                  <a:lnTo>
                    <a:pt x="17144" y="30003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572"/>
            <p:cNvSpPr/>
            <p:nvPr/>
          </p:nvSpPr>
          <p:spPr>
            <a:xfrm>
              <a:off x="7944892" y="4312117"/>
              <a:ext cx="184649" cy="188318"/>
            </a:xfrm>
            <a:custGeom>
              <a:avLst/>
              <a:gdLst/>
              <a:ahLst/>
              <a:cxnLst/>
              <a:rect l="0" t="0" r="0" b="0"/>
              <a:pathLst>
                <a:path w="184649" h="188318">
                  <a:moveTo>
                    <a:pt x="98970" y="16995"/>
                  </a:moveTo>
                  <a:lnTo>
                    <a:pt x="77382" y="16995"/>
                  </a:lnTo>
                  <a:lnTo>
                    <a:pt x="75052" y="17948"/>
                  </a:lnTo>
                  <a:lnTo>
                    <a:pt x="69924" y="21546"/>
                  </a:lnTo>
                  <a:lnTo>
                    <a:pt x="64471" y="26320"/>
                  </a:lnTo>
                  <a:lnTo>
                    <a:pt x="58872" y="31617"/>
                  </a:lnTo>
                  <a:lnTo>
                    <a:pt x="53209" y="37146"/>
                  </a:lnTo>
                  <a:lnTo>
                    <a:pt x="49413" y="39954"/>
                  </a:lnTo>
                  <a:lnTo>
                    <a:pt x="44976" y="42779"/>
                  </a:lnTo>
                  <a:lnTo>
                    <a:pt x="40115" y="45614"/>
                  </a:lnTo>
                  <a:lnTo>
                    <a:pt x="35920" y="48457"/>
                  </a:lnTo>
                  <a:lnTo>
                    <a:pt x="32172" y="51305"/>
                  </a:lnTo>
                  <a:lnTo>
                    <a:pt x="28721" y="54156"/>
                  </a:lnTo>
                  <a:lnTo>
                    <a:pt x="25468" y="57961"/>
                  </a:lnTo>
                  <a:lnTo>
                    <a:pt x="22346" y="62403"/>
                  </a:lnTo>
                  <a:lnTo>
                    <a:pt x="19312" y="67270"/>
                  </a:lnTo>
                  <a:lnTo>
                    <a:pt x="17290" y="72419"/>
                  </a:lnTo>
                  <a:lnTo>
                    <a:pt x="15942" y="77757"/>
                  </a:lnTo>
                  <a:lnTo>
                    <a:pt x="15043" y="83220"/>
                  </a:lnTo>
                  <a:lnTo>
                    <a:pt x="13491" y="88768"/>
                  </a:lnTo>
                  <a:lnTo>
                    <a:pt x="11504" y="94371"/>
                  </a:lnTo>
                  <a:lnTo>
                    <a:pt x="9227" y="100012"/>
                  </a:lnTo>
                  <a:lnTo>
                    <a:pt x="7708" y="104725"/>
                  </a:lnTo>
                  <a:lnTo>
                    <a:pt x="6697" y="108819"/>
                  </a:lnTo>
                  <a:lnTo>
                    <a:pt x="6022" y="112501"/>
                  </a:lnTo>
                  <a:lnTo>
                    <a:pt x="4619" y="116861"/>
                  </a:lnTo>
                  <a:lnTo>
                    <a:pt x="2732" y="121672"/>
                  </a:lnTo>
                  <a:lnTo>
                    <a:pt x="521" y="126785"/>
                  </a:lnTo>
                  <a:lnTo>
                    <a:pt x="0" y="132098"/>
                  </a:lnTo>
                  <a:lnTo>
                    <a:pt x="605" y="137545"/>
                  </a:lnTo>
                  <a:lnTo>
                    <a:pt x="1961" y="143082"/>
                  </a:lnTo>
                  <a:lnTo>
                    <a:pt x="2864" y="147726"/>
                  </a:lnTo>
                  <a:lnTo>
                    <a:pt x="3467" y="151774"/>
                  </a:lnTo>
                  <a:lnTo>
                    <a:pt x="3869" y="155425"/>
                  </a:lnTo>
                  <a:lnTo>
                    <a:pt x="5089" y="159764"/>
                  </a:lnTo>
                  <a:lnTo>
                    <a:pt x="6855" y="164562"/>
                  </a:lnTo>
                  <a:lnTo>
                    <a:pt x="8986" y="169666"/>
                  </a:lnTo>
                  <a:lnTo>
                    <a:pt x="11358" y="173068"/>
                  </a:lnTo>
                  <a:lnTo>
                    <a:pt x="13891" y="175336"/>
                  </a:lnTo>
                  <a:lnTo>
                    <a:pt x="19248" y="178809"/>
                  </a:lnTo>
                  <a:lnTo>
                    <a:pt x="24803" y="183527"/>
                  </a:lnTo>
                  <a:lnTo>
                    <a:pt x="27618" y="185167"/>
                  </a:lnTo>
                  <a:lnTo>
                    <a:pt x="33286" y="186988"/>
                  </a:lnTo>
                  <a:lnTo>
                    <a:pt x="37083" y="187474"/>
                  </a:lnTo>
                  <a:lnTo>
                    <a:pt x="41519" y="187798"/>
                  </a:lnTo>
                  <a:lnTo>
                    <a:pt x="50577" y="188157"/>
                  </a:lnTo>
                  <a:lnTo>
                    <a:pt x="57776" y="188317"/>
                  </a:lnTo>
                  <a:lnTo>
                    <a:pt x="61983" y="187407"/>
                  </a:lnTo>
                  <a:lnTo>
                    <a:pt x="66692" y="185848"/>
                  </a:lnTo>
                  <a:lnTo>
                    <a:pt x="71736" y="183857"/>
                  </a:lnTo>
                  <a:lnTo>
                    <a:pt x="77004" y="181576"/>
                  </a:lnTo>
                  <a:lnTo>
                    <a:pt x="87937" y="176502"/>
                  </a:lnTo>
                  <a:lnTo>
                    <a:pt x="92568" y="172863"/>
                  </a:lnTo>
                  <a:lnTo>
                    <a:pt x="96607" y="168532"/>
                  </a:lnTo>
                  <a:lnTo>
                    <a:pt x="100252" y="163740"/>
                  </a:lnTo>
                  <a:lnTo>
                    <a:pt x="104587" y="158640"/>
                  </a:lnTo>
                  <a:lnTo>
                    <a:pt x="109383" y="153335"/>
                  </a:lnTo>
                  <a:lnTo>
                    <a:pt x="119790" y="142361"/>
                  </a:lnTo>
                  <a:lnTo>
                    <a:pt x="130767" y="131133"/>
                  </a:lnTo>
                  <a:lnTo>
                    <a:pt x="135407" y="125472"/>
                  </a:lnTo>
                  <a:lnTo>
                    <a:pt x="139454" y="119793"/>
                  </a:lnTo>
                  <a:lnTo>
                    <a:pt x="143104" y="114102"/>
                  </a:lnTo>
                  <a:lnTo>
                    <a:pt x="147442" y="108403"/>
                  </a:lnTo>
                  <a:lnTo>
                    <a:pt x="152240" y="102699"/>
                  </a:lnTo>
                  <a:lnTo>
                    <a:pt x="157344" y="96991"/>
                  </a:lnTo>
                  <a:lnTo>
                    <a:pt x="161698" y="91281"/>
                  </a:lnTo>
                  <a:lnTo>
                    <a:pt x="165554" y="85569"/>
                  </a:lnTo>
                  <a:lnTo>
                    <a:pt x="169077" y="79856"/>
                  </a:lnTo>
                  <a:lnTo>
                    <a:pt x="172379" y="74142"/>
                  </a:lnTo>
                  <a:lnTo>
                    <a:pt x="178586" y="62714"/>
                  </a:lnTo>
                  <a:lnTo>
                    <a:pt x="180622" y="56999"/>
                  </a:lnTo>
                  <a:lnTo>
                    <a:pt x="181980" y="51284"/>
                  </a:lnTo>
                  <a:lnTo>
                    <a:pt x="182885" y="45570"/>
                  </a:lnTo>
                  <a:lnTo>
                    <a:pt x="183488" y="40808"/>
                  </a:lnTo>
                  <a:lnTo>
                    <a:pt x="183890" y="36680"/>
                  </a:lnTo>
                  <a:lnTo>
                    <a:pt x="184158" y="32976"/>
                  </a:lnTo>
                  <a:lnTo>
                    <a:pt x="184337" y="29554"/>
                  </a:lnTo>
                  <a:lnTo>
                    <a:pt x="184536" y="23212"/>
                  </a:lnTo>
                  <a:lnTo>
                    <a:pt x="184648" y="14286"/>
                  </a:lnTo>
                  <a:lnTo>
                    <a:pt x="183711" y="11379"/>
                  </a:lnTo>
                  <a:lnTo>
                    <a:pt x="180130" y="5609"/>
                  </a:lnTo>
                  <a:lnTo>
                    <a:pt x="177842" y="3690"/>
                  </a:lnTo>
                  <a:lnTo>
                    <a:pt x="175364" y="2410"/>
                  </a:lnTo>
                  <a:lnTo>
                    <a:pt x="172759" y="1556"/>
                  </a:lnTo>
                  <a:lnTo>
                    <a:pt x="169118" y="987"/>
                  </a:lnTo>
                  <a:lnTo>
                    <a:pt x="164785" y="608"/>
                  </a:lnTo>
                  <a:lnTo>
                    <a:pt x="155843" y="187"/>
                  </a:lnTo>
                  <a:lnTo>
                    <a:pt x="148695" y="0"/>
                  </a:lnTo>
                  <a:lnTo>
                    <a:pt x="144502" y="903"/>
                  </a:lnTo>
                  <a:lnTo>
                    <a:pt x="139802" y="2457"/>
                  </a:lnTo>
                  <a:lnTo>
                    <a:pt x="134765" y="4445"/>
                  </a:lnTo>
                  <a:lnTo>
                    <a:pt x="129500" y="6724"/>
                  </a:lnTo>
                  <a:lnTo>
                    <a:pt x="118572" y="11795"/>
                  </a:lnTo>
                  <a:lnTo>
                    <a:pt x="101709" y="20005"/>
                  </a:lnTo>
                  <a:lnTo>
                    <a:pt x="96986" y="22812"/>
                  </a:lnTo>
                  <a:lnTo>
                    <a:pt x="92885" y="25635"/>
                  </a:lnTo>
                  <a:lnTo>
                    <a:pt x="89199" y="28470"/>
                  </a:lnTo>
                  <a:lnTo>
                    <a:pt x="85788" y="31313"/>
                  </a:lnTo>
                  <a:lnTo>
                    <a:pt x="82562" y="34160"/>
                  </a:lnTo>
                  <a:lnTo>
                    <a:pt x="73252" y="4271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573"/>
            <p:cNvSpPr/>
            <p:nvPr/>
          </p:nvSpPr>
          <p:spPr>
            <a:xfrm>
              <a:off x="8009572" y="4354829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574"/>
            <p:cNvSpPr/>
            <p:nvPr/>
          </p:nvSpPr>
          <p:spPr>
            <a:xfrm>
              <a:off x="8172601" y="4294832"/>
              <a:ext cx="188329" cy="342891"/>
            </a:xfrm>
            <a:custGeom>
              <a:avLst/>
              <a:gdLst/>
              <a:ahLst/>
              <a:cxnLst/>
              <a:rect l="0" t="0" r="0" b="0"/>
              <a:pathLst>
                <a:path w="188329" h="342891">
                  <a:moveTo>
                    <a:pt x="119864" y="8563"/>
                  </a:moveTo>
                  <a:lnTo>
                    <a:pt x="128331" y="8563"/>
                  </a:lnTo>
                  <a:lnTo>
                    <a:pt x="128434" y="343"/>
                  </a:lnTo>
                  <a:lnTo>
                    <a:pt x="123884" y="95"/>
                  </a:lnTo>
                  <a:lnTo>
                    <a:pt x="108285" y="0"/>
                  </a:lnTo>
                  <a:lnTo>
                    <a:pt x="105477" y="949"/>
                  </a:lnTo>
                  <a:lnTo>
                    <a:pt x="99817" y="4544"/>
                  </a:lnTo>
                  <a:lnTo>
                    <a:pt x="96021" y="7788"/>
                  </a:lnTo>
                  <a:lnTo>
                    <a:pt x="91586" y="11857"/>
                  </a:lnTo>
                  <a:lnTo>
                    <a:pt x="78783" y="24144"/>
                  </a:lnTo>
                  <a:lnTo>
                    <a:pt x="75331" y="27522"/>
                  </a:lnTo>
                  <a:lnTo>
                    <a:pt x="71126" y="32632"/>
                  </a:lnTo>
                  <a:lnTo>
                    <a:pt x="66417" y="38897"/>
                  </a:lnTo>
                  <a:lnTo>
                    <a:pt x="61373" y="45930"/>
                  </a:lnTo>
                  <a:lnTo>
                    <a:pt x="57057" y="52524"/>
                  </a:lnTo>
                  <a:lnTo>
                    <a:pt x="53228" y="58825"/>
                  </a:lnTo>
                  <a:lnTo>
                    <a:pt x="49722" y="64931"/>
                  </a:lnTo>
                  <a:lnTo>
                    <a:pt x="45480" y="70907"/>
                  </a:lnTo>
                  <a:lnTo>
                    <a:pt x="40747" y="76795"/>
                  </a:lnTo>
                  <a:lnTo>
                    <a:pt x="35687" y="82626"/>
                  </a:lnTo>
                  <a:lnTo>
                    <a:pt x="31361" y="89370"/>
                  </a:lnTo>
                  <a:lnTo>
                    <a:pt x="27524" y="96725"/>
                  </a:lnTo>
                  <a:lnTo>
                    <a:pt x="20721" y="111563"/>
                  </a:lnTo>
                  <a:lnTo>
                    <a:pt x="8593" y="136612"/>
                  </a:lnTo>
                  <a:lnTo>
                    <a:pt x="5678" y="142506"/>
                  </a:lnTo>
                  <a:lnTo>
                    <a:pt x="3735" y="148341"/>
                  </a:lnTo>
                  <a:lnTo>
                    <a:pt x="2440" y="154135"/>
                  </a:lnTo>
                  <a:lnTo>
                    <a:pt x="1000" y="164701"/>
                  </a:lnTo>
                  <a:lnTo>
                    <a:pt x="362" y="172573"/>
                  </a:lnTo>
                  <a:lnTo>
                    <a:pt x="0" y="182359"/>
                  </a:lnTo>
                  <a:lnTo>
                    <a:pt x="902" y="185387"/>
                  </a:lnTo>
                  <a:lnTo>
                    <a:pt x="4444" y="191291"/>
                  </a:lnTo>
                  <a:lnTo>
                    <a:pt x="6722" y="193247"/>
                  </a:lnTo>
                  <a:lnTo>
                    <a:pt x="9194" y="194550"/>
                  </a:lnTo>
                  <a:lnTo>
                    <a:pt x="14480" y="195999"/>
                  </a:lnTo>
                  <a:lnTo>
                    <a:pt x="20004" y="196643"/>
                  </a:lnTo>
                  <a:lnTo>
                    <a:pt x="23763" y="196814"/>
                  </a:lnTo>
                  <a:lnTo>
                    <a:pt x="33020" y="197005"/>
                  </a:lnTo>
                  <a:lnTo>
                    <a:pt x="37203" y="196103"/>
                  </a:lnTo>
                  <a:lnTo>
                    <a:pt x="40944" y="194550"/>
                  </a:lnTo>
                  <a:lnTo>
                    <a:pt x="44391" y="192561"/>
                  </a:lnTo>
                  <a:lnTo>
                    <a:pt x="53300" y="187812"/>
                  </a:lnTo>
                  <a:lnTo>
                    <a:pt x="74542" y="177002"/>
                  </a:lnTo>
                  <a:lnTo>
                    <a:pt x="79172" y="173244"/>
                  </a:lnTo>
                  <a:lnTo>
                    <a:pt x="83211" y="168832"/>
                  </a:lnTo>
                  <a:lnTo>
                    <a:pt x="86856" y="163987"/>
                  </a:lnTo>
                  <a:lnTo>
                    <a:pt x="91191" y="159804"/>
                  </a:lnTo>
                  <a:lnTo>
                    <a:pt x="95986" y="156062"/>
                  </a:lnTo>
                  <a:lnTo>
                    <a:pt x="101088" y="152616"/>
                  </a:lnTo>
                  <a:lnTo>
                    <a:pt x="106394" y="148413"/>
                  </a:lnTo>
                  <a:lnTo>
                    <a:pt x="111836" y="143706"/>
                  </a:lnTo>
                  <a:lnTo>
                    <a:pt x="117370" y="138664"/>
                  </a:lnTo>
                  <a:lnTo>
                    <a:pt x="122011" y="133396"/>
                  </a:lnTo>
                  <a:lnTo>
                    <a:pt x="126057" y="127980"/>
                  </a:lnTo>
                  <a:lnTo>
                    <a:pt x="129707" y="122465"/>
                  </a:lnTo>
                  <a:lnTo>
                    <a:pt x="133094" y="116882"/>
                  </a:lnTo>
                  <a:lnTo>
                    <a:pt x="136305" y="111256"/>
                  </a:lnTo>
                  <a:lnTo>
                    <a:pt x="139397" y="105600"/>
                  </a:lnTo>
                  <a:lnTo>
                    <a:pt x="141458" y="98971"/>
                  </a:lnTo>
                  <a:lnTo>
                    <a:pt x="142832" y="91695"/>
                  </a:lnTo>
                  <a:lnTo>
                    <a:pt x="143749" y="83987"/>
                  </a:lnTo>
                  <a:lnTo>
                    <a:pt x="145312" y="77896"/>
                  </a:lnTo>
                  <a:lnTo>
                    <a:pt x="151111" y="64772"/>
                  </a:lnTo>
                  <a:lnTo>
                    <a:pt x="153252" y="54850"/>
                  </a:lnTo>
                  <a:lnTo>
                    <a:pt x="153753" y="48820"/>
                  </a:lnTo>
                  <a:lnTo>
                    <a:pt x="152935" y="45879"/>
                  </a:lnTo>
                  <a:lnTo>
                    <a:pt x="148184" y="37187"/>
                  </a:lnTo>
                  <a:lnTo>
                    <a:pt x="145924" y="27407"/>
                  </a:lnTo>
                  <a:lnTo>
                    <a:pt x="145649" y="21104"/>
                  </a:lnTo>
                  <a:lnTo>
                    <a:pt x="145582" y="30189"/>
                  </a:lnTo>
                  <a:lnTo>
                    <a:pt x="145581" y="50403"/>
                  </a:lnTo>
                  <a:lnTo>
                    <a:pt x="146533" y="54554"/>
                  </a:lnTo>
                  <a:lnTo>
                    <a:pt x="150132" y="61705"/>
                  </a:lnTo>
                  <a:lnTo>
                    <a:pt x="152424" y="66851"/>
                  </a:lnTo>
                  <a:lnTo>
                    <a:pt x="154906" y="73139"/>
                  </a:lnTo>
                  <a:lnTo>
                    <a:pt x="157513" y="80188"/>
                  </a:lnTo>
                  <a:lnTo>
                    <a:pt x="159250" y="86793"/>
                  </a:lnTo>
                  <a:lnTo>
                    <a:pt x="160409" y="93102"/>
                  </a:lnTo>
                  <a:lnTo>
                    <a:pt x="161181" y="99212"/>
                  </a:lnTo>
                  <a:lnTo>
                    <a:pt x="162649" y="105190"/>
                  </a:lnTo>
                  <a:lnTo>
                    <a:pt x="164580" y="111082"/>
                  </a:lnTo>
                  <a:lnTo>
                    <a:pt x="166820" y="116913"/>
                  </a:lnTo>
                  <a:lnTo>
                    <a:pt x="171848" y="131014"/>
                  </a:lnTo>
                  <a:lnTo>
                    <a:pt x="174522" y="138774"/>
                  </a:lnTo>
                  <a:lnTo>
                    <a:pt x="176306" y="145853"/>
                  </a:lnTo>
                  <a:lnTo>
                    <a:pt x="177494" y="152477"/>
                  </a:lnTo>
                  <a:lnTo>
                    <a:pt x="178286" y="158798"/>
                  </a:lnTo>
                  <a:lnTo>
                    <a:pt x="179768" y="165870"/>
                  </a:lnTo>
                  <a:lnTo>
                    <a:pt x="181706" y="173441"/>
                  </a:lnTo>
                  <a:lnTo>
                    <a:pt x="183954" y="181347"/>
                  </a:lnTo>
                  <a:lnTo>
                    <a:pt x="185450" y="188522"/>
                  </a:lnTo>
                  <a:lnTo>
                    <a:pt x="186448" y="195210"/>
                  </a:lnTo>
                  <a:lnTo>
                    <a:pt x="187112" y="201575"/>
                  </a:lnTo>
                  <a:lnTo>
                    <a:pt x="187556" y="207723"/>
                  </a:lnTo>
                  <a:lnTo>
                    <a:pt x="187853" y="213726"/>
                  </a:lnTo>
                  <a:lnTo>
                    <a:pt x="188181" y="226429"/>
                  </a:lnTo>
                  <a:lnTo>
                    <a:pt x="188328" y="241600"/>
                  </a:lnTo>
                  <a:lnTo>
                    <a:pt x="187414" y="248693"/>
                  </a:lnTo>
                  <a:lnTo>
                    <a:pt x="185851" y="255327"/>
                  </a:lnTo>
                  <a:lnTo>
                    <a:pt x="183858" y="261655"/>
                  </a:lnTo>
                  <a:lnTo>
                    <a:pt x="181577" y="267778"/>
                  </a:lnTo>
                  <a:lnTo>
                    <a:pt x="179103" y="273765"/>
                  </a:lnTo>
                  <a:lnTo>
                    <a:pt x="176503" y="279662"/>
                  </a:lnTo>
                  <a:lnTo>
                    <a:pt x="174767" y="285498"/>
                  </a:lnTo>
                  <a:lnTo>
                    <a:pt x="173612" y="291294"/>
                  </a:lnTo>
                  <a:lnTo>
                    <a:pt x="172840" y="297062"/>
                  </a:lnTo>
                  <a:lnTo>
                    <a:pt x="169444" y="306012"/>
                  </a:lnTo>
                  <a:lnTo>
                    <a:pt x="167205" y="309732"/>
                  </a:lnTo>
                  <a:lnTo>
                    <a:pt x="164759" y="312212"/>
                  </a:lnTo>
                  <a:lnTo>
                    <a:pt x="162177" y="313866"/>
                  </a:lnTo>
                  <a:lnTo>
                    <a:pt x="159502" y="314968"/>
                  </a:lnTo>
                  <a:lnTo>
                    <a:pt x="153990" y="318733"/>
                  </a:lnTo>
                  <a:lnTo>
                    <a:pt x="151188" y="321071"/>
                  </a:lnTo>
                  <a:lnTo>
                    <a:pt x="147413" y="323581"/>
                  </a:lnTo>
                  <a:lnTo>
                    <a:pt x="142993" y="326208"/>
                  </a:lnTo>
                  <a:lnTo>
                    <a:pt x="138141" y="328910"/>
                  </a:lnTo>
                  <a:lnTo>
                    <a:pt x="133954" y="330713"/>
                  </a:lnTo>
                  <a:lnTo>
                    <a:pt x="130210" y="331915"/>
                  </a:lnTo>
                  <a:lnTo>
                    <a:pt x="126761" y="332716"/>
                  </a:lnTo>
                  <a:lnTo>
                    <a:pt x="122556" y="333250"/>
                  </a:lnTo>
                  <a:lnTo>
                    <a:pt x="117849" y="333606"/>
                  </a:lnTo>
                  <a:lnTo>
                    <a:pt x="108491" y="334001"/>
                  </a:lnTo>
                  <a:lnTo>
                    <a:pt x="101156" y="334177"/>
                  </a:lnTo>
                  <a:lnTo>
                    <a:pt x="96915" y="335176"/>
                  </a:lnTo>
                  <a:lnTo>
                    <a:pt x="92182" y="336795"/>
                  </a:lnTo>
                  <a:lnTo>
                    <a:pt x="87121" y="338827"/>
                  </a:lnTo>
                  <a:lnTo>
                    <a:pt x="82795" y="340181"/>
                  </a:lnTo>
                  <a:lnTo>
                    <a:pt x="78959" y="341085"/>
                  </a:lnTo>
                  <a:lnTo>
                    <a:pt x="75449" y="341686"/>
                  </a:lnTo>
                  <a:lnTo>
                    <a:pt x="71204" y="342088"/>
                  </a:lnTo>
                  <a:lnTo>
                    <a:pt x="66468" y="342355"/>
                  </a:lnTo>
                  <a:lnTo>
                    <a:pt x="57080" y="342653"/>
                  </a:lnTo>
                  <a:lnTo>
                    <a:pt x="43292" y="342843"/>
                  </a:lnTo>
                  <a:lnTo>
                    <a:pt x="25566" y="34289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575"/>
            <p:cNvSpPr/>
            <p:nvPr/>
          </p:nvSpPr>
          <p:spPr>
            <a:xfrm>
              <a:off x="8429625" y="4474885"/>
              <a:ext cx="145733" cy="128548"/>
            </a:xfrm>
            <a:custGeom>
              <a:avLst/>
              <a:gdLst/>
              <a:ahLst/>
              <a:cxnLst/>
              <a:rect l="0" t="0" r="0" b="0"/>
              <a:pathLst>
                <a:path w="145733" h="128548">
                  <a:moveTo>
                    <a:pt x="8572" y="25677"/>
                  </a:moveTo>
                  <a:lnTo>
                    <a:pt x="0" y="25677"/>
                  </a:lnTo>
                  <a:lnTo>
                    <a:pt x="11931" y="25677"/>
                  </a:lnTo>
                  <a:lnTo>
                    <a:pt x="14622" y="24725"/>
                  </a:lnTo>
                  <a:lnTo>
                    <a:pt x="17367" y="23137"/>
                  </a:lnTo>
                  <a:lnTo>
                    <a:pt x="20151" y="21127"/>
                  </a:lnTo>
                  <a:lnTo>
                    <a:pt x="22959" y="19785"/>
                  </a:lnTo>
                  <a:lnTo>
                    <a:pt x="25783" y="18892"/>
                  </a:lnTo>
                  <a:lnTo>
                    <a:pt x="28619" y="18296"/>
                  </a:lnTo>
                  <a:lnTo>
                    <a:pt x="31461" y="16947"/>
                  </a:lnTo>
                  <a:lnTo>
                    <a:pt x="34310" y="15094"/>
                  </a:lnTo>
                  <a:lnTo>
                    <a:pt x="37160" y="12907"/>
                  </a:lnTo>
                  <a:lnTo>
                    <a:pt x="40966" y="10496"/>
                  </a:lnTo>
                  <a:lnTo>
                    <a:pt x="45408" y="7937"/>
                  </a:lnTo>
                  <a:lnTo>
                    <a:pt x="50274" y="5277"/>
                  </a:lnTo>
                  <a:lnTo>
                    <a:pt x="54471" y="3505"/>
                  </a:lnTo>
                  <a:lnTo>
                    <a:pt x="58222" y="2323"/>
                  </a:lnTo>
                  <a:lnTo>
                    <a:pt x="61674" y="1535"/>
                  </a:lnTo>
                  <a:lnTo>
                    <a:pt x="64929" y="1010"/>
                  </a:lnTo>
                  <a:lnTo>
                    <a:pt x="68050" y="660"/>
                  </a:lnTo>
                  <a:lnTo>
                    <a:pt x="71085" y="427"/>
                  </a:lnTo>
                  <a:lnTo>
                    <a:pt x="74060" y="271"/>
                  </a:lnTo>
                  <a:lnTo>
                    <a:pt x="84000" y="0"/>
                  </a:lnTo>
                  <a:lnTo>
                    <a:pt x="84574" y="940"/>
                  </a:lnTo>
                  <a:lnTo>
                    <a:pt x="85214" y="4522"/>
                  </a:lnTo>
                  <a:lnTo>
                    <a:pt x="86337" y="6812"/>
                  </a:lnTo>
                  <a:lnTo>
                    <a:pt x="88038" y="9290"/>
                  </a:lnTo>
                  <a:lnTo>
                    <a:pt x="90125" y="11895"/>
                  </a:lnTo>
                  <a:lnTo>
                    <a:pt x="91516" y="14584"/>
                  </a:lnTo>
                  <a:lnTo>
                    <a:pt x="92443" y="17329"/>
                  </a:lnTo>
                  <a:lnTo>
                    <a:pt x="93060" y="20112"/>
                  </a:lnTo>
                  <a:lnTo>
                    <a:pt x="92520" y="21967"/>
                  </a:lnTo>
                  <a:lnTo>
                    <a:pt x="91208" y="23204"/>
                  </a:lnTo>
                  <a:lnTo>
                    <a:pt x="89380" y="24028"/>
                  </a:lnTo>
                  <a:lnTo>
                    <a:pt x="88162" y="26483"/>
                  </a:lnTo>
                  <a:lnTo>
                    <a:pt x="87350" y="30024"/>
                  </a:lnTo>
                  <a:lnTo>
                    <a:pt x="86807" y="34290"/>
                  </a:lnTo>
                  <a:lnTo>
                    <a:pt x="85494" y="38087"/>
                  </a:lnTo>
                  <a:lnTo>
                    <a:pt x="83666" y="41570"/>
                  </a:lnTo>
                  <a:lnTo>
                    <a:pt x="81495" y="44845"/>
                  </a:lnTo>
                  <a:lnTo>
                    <a:pt x="79094" y="48933"/>
                  </a:lnTo>
                  <a:lnTo>
                    <a:pt x="76542" y="53564"/>
                  </a:lnTo>
                  <a:lnTo>
                    <a:pt x="73888" y="58556"/>
                  </a:lnTo>
                  <a:lnTo>
                    <a:pt x="71166" y="62836"/>
                  </a:lnTo>
                  <a:lnTo>
                    <a:pt x="68398" y="66642"/>
                  </a:lnTo>
                  <a:lnTo>
                    <a:pt x="65602" y="70132"/>
                  </a:lnTo>
                  <a:lnTo>
                    <a:pt x="62784" y="74364"/>
                  </a:lnTo>
                  <a:lnTo>
                    <a:pt x="59954" y="79090"/>
                  </a:lnTo>
                  <a:lnTo>
                    <a:pt x="57115" y="84146"/>
                  </a:lnTo>
                  <a:lnTo>
                    <a:pt x="54268" y="88469"/>
                  </a:lnTo>
                  <a:lnTo>
                    <a:pt x="51419" y="92304"/>
                  </a:lnTo>
                  <a:lnTo>
                    <a:pt x="48566" y="95812"/>
                  </a:lnTo>
                  <a:lnTo>
                    <a:pt x="46665" y="99104"/>
                  </a:lnTo>
                  <a:lnTo>
                    <a:pt x="45398" y="102251"/>
                  </a:lnTo>
                  <a:lnTo>
                    <a:pt x="44552" y="105301"/>
                  </a:lnTo>
                  <a:lnTo>
                    <a:pt x="43037" y="108287"/>
                  </a:lnTo>
                  <a:lnTo>
                    <a:pt x="41074" y="111230"/>
                  </a:lnTo>
                  <a:lnTo>
                    <a:pt x="35630" y="118247"/>
                  </a:lnTo>
                  <a:lnTo>
                    <a:pt x="34885" y="121747"/>
                  </a:lnTo>
                  <a:lnTo>
                    <a:pt x="34407" y="127204"/>
                  </a:lnTo>
                  <a:lnTo>
                    <a:pt x="35321" y="127652"/>
                  </a:lnTo>
                  <a:lnTo>
                    <a:pt x="38875" y="128149"/>
                  </a:lnTo>
                  <a:lnTo>
                    <a:pt x="42512" y="128512"/>
                  </a:lnTo>
                  <a:lnTo>
                    <a:pt x="76029" y="128547"/>
                  </a:lnTo>
                  <a:lnTo>
                    <a:pt x="80213" y="127594"/>
                  </a:lnTo>
                  <a:lnTo>
                    <a:pt x="83956" y="126007"/>
                  </a:lnTo>
                  <a:lnTo>
                    <a:pt x="87403" y="123996"/>
                  </a:lnTo>
                  <a:lnTo>
                    <a:pt x="90654" y="122656"/>
                  </a:lnTo>
                  <a:lnTo>
                    <a:pt x="93773" y="121762"/>
                  </a:lnTo>
                  <a:lnTo>
                    <a:pt x="96805" y="121166"/>
                  </a:lnTo>
                  <a:lnTo>
                    <a:pt x="100731" y="119817"/>
                  </a:lnTo>
                  <a:lnTo>
                    <a:pt x="105254" y="117964"/>
                  </a:lnTo>
                  <a:lnTo>
                    <a:pt x="110175" y="115777"/>
                  </a:lnTo>
                  <a:lnTo>
                    <a:pt x="114406" y="114318"/>
                  </a:lnTo>
                  <a:lnTo>
                    <a:pt x="118181" y="113346"/>
                  </a:lnTo>
                  <a:lnTo>
                    <a:pt x="121650" y="112699"/>
                  </a:lnTo>
                  <a:lnTo>
                    <a:pt x="124915" y="111314"/>
                  </a:lnTo>
                  <a:lnTo>
                    <a:pt x="128044" y="109439"/>
                  </a:lnTo>
                  <a:lnTo>
                    <a:pt x="131083" y="107236"/>
                  </a:lnTo>
                  <a:lnTo>
                    <a:pt x="134061" y="105767"/>
                  </a:lnTo>
                  <a:lnTo>
                    <a:pt x="136998" y="104788"/>
                  </a:lnTo>
                  <a:lnTo>
                    <a:pt x="145732" y="1028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576"/>
            <p:cNvSpPr/>
            <p:nvPr/>
          </p:nvSpPr>
          <p:spPr>
            <a:xfrm>
              <a:off x="8626795" y="4174912"/>
              <a:ext cx="272580" cy="334224"/>
            </a:xfrm>
            <a:custGeom>
              <a:avLst/>
              <a:gdLst/>
              <a:ahLst/>
              <a:cxnLst/>
              <a:rect l="0" t="0" r="0" b="0"/>
              <a:pathLst>
                <a:path w="272580" h="334224">
                  <a:moveTo>
                    <a:pt x="248599" y="8467"/>
                  </a:moveTo>
                  <a:lnTo>
                    <a:pt x="244048" y="8467"/>
                  </a:lnTo>
                  <a:lnTo>
                    <a:pt x="242708" y="7515"/>
                  </a:lnTo>
                  <a:lnTo>
                    <a:pt x="241814" y="5928"/>
                  </a:lnTo>
                  <a:lnTo>
                    <a:pt x="240381" y="1087"/>
                  </a:lnTo>
                  <a:lnTo>
                    <a:pt x="239311" y="690"/>
                  </a:lnTo>
                  <a:lnTo>
                    <a:pt x="233254" y="130"/>
                  </a:lnTo>
                  <a:lnTo>
                    <a:pt x="228127" y="0"/>
                  </a:lnTo>
                  <a:lnTo>
                    <a:pt x="225426" y="917"/>
                  </a:lnTo>
                  <a:lnTo>
                    <a:pt x="219885" y="4477"/>
                  </a:lnTo>
                  <a:lnTo>
                    <a:pt x="211708" y="6694"/>
                  </a:lnTo>
                  <a:lnTo>
                    <a:pt x="206860" y="7285"/>
                  </a:lnTo>
                  <a:lnTo>
                    <a:pt x="202676" y="8632"/>
                  </a:lnTo>
                  <a:lnTo>
                    <a:pt x="195487" y="12668"/>
                  </a:lnTo>
                  <a:lnTo>
                    <a:pt x="190331" y="14126"/>
                  </a:lnTo>
                  <a:lnTo>
                    <a:pt x="184037" y="15097"/>
                  </a:lnTo>
                  <a:lnTo>
                    <a:pt x="176983" y="15744"/>
                  </a:lnTo>
                  <a:lnTo>
                    <a:pt x="170375" y="16177"/>
                  </a:lnTo>
                  <a:lnTo>
                    <a:pt x="164064" y="16464"/>
                  </a:lnTo>
                  <a:lnTo>
                    <a:pt x="151974" y="16784"/>
                  </a:lnTo>
                  <a:lnTo>
                    <a:pt x="140249" y="16926"/>
                  </a:lnTo>
                  <a:lnTo>
                    <a:pt x="134457" y="17917"/>
                  </a:lnTo>
                  <a:lnTo>
                    <a:pt x="128689" y="19530"/>
                  </a:lnTo>
                  <a:lnTo>
                    <a:pt x="122939" y="21557"/>
                  </a:lnTo>
                  <a:lnTo>
                    <a:pt x="117201" y="22909"/>
                  </a:lnTo>
                  <a:lnTo>
                    <a:pt x="111471" y="23810"/>
                  </a:lnTo>
                  <a:lnTo>
                    <a:pt x="105745" y="24411"/>
                  </a:lnTo>
                  <a:lnTo>
                    <a:pt x="100023" y="24811"/>
                  </a:lnTo>
                  <a:lnTo>
                    <a:pt x="94304" y="25079"/>
                  </a:lnTo>
                  <a:lnTo>
                    <a:pt x="82868" y="25375"/>
                  </a:lnTo>
                  <a:lnTo>
                    <a:pt x="71437" y="25507"/>
                  </a:lnTo>
                  <a:lnTo>
                    <a:pt x="66674" y="26495"/>
                  </a:lnTo>
                  <a:lnTo>
                    <a:pt x="58841" y="30132"/>
                  </a:lnTo>
                  <a:lnTo>
                    <a:pt x="54467" y="31483"/>
                  </a:lnTo>
                  <a:lnTo>
                    <a:pt x="49645" y="32384"/>
                  </a:lnTo>
                  <a:lnTo>
                    <a:pt x="44526" y="32984"/>
                  </a:lnTo>
                  <a:lnTo>
                    <a:pt x="36297" y="33652"/>
                  </a:lnTo>
                  <a:lnTo>
                    <a:pt x="29466" y="33948"/>
                  </a:lnTo>
                  <a:lnTo>
                    <a:pt x="18954" y="34154"/>
                  </a:lnTo>
                  <a:lnTo>
                    <a:pt x="15407" y="36711"/>
                  </a:lnTo>
                  <a:lnTo>
                    <a:pt x="9921" y="41563"/>
                  </a:lnTo>
                  <a:lnTo>
                    <a:pt x="9470" y="42914"/>
                  </a:lnTo>
                  <a:lnTo>
                    <a:pt x="8747" y="51926"/>
                  </a:lnTo>
                  <a:lnTo>
                    <a:pt x="8649" y="58262"/>
                  </a:lnTo>
                  <a:lnTo>
                    <a:pt x="8605" y="67429"/>
                  </a:lnTo>
                  <a:lnTo>
                    <a:pt x="7640" y="71588"/>
                  </a:lnTo>
                  <a:lnTo>
                    <a:pt x="4029" y="78748"/>
                  </a:lnTo>
                  <a:lnTo>
                    <a:pt x="1789" y="87646"/>
                  </a:lnTo>
                  <a:lnTo>
                    <a:pt x="793" y="96998"/>
                  </a:lnTo>
                  <a:lnTo>
                    <a:pt x="351" y="104329"/>
                  </a:lnTo>
                  <a:lnTo>
                    <a:pt x="155" y="113303"/>
                  </a:lnTo>
                  <a:lnTo>
                    <a:pt x="0" y="163971"/>
                  </a:lnTo>
                  <a:lnTo>
                    <a:pt x="952" y="167382"/>
                  </a:lnTo>
                  <a:lnTo>
                    <a:pt x="6782" y="177159"/>
                  </a:lnTo>
                  <a:lnTo>
                    <a:pt x="7379" y="178079"/>
                  </a:lnTo>
                  <a:lnTo>
                    <a:pt x="8040" y="181640"/>
                  </a:lnTo>
                  <a:lnTo>
                    <a:pt x="8538" y="188089"/>
                  </a:lnTo>
                  <a:lnTo>
                    <a:pt x="15948" y="188455"/>
                  </a:lnTo>
                  <a:lnTo>
                    <a:pt x="21339" y="183929"/>
                  </a:lnTo>
                  <a:lnTo>
                    <a:pt x="24703" y="182592"/>
                  </a:lnTo>
                  <a:lnTo>
                    <a:pt x="28850" y="181701"/>
                  </a:lnTo>
                  <a:lnTo>
                    <a:pt x="33520" y="181106"/>
                  </a:lnTo>
                  <a:lnTo>
                    <a:pt x="41249" y="180446"/>
                  </a:lnTo>
                  <a:lnTo>
                    <a:pt x="44643" y="180270"/>
                  </a:lnTo>
                  <a:lnTo>
                    <a:pt x="48811" y="179200"/>
                  </a:lnTo>
                  <a:lnTo>
                    <a:pt x="53495" y="177534"/>
                  </a:lnTo>
                  <a:lnTo>
                    <a:pt x="58522" y="175471"/>
                  </a:lnTo>
                  <a:lnTo>
                    <a:pt x="63779" y="173143"/>
                  </a:lnTo>
                  <a:lnTo>
                    <a:pt x="74700" y="168017"/>
                  </a:lnTo>
                  <a:lnTo>
                    <a:pt x="80278" y="166269"/>
                  </a:lnTo>
                  <a:lnTo>
                    <a:pt x="85903" y="165104"/>
                  </a:lnTo>
                  <a:lnTo>
                    <a:pt x="91558" y="164327"/>
                  </a:lnTo>
                  <a:lnTo>
                    <a:pt x="98185" y="163809"/>
                  </a:lnTo>
                  <a:lnTo>
                    <a:pt x="105461" y="163463"/>
                  </a:lnTo>
                  <a:lnTo>
                    <a:pt x="121165" y="163079"/>
                  </a:lnTo>
                  <a:lnTo>
                    <a:pt x="137670" y="162909"/>
                  </a:lnTo>
                  <a:lnTo>
                    <a:pt x="145119" y="163816"/>
                  </a:lnTo>
                  <a:lnTo>
                    <a:pt x="151990" y="165373"/>
                  </a:lnTo>
                  <a:lnTo>
                    <a:pt x="158475" y="167364"/>
                  </a:lnTo>
                  <a:lnTo>
                    <a:pt x="165657" y="168691"/>
                  </a:lnTo>
                  <a:lnTo>
                    <a:pt x="173302" y="169576"/>
                  </a:lnTo>
                  <a:lnTo>
                    <a:pt x="181257" y="170166"/>
                  </a:lnTo>
                  <a:lnTo>
                    <a:pt x="188464" y="171511"/>
                  </a:lnTo>
                  <a:lnTo>
                    <a:pt x="195175" y="173361"/>
                  </a:lnTo>
                  <a:lnTo>
                    <a:pt x="201552" y="175546"/>
                  </a:lnTo>
                  <a:lnTo>
                    <a:pt x="207709" y="177956"/>
                  </a:lnTo>
                  <a:lnTo>
                    <a:pt x="213721" y="180515"/>
                  </a:lnTo>
                  <a:lnTo>
                    <a:pt x="225477" y="185898"/>
                  </a:lnTo>
                  <a:lnTo>
                    <a:pt x="237053" y="191466"/>
                  </a:lnTo>
                  <a:lnTo>
                    <a:pt x="241854" y="194284"/>
                  </a:lnTo>
                  <a:lnTo>
                    <a:pt x="249729" y="199955"/>
                  </a:lnTo>
                  <a:lnTo>
                    <a:pt x="256404" y="208191"/>
                  </a:lnTo>
                  <a:lnTo>
                    <a:pt x="262546" y="217248"/>
                  </a:lnTo>
                  <a:lnTo>
                    <a:pt x="268451" y="224449"/>
                  </a:lnTo>
                  <a:lnTo>
                    <a:pt x="271710" y="230825"/>
                  </a:lnTo>
                  <a:lnTo>
                    <a:pt x="272579" y="233858"/>
                  </a:lnTo>
                  <a:lnTo>
                    <a:pt x="272206" y="236833"/>
                  </a:lnTo>
                  <a:lnTo>
                    <a:pt x="271005" y="239769"/>
                  </a:lnTo>
                  <a:lnTo>
                    <a:pt x="269251" y="242678"/>
                  </a:lnTo>
                  <a:lnTo>
                    <a:pt x="267303" y="250991"/>
                  </a:lnTo>
                  <a:lnTo>
                    <a:pt x="266783" y="255875"/>
                  </a:lnTo>
                  <a:lnTo>
                    <a:pt x="264533" y="260083"/>
                  </a:lnTo>
                  <a:lnTo>
                    <a:pt x="256951" y="267299"/>
                  </a:lnTo>
                  <a:lnTo>
                    <a:pt x="252262" y="270557"/>
                  </a:lnTo>
                  <a:lnTo>
                    <a:pt x="247231" y="273681"/>
                  </a:lnTo>
                  <a:lnTo>
                    <a:pt x="241972" y="276717"/>
                  </a:lnTo>
                  <a:lnTo>
                    <a:pt x="233589" y="282630"/>
                  </a:lnTo>
                  <a:lnTo>
                    <a:pt x="225735" y="288432"/>
                  </a:lnTo>
                  <a:lnTo>
                    <a:pt x="220975" y="291313"/>
                  </a:lnTo>
                  <a:lnTo>
                    <a:pt x="215895" y="294186"/>
                  </a:lnTo>
                  <a:lnTo>
                    <a:pt x="205172" y="299919"/>
                  </a:lnTo>
                  <a:lnTo>
                    <a:pt x="182765" y="311360"/>
                  </a:lnTo>
                  <a:lnTo>
                    <a:pt x="177087" y="313266"/>
                  </a:lnTo>
                  <a:lnTo>
                    <a:pt x="171398" y="314536"/>
                  </a:lnTo>
                  <a:lnTo>
                    <a:pt x="165699" y="315384"/>
                  </a:lnTo>
                  <a:lnTo>
                    <a:pt x="159995" y="315948"/>
                  </a:lnTo>
                  <a:lnTo>
                    <a:pt x="154287" y="316325"/>
                  </a:lnTo>
                  <a:lnTo>
                    <a:pt x="148577" y="316576"/>
                  </a:lnTo>
                  <a:lnTo>
                    <a:pt x="143818" y="317695"/>
                  </a:lnTo>
                  <a:lnTo>
                    <a:pt x="132569" y="322870"/>
                  </a:lnTo>
                  <a:lnTo>
                    <a:pt x="126228" y="324415"/>
                  </a:lnTo>
                  <a:lnTo>
                    <a:pt x="120235" y="325101"/>
                  </a:lnTo>
                  <a:lnTo>
                    <a:pt x="114396" y="325406"/>
                  </a:lnTo>
                  <a:lnTo>
                    <a:pt x="108626" y="325542"/>
                  </a:lnTo>
                  <a:lnTo>
                    <a:pt x="106706" y="326530"/>
                  </a:lnTo>
                  <a:lnTo>
                    <a:pt x="105427" y="328142"/>
                  </a:lnTo>
                  <a:lnTo>
                    <a:pt x="102867" y="33422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5.6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Solve exponential equations</a:t>
            </a:r>
          </a:p>
          <a:p>
            <a:r>
              <a:rPr lang="en-US" dirty="0" smtClean="0"/>
              <a:t>Solve logarithmic equations.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Exponential </a:t>
            </a:r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Basic form: </a:t>
            </a:r>
            <a:r>
              <a:rPr lang="en-US" dirty="0" err="1" smtClean="0"/>
              <a:t>Ca</a:t>
            </a:r>
            <a:r>
              <a:rPr lang="en-US" baseline="30000" dirty="0" err="1" smtClean="0"/>
              <a:t>x</a:t>
            </a:r>
            <a:r>
              <a:rPr lang="en-US" dirty="0" smtClean="0"/>
              <a:t> = k</a:t>
            </a:r>
          </a:p>
          <a:p>
            <a:pPr marL="514350" indent="-514350">
              <a:buAutoNum type="arabicParenR"/>
            </a:pPr>
            <a:r>
              <a:rPr lang="en-US" dirty="0" smtClean="0"/>
              <a:t>Solve for a</a:t>
            </a:r>
            <a:r>
              <a:rPr lang="en-US" baseline="30000" dirty="0" smtClean="0"/>
              <a:t>x</a:t>
            </a:r>
          </a:p>
          <a:p>
            <a:pPr marL="514350" indent="-514350">
              <a:buAutoNum type="arabicParenR"/>
            </a:pPr>
            <a:r>
              <a:rPr lang="en-US" dirty="0" smtClean="0"/>
              <a:t>take the base a log of both sides, which makes the a</a:t>
            </a:r>
            <a:r>
              <a:rPr lang="en-US" baseline="30000" dirty="0" smtClean="0"/>
              <a:t>x </a:t>
            </a:r>
            <a:r>
              <a:rPr lang="en-US" dirty="0" smtClean="0"/>
              <a:t>equal x because..</a:t>
            </a:r>
          </a:p>
          <a:p>
            <a:pPr marL="880110" lvl="1" indent="-514350">
              <a:buNone/>
            </a:pPr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a</a:t>
            </a:r>
            <a:r>
              <a:rPr lang="en-US" baseline="30000" dirty="0" err="1" smtClean="0"/>
              <a:t>x</a:t>
            </a:r>
            <a:r>
              <a:rPr lang="en-US" baseline="30000" dirty="0" smtClean="0"/>
              <a:t> </a:t>
            </a:r>
            <a:r>
              <a:rPr lang="en-US" dirty="0" smtClean="0"/>
              <a:t> = x</a:t>
            </a:r>
          </a:p>
          <a:p>
            <a:pPr marL="514350" indent="-514350">
              <a:buAutoNum type="arabicParenR"/>
            </a:pPr>
            <a:r>
              <a:rPr lang="en-US" dirty="0" smtClean="0"/>
              <a:t>Solve the other side</a:t>
            </a:r>
            <a:endParaRPr lang="en-US" dirty="0"/>
          </a:p>
        </p:txBody>
      </p:sp>
      <p:sp>
        <p:nvSpPr>
          <p:cNvPr id="4" name="SMARTPenAnnotation433"/>
          <p:cNvSpPr/>
          <p:nvPr/>
        </p:nvSpPr>
        <p:spPr>
          <a:xfrm>
            <a:off x="6397952" y="1723072"/>
            <a:ext cx="42853" cy="531496"/>
          </a:xfrm>
          <a:custGeom>
            <a:avLst/>
            <a:gdLst/>
            <a:ahLst/>
            <a:cxnLst/>
            <a:rect l="0" t="0" r="0" b="0"/>
            <a:pathLst>
              <a:path w="42853" h="531496">
                <a:moveTo>
                  <a:pt x="8563" y="0"/>
                </a:moveTo>
                <a:lnTo>
                  <a:pt x="95" y="0"/>
                </a:lnTo>
                <a:lnTo>
                  <a:pt x="0" y="11932"/>
                </a:lnTo>
                <a:lnTo>
                  <a:pt x="948" y="14622"/>
                </a:lnTo>
                <a:lnTo>
                  <a:pt x="2534" y="17368"/>
                </a:lnTo>
                <a:lnTo>
                  <a:pt x="4544" y="20151"/>
                </a:lnTo>
                <a:lnTo>
                  <a:pt x="5883" y="22959"/>
                </a:lnTo>
                <a:lnTo>
                  <a:pt x="6776" y="25784"/>
                </a:lnTo>
                <a:lnTo>
                  <a:pt x="7769" y="32414"/>
                </a:lnTo>
                <a:lnTo>
                  <a:pt x="8327" y="45905"/>
                </a:lnTo>
                <a:lnTo>
                  <a:pt x="8516" y="62020"/>
                </a:lnTo>
                <a:lnTo>
                  <a:pt x="8563" y="147083"/>
                </a:lnTo>
                <a:lnTo>
                  <a:pt x="9515" y="155205"/>
                </a:lnTo>
                <a:lnTo>
                  <a:pt x="11102" y="163478"/>
                </a:lnTo>
                <a:lnTo>
                  <a:pt x="13114" y="171850"/>
                </a:lnTo>
                <a:lnTo>
                  <a:pt x="14454" y="179337"/>
                </a:lnTo>
                <a:lnTo>
                  <a:pt x="15348" y="186233"/>
                </a:lnTo>
                <a:lnTo>
                  <a:pt x="16341" y="200880"/>
                </a:lnTo>
                <a:lnTo>
                  <a:pt x="16782" y="220090"/>
                </a:lnTo>
                <a:lnTo>
                  <a:pt x="17104" y="269524"/>
                </a:lnTo>
                <a:lnTo>
                  <a:pt x="18067" y="277790"/>
                </a:lnTo>
                <a:lnTo>
                  <a:pt x="19661" y="287111"/>
                </a:lnTo>
                <a:lnTo>
                  <a:pt x="21677" y="297135"/>
                </a:lnTo>
                <a:lnTo>
                  <a:pt x="23020" y="306675"/>
                </a:lnTo>
                <a:lnTo>
                  <a:pt x="23916" y="315892"/>
                </a:lnTo>
                <a:lnTo>
                  <a:pt x="24513" y="324895"/>
                </a:lnTo>
                <a:lnTo>
                  <a:pt x="25864" y="332802"/>
                </a:lnTo>
                <a:lnTo>
                  <a:pt x="27717" y="339978"/>
                </a:lnTo>
                <a:lnTo>
                  <a:pt x="29904" y="346667"/>
                </a:lnTo>
                <a:lnTo>
                  <a:pt x="31363" y="353984"/>
                </a:lnTo>
                <a:lnTo>
                  <a:pt x="32335" y="361719"/>
                </a:lnTo>
                <a:lnTo>
                  <a:pt x="32984" y="369733"/>
                </a:lnTo>
                <a:lnTo>
                  <a:pt x="34368" y="377934"/>
                </a:lnTo>
                <a:lnTo>
                  <a:pt x="36244" y="386259"/>
                </a:lnTo>
                <a:lnTo>
                  <a:pt x="38447" y="394666"/>
                </a:lnTo>
                <a:lnTo>
                  <a:pt x="39916" y="403128"/>
                </a:lnTo>
                <a:lnTo>
                  <a:pt x="40895" y="411627"/>
                </a:lnTo>
                <a:lnTo>
                  <a:pt x="41547" y="420151"/>
                </a:lnTo>
                <a:lnTo>
                  <a:pt x="41982" y="428690"/>
                </a:lnTo>
                <a:lnTo>
                  <a:pt x="42466" y="445799"/>
                </a:lnTo>
                <a:lnTo>
                  <a:pt x="42819" y="485276"/>
                </a:lnTo>
                <a:lnTo>
                  <a:pt x="42852" y="5314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34"/>
          <p:cNvSpPr/>
          <p:nvPr/>
        </p:nvSpPr>
        <p:spPr>
          <a:xfrm>
            <a:off x="6535111" y="1688782"/>
            <a:ext cx="300030" cy="557169"/>
          </a:xfrm>
          <a:custGeom>
            <a:avLst/>
            <a:gdLst/>
            <a:ahLst/>
            <a:cxnLst/>
            <a:rect l="0" t="0" r="0" b="0"/>
            <a:pathLst>
              <a:path w="300030" h="557169">
                <a:moveTo>
                  <a:pt x="68571" y="8573"/>
                </a:moveTo>
                <a:lnTo>
                  <a:pt x="64021" y="8573"/>
                </a:lnTo>
                <a:lnTo>
                  <a:pt x="62680" y="9525"/>
                </a:lnTo>
                <a:lnTo>
                  <a:pt x="61786" y="11113"/>
                </a:lnTo>
                <a:lnTo>
                  <a:pt x="57988" y="20438"/>
                </a:lnTo>
                <a:lnTo>
                  <a:pt x="54342" y="29086"/>
                </a:lnTo>
                <a:lnTo>
                  <a:pt x="49463" y="44939"/>
                </a:lnTo>
                <a:lnTo>
                  <a:pt x="42272" y="60623"/>
                </a:lnTo>
                <a:lnTo>
                  <a:pt x="36880" y="72663"/>
                </a:lnTo>
                <a:lnTo>
                  <a:pt x="31309" y="87540"/>
                </a:lnTo>
                <a:lnTo>
                  <a:pt x="28197" y="101137"/>
                </a:lnTo>
                <a:lnTo>
                  <a:pt x="25862" y="114482"/>
                </a:lnTo>
                <a:lnTo>
                  <a:pt x="21650" y="129938"/>
                </a:lnTo>
                <a:lnTo>
                  <a:pt x="16603" y="146333"/>
                </a:lnTo>
                <a:lnTo>
                  <a:pt x="12136" y="162192"/>
                </a:lnTo>
                <a:lnTo>
                  <a:pt x="10152" y="175590"/>
                </a:lnTo>
                <a:lnTo>
                  <a:pt x="9270" y="190435"/>
                </a:lnTo>
                <a:lnTo>
                  <a:pt x="7925" y="206558"/>
                </a:lnTo>
                <a:lnTo>
                  <a:pt x="4152" y="223248"/>
                </a:lnTo>
                <a:lnTo>
                  <a:pt x="2765" y="232652"/>
                </a:lnTo>
                <a:lnTo>
                  <a:pt x="1841" y="242732"/>
                </a:lnTo>
                <a:lnTo>
                  <a:pt x="1224" y="253261"/>
                </a:lnTo>
                <a:lnTo>
                  <a:pt x="539" y="272581"/>
                </a:lnTo>
                <a:lnTo>
                  <a:pt x="100" y="308267"/>
                </a:lnTo>
                <a:lnTo>
                  <a:pt x="0" y="360015"/>
                </a:lnTo>
                <a:lnTo>
                  <a:pt x="2535" y="374637"/>
                </a:lnTo>
                <a:lnTo>
                  <a:pt x="5885" y="388438"/>
                </a:lnTo>
                <a:lnTo>
                  <a:pt x="7373" y="404096"/>
                </a:lnTo>
                <a:lnTo>
                  <a:pt x="10574" y="418041"/>
                </a:lnTo>
                <a:lnTo>
                  <a:pt x="14220" y="430589"/>
                </a:lnTo>
                <a:lnTo>
                  <a:pt x="15840" y="442515"/>
                </a:lnTo>
                <a:lnTo>
                  <a:pt x="19100" y="456706"/>
                </a:lnTo>
                <a:lnTo>
                  <a:pt x="23724" y="471585"/>
                </a:lnTo>
                <a:lnTo>
                  <a:pt x="28954" y="484549"/>
                </a:lnTo>
                <a:lnTo>
                  <a:pt x="32634" y="489720"/>
                </a:lnTo>
                <a:lnTo>
                  <a:pt x="41804" y="498006"/>
                </a:lnTo>
                <a:lnTo>
                  <a:pt x="49690" y="507403"/>
                </a:lnTo>
                <a:lnTo>
                  <a:pt x="53126" y="512577"/>
                </a:lnTo>
                <a:lnTo>
                  <a:pt x="62025" y="520864"/>
                </a:lnTo>
                <a:lnTo>
                  <a:pt x="71376" y="527723"/>
                </a:lnTo>
                <a:lnTo>
                  <a:pt x="78708" y="533946"/>
                </a:lnTo>
                <a:lnTo>
                  <a:pt x="85142" y="539887"/>
                </a:lnTo>
                <a:lnTo>
                  <a:pt x="92128" y="545702"/>
                </a:lnTo>
                <a:lnTo>
                  <a:pt x="96658" y="548586"/>
                </a:lnTo>
                <a:lnTo>
                  <a:pt x="101583" y="551462"/>
                </a:lnTo>
                <a:lnTo>
                  <a:pt x="106771" y="553379"/>
                </a:lnTo>
                <a:lnTo>
                  <a:pt x="112135" y="554657"/>
                </a:lnTo>
                <a:lnTo>
                  <a:pt x="117617" y="555509"/>
                </a:lnTo>
                <a:lnTo>
                  <a:pt x="126246" y="556455"/>
                </a:lnTo>
                <a:lnTo>
                  <a:pt x="133257" y="556876"/>
                </a:lnTo>
                <a:lnTo>
                  <a:pt x="139548" y="557063"/>
                </a:lnTo>
                <a:lnTo>
                  <a:pt x="152995" y="557168"/>
                </a:lnTo>
                <a:lnTo>
                  <a:pt x="158192" y="556230"/>
                </a:lnTo>
                <a:lnTo>
                  <a:pt x="163561" y="554653"/>
                </a:lnTo>
                <a:lnTo>
                  <a:pt x="169045" y="552649"/>
                </a:lnTo>
                <a:lnTo>
                  <a:pt x="174606" y="551312"/>
                </a:lnTo>
                <a:lnTo>
                  <a:pt x="180219" y="550422"/>
                </a:lnTo>
                <a:lnTo>
                  <a:pt x="185865" y="549828"/>
                </a:lnTo>
                <a:lnTo>
                  <a:pt x="194679" y="546628"/>
                </a:lnTo>
                <a:lnTo>
                  <a:pt x="202724" y="542031"/>
                </a:lnTo>
                <a:lnTo>
                  <a:pt x="212649" y="536813"/>
                </a:lnTo>
                <a:lnTo>
                  <a:pt x="228948" y="528520"/>
                </a:lnTo>
                <a:lnTo>
                  <a:pt x="237639" y="522870"/>
                </a:lnTo>
                <a:lnTo>
                  <a:pt x="241291" y="520030"/>
                </a:lnTo>
                <a:lnTo>
                  <a:pt x="247888" y="511795"/>
                </a:lnTo>
                <a:lnTo>
                  <a:pt x="256957" y="496448"/>
                </a:lnTo>
                <a:lnTo>
                  <a:pt x="265676" y="479836"/>
                </a:lnTo>
                <a:lnTo>
                  <a:pt x="277156" y="457156"/>
                </a:lnTo>
                <a:lnTo>
                  <a:pt x="282879" y="443210"/>
                </a:lnTo>
                <a:lnTo>
                  <a:pt x="288596" y="428440"/>
                </a:lnTo>
                <a:lnTo>
                  <a:pt x="294313" y="415525"/>
                </a:lnTo>
                <a:lnTo>
                  <a:pt x="297489" y="400896"/>
                </a:lnTo>
                <a:lnTo>
                  <a:pt x="298899" y="385821"/>
                </a:lnTo>
                <a:lnTo>
                  <a:pt x="299526" y="372771"/>
                </a:lnTo>
                <a:lnTo>
                  <a:pt x="299805" y="358081"/>
                </a:lnTo>
                <a:lnTo>
                  <a:pt x="300029" y="235974"/>
                </a:lnTo>
                <a:lnTo>
                  <a:pt x="297489" y="221083"/>
                </a:lnTo>
                <a:lnTo>
                  <a:pt x="293185" y="204939"/>
                </a:lnTo>
                <a:lnTo>
                  <a:pt x="288097" y="188239"/>
                </a:lnTo>
                <a:lnTo>
                  <a:pt x="282661" y="173832"/>
                </a:lnTo>
                <a:lnTo>
                  <a:pt x="277070" y="161079"/>
                </a:lnTo>
                <a:lnTo>
                  <a:pt x="271409" y="149061"/>
                </a:lnTo>
                <a:lnTo>
                  <a:pt x="254305" y="114341"/>
                </a:lnTo>
                <a:lnTo>
                  <a:pt x="246052" y="102889"/>
                </a:lnTo>
                <a:lnTo>
                  <a:pt x="241184" y="97167"/>
                </a:lnTo>
                <a:lnTo>
                  <a:pt x="236034" y="92401"/>
                </a:lnTo>
                <a:lnTo>
                  <a:pt x="230696" y="88270"/>
                </a:lnTo>
                <a:lnTo>
                  <a:pt x="225232" y="84564"/>
                </a:lnTo>
                <a:lnTo>
                  <a:pt x="216621" y="75367"/>
                </a:lnTo>
                <a:lnTo>
                  <a:pt x="212991" y="70247"/>
                </a:lnTo>
                <a:lnTo>
                  <a:pt x="207713" y="65881"/>
                </a:lnTo>
                <a:lnTo>
                  <a:pt x="201338" y="62018"/>
                </a:lnTo>
                <a:lnTo>
                  <a:pt x="194230" y="58491"/>
                </a:lnTo>
                <a:lnTo>
                  <a:pt x="188539" y="55186"/>
                </a:lnTo>
                <a:lnTo>
                  <a:pt x="179675" y="48975"/>
                </a:lnTo>
                <a:lnTo>
                  <a:pt x="174073" y="45985"/>
                </a:lnTo>
                <a:lnTo>
                  <a:pt x="167481" y="43039"/>
                </a:lnTo>
                <a:lnTo>
                  <a:pt x="160229" y="40123"/>
                </a:lnTo>
                <a:lnTo>
                  <a:pt x="153489" y="38179"/>
                </a:lnTo>
                <a:lnTo>
                  <a:pt x="147090" y="36882"/>
                </a:lnTo>
                <a:lnTo>
                  <a:pt x="140919" y="36018"/>
                </a:lnTo>
                <a:lnTo>
                  <a:pt x="134901" y="34490"/>
                </a:lnTo>
                <a:lnTo>
                  <a:pt x="128983" y="32518"/>
                </a:lnTo>
                <a:lnTo>
                  <a:pt x="123134" y="30251"/>
                </a:lnTo>
                <a:lnTo>
                  <a:pt x="114093" y="25193"/>
                </a:lnTo>
                <a:lnTo>
                  <a:pt x="110350" y="22510"/>
                </a:lnTo>
                <a:lnTo>
                  <a:pt x="101109" y="19530"/>
                </a:lnTo>
                <a:lnTo>
                  <a:pt x="95978" y="18735"/>
                </a:lnTo>
                <a:lnTo>
                  <a:pt x="87737" y="15312"/>
                </a:lnTo>
                <a:lnTo>
                  <a:pt x="80899" y="11568"/>
                </a:lnTo>
                <a:lnTo>
                  <a:pt x="74685" y="9904"/>
                </a:lnTo>
                <a:lnTo>
                  <a:pt x="65832" y="8967"/>
                </a:lnTo>
                <a:lnTo>
                  <a:pt x="62935" y="7883"/>
                </a:lnTo>
                <a:lnTo>
                  <a:pt x="53982" y="1840"/>
                </a:lnTo>
                <a:lnTo>
                  <a:pt x="5142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35"/>
          <p:cNvSpPr/>
          <p:nvPr/>
        </p:nvSpPr>
        <p:spPr>
          <a:xfrm>
            <a:off x="6903719" y="1560194"/>
            <a:ext cx="162879" cy="180024"/>
          </a:xfrm>
          <a:custGeom>
            <a:avLst/>
            <a:gdLst/>
            <a:ahLst/>
            <a:cxnLst/>
            <a:rect l="0" t="0" r="0" b="0"/>
            <a:pathLst>
              <a:path w="162879" h="180024">
                <a:moveTo>
                  <a:pt x="0" y="0"/>
                </a:moveTo>
                <a:lnTo>
                  <a:pt x="8221" y="0"/>
                </a:lnTo>
                <a:lnTo>
                  <a:pt x="8469" y="4551"/>
                </a:lnTo>
                <a:lnTo>
                  <a:pt x="9455" y="5892"/>
                </a:lnTo>
                <a:lnTo>
                  <a:pt x="11067" y="6786"/>
                </a:lnTo>
                <a:lnTo>
                  <a:pt x="13093" y="7381"/>
                </a:lnTo>
                <a:lnTo>
                  <a:pt x="14444" y="8731"/>
                </a:lnTo>
                <a:lnTo>
                  <a:pt x="15344" y="10583"/>
                </a:lnTo>
                <a:lnTo>
                  <a:pt x="17298" y="16134"/>
                </a:lnTo>
                <a:lnTo>
                  <a:pt x="19152" y="20281"/>
                </a:lnTo>
                <a:lnTo>
                  <a:pt x="21341" y="24951"/>
                </a:lnTo>
                <a:lnTo>
                  <a:pt x="22800" y="29017"/>
                </a:lnTo>
                <a:lnTo>
                  <a:pt x="23772" y="32680"/>
                </a:lnTo>
                <a:lnTo>
                  <a:pt x="24421" y="36074"/>
                </a:lnTo>
                <a:lnTo>
                  <a:pt x="25806" y="39290"/>
                </a:lnTo>
                <a:lnTo>
                  <a:pt x="27681" y="42386"/>
                </a:lnTo>
                <a:lnTo>
                  <a:pt x="29884" y="45402"/>
                </a:lnTo>
                <a:lnTo>
                  <a:pt x="32306" y="49318"/>
                </a:lnTo>
                <a:lnTo>
                  <a:pt x="34872" y="53834"/>
                </a:lnTo>
                <a:lnTo>
                  <a:pt x="37536" y="58750"/>
                </a:lnTo>
                <a:lnTo>
                  <a:pt x="41217" y="62979"/>
                </a:lnTo>
                <a:lnTo>
                  <a:pt x="45576" y="66751"/>
                </a:lnTo>
                <a:lnTo>
                  <a:pt x="50386" y="70218"/>
                </a:lnTo>
                <a:lnTo>
                  <a:pt x="54546" y="74435"/>
                </a:lnTo>
                <a:lnTo>
                  <a:pt x="58272" y="79151"/>
                </a:lnTo>
                <a:lnTo>
                  <a:pt x="61708" y="84200"/>
                </a:lnTo>
                <a:lnTo>
                  <a:pt x="64951" y="88518"/>
                </a:lnTo>
                <a:lnTo>
                  <a:pt x="68066" y="92350"/>
                </a:lnTo>
                <a:lnTo>
                  <a:pt x="71095" y="95857"/>
                </a:lnTo>
                <a:lnTo>
                  <a:pt x="74067" y="99147"/>
                </a:lnTo>
                <a:lnTo>
                  <a:pt x="79908" y="105343"/>
                </a:lnTo>
                <a:lnTo>
                  <a:pt x="113944" y="139655"/>
                </a:lnTo>
                <a:lnTo>
                  <a:pt x="117874" y="142634"/>
                </a:lnTo>
                <a:lnTo>
                  <a:pt x="122397" y="145572"/>
                </a:lnTo>
                <a:lnTo>
                  <a:pt x="127319" y="148483"/>
                </a:lnTo>
                <a:lnTo>
                  <a:pt x="131552" y="151376"/>
                </a:lnTo>
                <a:lnTo>
                  <a:pt x="135327" y="154258"/>
                </a:lnTo>
                <a:lnTo>
                  <a:pt x="138795" y="157131"/>
                </a:lnTo>
                <a:lnTo>
                  <a:pt x="142061" y="159047"/>
                </a:lnTo>
                <a:lnTo>
                  <a:pt x="145189" y="160324"/>
                </a:lnTo>
                <a:lnTo>
                  <a:pt x="148228" y="161175"/>
                </a:lnTo>
                <a:lnTo>
                  <a:pt x="150254" y="162695"/>
                </a:lnTo>
                <a:lnTo>
                  <a:pt x="151605" y="164661"/>
                </a:lnTo>
                <a:lnTo>
                  <a:pt x="152505" y="166924"/>
                </a:lnTo>
                <a:lnTo>
                  <a:pt x="156045" y="171979"/>
                </a:lnTo>
                <a:lnTo>
                  <a:pt x="162878" y="18002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36"/>
          <p:cNvSpPr/>
          <p:nvPr/>
        </p:nvSpPr>
        <p:spPr>
          <a:xfrm>
            <a:off x="6903719" y="1585912"/>
            <a:ext cx="128589" cy="154306"/>
          </a:xfrm>
          <a:custGeom>
            <a:avLst/>
            <a:gdLst/>
            <a:ahLst/>
            <a:cxnLst/>
            <a:rect l="0" t="0" r="0" b="0"/>
            <a:pathLst>
              <a:path w="128589" h="154306">
                <a:moveTo>
                  <a:pt x="128588" y="0"/>
                </a:moveTo>
                <a:lnTo>
                  <a:pt x="108189" y="20400"/>
                </a:lnTo>
                <a:lnTo>
                  <a:pt x="105464" y="24077"/>
                </a:lnTo>
                <a:lnTo>
                  <a:pt x="102694" y="28434"/>
                </a:lnTo>
                <a:lnTo>
                  <a:pt x="99896" y="33243"/>
                </a:lnTo>
                <a:lnTo>
                  <a:pt x="96125" y="38355"/>
                </a:lnTo>
                <a:lnTo>
                  <a:pt x="91706" y="43667"/>
                </a:lnTo>
                <a:lnTo>
                  <a:pt x="86855" y="49114"/>
                </a:lnTo>
                <a:lnTo>
                  <a:pt x="82668" y="54650"/>
                </a:lnTo>
                <a:lnTo>
                  <a:pt x="78925" y="60246"/>
                </a:lnTo>
                <a:lnTo>
                  <a:pt x="75477" y="65881"/>
                </a:lnTo>
                <a:lnTo>
                  <a:pt x="72226" y="71544"/>
                </a:lnTo>
                <a:lnTo>
                  <a:pt x="66073" y="82915"/>
                </a:lnTo>
                <a:lnTo>
                  <a:pt x="62147" y="87662"/>
                </a:lnTo>
                <a:lnTo>
                  <a:pt x="57624" y="91779"/>
                </a:lnTo>
                <a:lnTo>
                  <a:pt x="52704" y="95476"/>
                </a:lnTo>
                <a:lnTo>
                  <a:pt x="48471" y="99845"/>
                </a:lnTo>
                <a:lnTo>
                  <a:pt x="44697" y="104664"/>
                </a:lnTo>
                <a:lnTo>
                  <a:pt x="41228" y="109781"/>
                </a:lnTo>
                <a:lnTo>
                  <a:pt x="37963" y="114145"/>
                </a:lnTo>
                <a:lnTo>
                  <a:pt x="34834" y="118007"/>
                </a:lnTo>
                <a:lnTo>
                  <a:pt x="31795" y="121533"/>
                </a:lnTo>
                <a:lnTo>
                  <a:pt x="28817" y="124837"/>
                </a:lnTo>
                <a:lnTo>
                  <a:pt x="22968" y="131048"/>
                </a:lnTo>
                <a:lnTo>
                  <a:pt x="14319" y="139900"/>
                </a:lnTo>
                <a:lnTo>
                  <a:pt x="12404" y="142797"/>
                </a:lnTo>
                <a:lnTo>
                  <a:pt x="11127" y="145680"/>
                </a:lnTo>
                <a:lnTo>
                  <a:pt x="10276" y="148555"/>
                </a:lnTo>
                <a:lnTo>
                  <a:pt x="8755" y="150472"/>
                </a:lnTo>
                <a:lnTo>
                  <a:pt x="6790" y="151750"/>
                </a:lnTo>
                <a:lnTo>
                  <a:pt x="0" y="15430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37"/>
          <p:cNvSpPr/>
          <p:nvPr/>
        </p:nvSpPr>
        <p:spPr>
          <a:xfrm>
            <a:off x="7152322" y="1637347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0"/>
                </a:moveTo>
                <a:lnTo>
                  <a:pt x="12771" y="0"/>
                </a:lnTo>
                <a:lnTo>
                  <a:pt x="15181" y="953"/>
                </a:lnTo>
                <a:lnTo>
                  <a:pt x="17741" y="2540"/>
                </a:lnTo>
                <a:lnTo>
                  <a:pt x="20400" y="4551"/>
                </a:lnTo>
                <a:lnTo>
                  <a:pt x="23125" y="5891"/>
                </a:lnTo>
                <a:lnTo>
                  <a:pt x="25894" y="6785"/>
                </a:lnTo>
                <a:lnTo>
                  <a:pt x="28693" y="7381"/>
                </a:lnTo>
                <a:lnTo>
                  <a:pt x="31511" y="7778"/>
                </a:lnTo>
                <a:lnTo>
                  <a:pt x="34343" y="8043"/>
                </a:lnTo>
                <a:lnTo>
                  <a:pt x="37182" y="8219"/>
                </a:lnTo>
                <a:lnTo>
                  <a:pt x="45418" y="8416"/>
                </a:lnTo>
                <a:lnTo>
                  <a:pt x="50280" y="8468"/>
                </a:lnTo>
                <a:lnTo>
                  <a:pt x="54476" y="9455"/>
                </a:lnTo>
                <a:lnTo>
                  <a:pt x="58225" y="11066"/>
                </a:lnTo>
                <a:lnTo>
                  <a:pt x="61676" y="13092"/>
                </a:lnTo>
                <a:lnTo>
                  <a:pt x="65883" y="14443"/>
                </a:lnTo>
                <a:lnTo>
                  <a:pt x="70592" y="15344"/>
                </a:lnTo>
                <a:lnTo>
                  <a:pt x="75636" y="15944"/>
                </a:lnTo>
                <a:lnTo>
                  <a:pt x="79952" y="16345"/>
                </a:lnTo>
                <a:lnTo>
                  <a:pt x="83782" y="16611"/>
                </a:lnTo>
                <a:lnTo>
                  <a:pt x="87286" y="16789"/>
                </a:lnTo>
                <a:lnTo>
                  <a:pt x="96261" y="16987"/>
                </a:lnTo>
                <a:lnTo>
                  <a:pt x="171450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38"/>
          <p:cNvSpPr/>
          <p:nvPr/>
        </p:nvSpPr>
        <p:spPr>
          <a:xfrm>
            <a:off x="7212330" y="1560194"/>
            <a:ext cx="42863" cy="180024"/>
          </a:xfrm>
          <a:custGeom>
            <a:avLst/>
            <a:gdLst/>
            <a:ahLst/>
            <a:cxnLst/>
            <a:rect l="0" t="0" r="0" b="0"/>
            <a:pathLst>
              <a:path w="42863" h="180024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6785" y="9326"/>
                </a:lnTo>
                <a:lnTo>
                  <a:pt x="7381" y="11932"/>
                </a:lnTo>
                <a:lnTo>
                  <a:pt x="8730" y="14623"/>
                </a:lnTo>
                <a:lnTo>
                  <a:pt x="10583" y="17369"/>
                </a:lnTo>
                <a:lnTo>
                  <a:pt x="12770" y="20152"/>
                </a:lnTo>
                <a:lnTo>
                  <a:pt x="14228" y="23912"/>
                </a:lnTo>
                <a:lnTo>
                  <a:pt x="15200" y="28324"/>
                </a:lnTo>
                <a:lnTo>
                  <a:pt x="15848" y="33170"/>
                </a:lnTo>
                <a:lnTo>
                  <a:pt x="16281" y="38306"/>
                </a:lnTo>
                <a:lnTo>
                  <a:pt x="16569" y="43635"/>
                </a:lnTo>
                <a:lnTo>
                  <a:pt x="16889" y="54636"/>
                </a:lnTo>
                <a:lnTo>
                  <a:pt x="17130" y="94318"/>
                </a:lnTo>
                <a:lnTo>
                  <a:pt x="17144" y="134304"/>
                </a:lnTo>
                <a:lnTo>
                  <a:pt x="18097" y="139066"/>
                </a:lnTo>
                <a:lnTo>
                  <a:pt x="19684" y="143194"/>
                </a:lnTo>
                <a:lnTo>
                  <a:pt x="21695" y="146898"/>
                </a:lnTo>
                <a:lnTo>
                  <a:pt x="23036" y="150319"/>
                </a:lnTo>
                <a:lnTo>
                  <a:pt x="23929" y="153553"/>
                </a:lnTo>
                <a:lnTo>
                  <a:pt x="24525" y="156662"/>
                </a:lnTo>
                <a:lnTo>
                  <a:pt x="25875" y="159686"/>
                </a:lnTo>
                <a:lnTo>
                  <a:pt x="27728" y="162655"/>
                </a:lnTo>
                <a:lnTo>
                  <a:pt x="29915" y="165587"/>
                </a:lnTo>
                <a:lnTo>
                  <a:pt x="31373" y="168494"/>
                </a:lnTo>
                <a:lnTo>
                  <a:pt x="32345" y="171384"/>
                </a:lnTo>
                <a:lnTo>
                  <a:pt x="32993" y="174264"/>
                </a:lnTo>
                <a:lnTo>
                  <a:pt x="34378" y="176184"/>
                </a:lnTo>
                <a:lnTo>
                  <a:pt x="36253" y="177464"/>
                </a:lnTo>
                <a:lnTo>
                  <a:pt x="42862" y="18002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39"/>
          <p:cNvSpPr/>
          <p:nvPr/>
        </p:nvSpPr>
        <p:spPr>
          <a:xfrm>
            <a:off x="7366634" y="1491648"/>
            <a:ext cx="240032" cy="188550"/>
          </a:xfrm>
          <a:custGeom>
            <a:avLst/>
            <a:gdLst/>
            <a:ahLst/>
            <a:cxnLst/>
            <a:rect l="0" t="0" r="0" b="0"/>
            <a:pathLst>
              <a:path w="240032" h="188550">
                <a:moveTo>
                  <a:pt x="0" y="25684"/>
                </a:moveTo>
                <a:lnTo>
                  <a:pt x="0" y="18303"/>
                </a:lnTo>
                <a:lnTo>
                  <a:pt x="953" y="17906"/>
                </a:lnTo>
                <a:lnTo>
                  <a:pt x="4551" y="17465"/>
                </a:lnTo>
                <a:lnTo>
                  <a:pt x="11866" y="14729"/>
                </a:lnTo>
                <a:lnTo>
                  <a:pt x="16483" y="12665"/>
                </a:lnTo>
                <a:lnTo>
                  <a:pt x="20514" y="11290"/>
                </a:lnTo>
                <a:lnTo>
                  <a:pt x="27533" y="9762"/>
                </a:lnTo>
                <a:lnTo>
                  <a:pt x="31690" y="8402"/>
                </a:lnTo>
                <a:lnTo>
                  <a:pt x="36367" y="6542"/>
                </a:lnTo>
                <a:lnTo>
                  <a:pt x="41389" y="4350"/>
                </a:lnTo>
                <a:lnTo>
                  <a:pt x="45691" y="2889"/>
                </a:lnTo>
                <a:lnTo>
                  <a:pt x="53010" y="1265"/>
                </a:lnTo>
                <a:lnTo>
                  <a:pt x="57247" y="832"/>
                </a:lnTo>
                <a:lnTo>
                  <a:pt x="61978" y="544"/>
                </a:lnTo>
                <a:lnTo>
                  <a:pt x="72314" y="223"/>
                </a:lnTo>
                <a:lnTo>
                  <a:pt x="95577" y="0"/>
                </a:lnTo>
                <a:lnTo>
                  <a:pt x="99914" y="942"/>
                </a:lnTo>
                <a:lnTo>
                  <a:pt x="104709" y="2522"/>
                </a:lnTo>
                <a:lnTo>
                  <a:pt x="109811" y="4527"/>
                </a:lnTo>
                <a:lnTo>
                  <a:pt x="114165" y="5865"/>
                </a:lnTo>
                <a:lnTo>
                  <a:pt x="121543" y="7350"/>
                </a:lnTo>
                <a:lnTo>
                  <a:pt x="125796" y="8699"/>
                </a:lnTo>
                <a:lnTo>
                  <a:pt x="130537" y="10551"/>
                </a:lnTo>
                <a:lnTo>
                  <a:pt x="135602" y="12738"/>
                </a:lnTo>
                <a:lnTo>
                  <a:pt x="138979" y="15148"/>
                </a:lnTo>
                <a:lnTo>
                  <a:pt x="141230" y="17708"/>
                </a:lnTo>
                <a:lnTo>
                  <a:pt x="144685" y="23091"/>
                </a:lnTo>
                <a:lnTo>
                  <a:pt x="149394" y="28659"/>
                </a:lnTo>
                <a:lnTo>
                  <a:pt x="151031" y="32430"/>
                </a:lnTo>
                <a:lnTo>
                  <a:pt x="152123" y="36849"/>
                </a:lnTo>
                <a:lnTo>
                  <a:pt x="152850" y="41700"/>
                </a:lnTo>
                <a:lnTo>
                  <a:pt x="153335" y="45886"/>
                </a:lnTo>
                <a:lnTo>
                  <a:pt x="153659" y="49630"/>
                </a:lnTo>
                <a:lnTo>
                  <a:pt x="153875" y="53078"/>
                </a:lnTo>
                <a:lnTo>
                  <a:pt x="153066" y="57281"/>
                </a:lnTo>
                <a:lnTo>
                  <a:pt x="151574" y="61989"/>
                </a:lnTo>
                <a:lnTo>
                  <a:pt x="149627" y="67032"/>
                </a:lnTo>
                <a:lnTo>
                  <a:pt x="148329" y="71347"/>
                </a:lnTo>
                <a:lnTo>
                  <a:pt x="147464" y="75176"/>
                </a:lnTo>
                <a:lnTo>
                  <a:pt x="146888" y="78681"/>
                </a:lnTo>
                <a:lnTo>
                  <a:pt x="144598" y="82923"/>
                </a:lnTo>
                <a:lnTo>
                  <a:pt x="141166" y="87656"/>
                </a:lnTo>
                <a:lnTo>
                  <a:pt x="136973" y="92716"/>
                </a:lnTo>
                <a:lnTo>
                  <a:pt x="133226" y="97042"/>
                </a:lnTo>
                <a:lnTo>
                  <a:pt x="129775" y="100879"/>
                </a:lnTo>
                <a:lnTo>
                  <a:pt x="126522" y="104389"/>
                </a:lnTo>
                <a:lnTo>
                  <a:pt x="123401" y="108634"/>
                </a:lnTo>
                <a:lnTo>
                  <a:pt x="120367" y="113369"/>
                </a:lnTo>
                <a:lnTo>
                  <a:pt x="117392" y="118431"/>
                </a:lnTo>
                <a:lnTo>
                  <a:pt x="114457" y="122758"/>
                </a:lnTo>
                <a:lnTo>
                  <a:pt x="111547" y="126595"/>
                </a:lnTo>
                <a:lnTo>
                  <a:pt x="108655" y="130105"/>
                </a:lnTo>
                <a:lnTo>
                  <a:pt x="105775" y="133398"/>
                </a:lnTo>
                <a:lnTo>
                  <a:pt x="102901" y="136546"/>
                </a:lnTo>
                <a:lnTo>
                  <a:pt x="100034" y="139597"/>
                </a:lnTo>
                <a:lnTo>
                  <a:pt x="97170" y="143536"/>
                </a:lnTo>
                <a:lnTo>
                  <a:pt x="94308" y="148067"/>
                </a:lnTo>
                <a:lnTo>
                  <a:pt x="91447" y="152993"/>
                </a:lnTo>
                <a:lnTo>
                  <a:pt x="88587" y="157229"/>
                </a:lnTo>
                <a:lnTo>
                  <a:pt x="85728" y="161006"/>
                </a:lnTo>
                <a:lnTo>
                  <a:pt x="82870" y="164476"/>
                </a:lnTo>
                <a:lnTo>
                  <a:pt x="80012" y="166790"/>
                </a:lnTo>
                <a:lnTo>
                  <a:pt x="77154" y="168332"/>
                </a:lnTo>
                <a:lnTo>
                  <a:pt x="74297" y="169360"/>
                </a:lnTo>
                <a:lnTo>
                  <a:pt x="72391" y="170998"/>
                </a:lnTo>
                <a:lnTo>
                  <a:pt x="71121" y="173043"/>
                </a:lnTo>
                <a:lnTo>
                  <a:pt x="69709" y="177854"/>
                </a:lnTo>
                <a:lnTo>
                  <a:pt x="69082" y="183168"/>
                </a:lnTo>
                <a:lnTo>
                  <a:pt x="68625" y="188088"/>
                </a:lnTo>
                <a:lnTo>
                  <a:pt x="75433" y="188468"/>
                </a:lnTo>
                <a:lnTo>
                  <a:pt x="93284" y="188549"/>
                </a:lnTo>
                <a:lnTo>
                  <a:pt x="98384" y="187601"/>
                </a:lnTo>
                <a:lnTo>
                  <a:pt x="103690" y="186016"/>
                </a:lnTo>
                <a:lnTo>
                  <a:pt x="109132" y="184007"/>
                </a:lnTo>
                <a:lnTo>
                  <a:pt x="115617" y="182668"/>
                </a:lnTo>
                <a:lnTo>
                  <a:pt x="122798" y="181775"/>
                </a:lnTo>
                <a:lnTo>
                  <a:pt x="130444" y="181180"/>
                </a:lnTo>
                <a:lnTo>
                  <a:pt x="138397" y="179830"/>
                </a:lnTo>
                <a:lnTo>
                  <a:pt x="146557" y="177978"/>
                </a:lnTo>
                <a:lnTo>
                  <a:pt x="154855" y="175791"/>
                </a:lnTo>
                <a:lnTo>
                  <a:pt x="162293" y="174333"/>
                </a:lnTo>
                <a:lnTo>
                  <a:pt x="169155" y="173361"/>
                </a:lnTo>
                <a:lnTo>
                  <a:pt x="175635" y="172713"/>
                </a:lnTo>
                <a:lnTo>
                  <a:pt x="182813" y="172281"/>
                </a:lnTo>
                <a:lnTo>
                  <a:pt x="198408" y="171801"/>
                </a:lnTo>
                <a:lnTo>
                  <a:pt x="240031" y="17141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40"/>
          <p:cNvSpPr/>
          <p:nvPr/>
        </p:nvSpPr>
        <p:spPr>
          <a:xfrm>
            <a:off x="7503794" y="2057400"/>
            <a:ext cx="188597" cy="25718"/>
          </a:xfrm>
          <a:custGeom>
            <a:avLst/>
            <a:gdLst/>
            <a:ahLst/>
            <a:cxnLst/>
            <a:rect l="0" t="0" r="0" b="0"/>
            <a:pathLst>
              <a:path w="188597" h="25718">
                <a:moveTo>
                  <a:pt x="0" y="25717"/>
                </a:moveTo>
                <a:lnTo>
                  <a:pt x="4552" y="21166"/>
                </a:lnTo>
                <a:lnTo>
                  <a:pt x="7797" y="19826"/>
                </a:lnTo>
                <a:lnTo>
                  <a:pt x="11865" y="18932"/>
                </a:lnTo>
                <a:lnTo>
                  <a:pt x="16483" y="18336"/>
                </a:lnTo>
                <a:lnTo>
                  <a:pt x="20514" y="17939"/>
                </a:lnTo>
                <a:lnTo>
                  <a:pt x="24154" y="17674"/>
                </a:lnTo>
                <a:lnTo>
                  <a:pt x="27533" y="17498"/>
                </a:lnTo>
                <a:lnTo>
                  <a:pt x="33827" y="17302"/>
                </a:lnTo>
                <a:lnTo>
                  <a:pt x="45266" y="17191"/>
                </a:lnTo>
                <a:lnTo>
                  <a:pt x="87559" y="17147"/>
                </a:lnTo>
                <a:lnTo>
                  <a:pt x="94568" y="16194"/>
                </a:lnTo>
                <a:lnTo>
                  <a:pt x="101145" y="14606"/>
                </a:lnTo>
                <a:lnTo>
                  <a:pt x="107435" y="12595"/>
                </a:lnTo>
                <a:lnTo>
                  <a:pt x="114487" y="11254"/>
                </a:lnTo>
                <a:lnTo>
                  <a:pt x="122045" y="10360"/>
                </a:lnTo>
                <a:lnTo>
                  <a:pt x="129940" y="9764"/>
                </a:lnTo>
                <a:lnTo>
                  <a:pt x="137110" y="9367"/>
                </a:lnTo>
                <a:lnTo>
                  <a:pt x="150156" y="8925"/>
                </a:lnTo>
                <a:lnTo>
                  <a:pt x="156302" y="7855"/>
                </a:lnTo>
                <a:lnTo>
                  <a:pt x="162303" y="6189"/>
                </a:lnTo>
                <a:lnTo>
                  <a:pt x="168211" y="4126"/>
                </a:lnTo>
                <a:lnTo>
                  <a:pt x="173100" y="2750"/>
                </a:lnTo>
                <a:lnTo>
                  <a:pt x="177313" y="1833"/>
                </a:lnTo>
                <a:lnTo>
                  <a:pt x="18859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41"/>
          <p:cNvSpPr/>
          <p:nvPr/>
        </p:nvSpPr>
        <p:spPr>
          <a:xfrm>
            <a:off x="7520940" y="2168842"/>
            <a:ext cx="274320" cy="25719"/>
          </a:xfrm>
          <a:custGeom>
            <a:avLst/>
            <a:gdLst/>
            <a:ahLst/>
            <a:cxnLst/>
            <a:rect l="0" t="0" r="0" b="0"/>
            <a:pathLst>
              <a:path w="274320" h="25719">
                <a:moveTo>
                  <a:pt x="0" y="25718"/>
                </a:moveTo>
                <a:lnTo>
                  <a:pt x="11931" y="25718"/>
                </a:lnTo>
                <a:lnTo>
                  <a:pt x="13669" y="24765"/>
                </a:lnTo>
                <a:lnTo>
                  <a:pt x="14827" y="23178"/>
                </a:lnTo>
                <a:lnTo>
                  <a:pt x="15600" y="21167"/>
                </a:lnTo>
                <a:lnTo>
                  <a:pt x="18020" y="19826"/>
                </a:lnTo>
                <a:lnTo>
                  <a:pt x="21538" y="18932"/>
                </a:lnTo>
                <a:lnTo>
                  <a:pt x="25788" y="18337"/>
                </a:lnTo>
                <a:lnTo>
                  <a:pt x="30527" y="17939"/>
                </a:lnTo>
                <a:lnTo>
                  <a:pt x="35591" y="17675"/>
                </a:lnTo>
                <a:lnTo>
                  <a:pt x="40872" y="17498"/>
                </a:lnTo>
                <a:lnTo>
                  <a:pt x="46298" y="16428"/>
                </a:lnTo>
                <a:lnTo>
                  <a:pt x="51821" y="14762"/>
                </a:lnTo>
                <a:lnTo>
                  <a:pt x="57407" y="12699"/>
                </a:lnTo>
                <a:lnTo>
                  <a:pt x="63989" y="11323"/>
                </a:lnTo>
                <a:lnTo>
                  <a:pt x="71234" y="10406"/>
                </a:lnTo>
                <a:lnTo>
                  <a:pt x="78922" y="9795"/>
                </a:lnTo>
                <a:lnTo>
                  <a:pt x="85952" y="9388"/>
                </a:lnTo>
                <a:lnTo>
                  <a:pt x="98843" y="8935"/>
                </a:lnTo>
                <a:lnTo>
                  <a:pt x="135219" y="8620"/>
                </a:lnTo>
                <a:lnTo>
                  <a:pt x="227294" y="8573"/>
                </a:lnTo>
                <a:lnTo>
                  <a:pt x="233444" y="7620"/>
                </a:lnTo>
                <a:lnTo>
                  <a:pt x="239449" y="6033"/>
                </a:lnTo>
                <a:lnTo>
                  <a:pt x="245358" y="4022"/>
                </a:lnTo>
                <a:lnTo>
                  <a:pt x="251201" y="2681"/>
                </a:lnTo>
                <a:lnTo>
                  <a:pt x="257003" y="1787"/>
                </a:lnTo>
                <a:lnTo>
                  <a:pt x="274319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42"/>
          <p:cNvSpPr/>
          <p:nvPr/>
        </p:nvSpPr>
        <p:spPr>
          <a:xfrm>
            <a:off x="7923847" y="1825942"/>
            <a:ext cx="77154" cy="471489"/>
          </a:xfrm>
          <a:custGeom>
            <a:avLst/>
            <a:gdLst/>
            <a:ahLst/>
            <a:cxnLst/>
            <a:rect l="0" t="0" r="0" b="0"/>
            <a:pathLst>
              <a:path w="77154" h="471489">
                <a:moveTo>
                  <a:pt x="0" y="0"/>
                </a:moveTo>
                <a:lnTo>
                  <a:pt x="0" y="12770"/>
                </a:lnTo>
                <a:lnTo>
                  <a:pt x="953" y="16133"/>
                </a:lnTo>
                <a:lnTo>
                  <a:pt x="2540" y="20281"/>
                </a:lnTo>
                <a:lnTo>
                  <a:pt x="4551" y="24951"/>
                </a:lnTo>
                <a:lnTo>
                  <a:pt x="6785" y="35219"/>
                </a:lnTo>
                <a:lnTo>
                  <a:pt x="8730" y="47085"/>
                </a:lnTo>
                <a:lnTo>
                  <a:pt x="10583" y="54250"/>
                </a:lnTo>
                <a:lnTo>
                  <a:pt x="12771" y="61885"/>
                </a:lnTo>
                <a:lnTo>
                  <a:pt x="14228" y="68879"/>
                </a:lnTo>
                <a:lnTo>
                  <a:pt x="15849" y="81730"/>
                </a:lnTo>
                <a:lnTo>
                  <a:pt x="16569" y="96332"/>
                </a:lnTo>
                <a:lnTo>
                  <a:pt x="16761" y="104226"/>
                </a:lnTo>
                <a:lnTo>
                  <a:pt x="17842" y="113299"/>
                </a:lnTo>
                <a:lnTo>
                  <a:pt x="19514" y="123158"/>
                </a:lnTo>
                <a:lnTo>
                  <a:pt x="21582" y="133540"/>
                </a:lnTo>
                <a:lnTo>
                  <a:pt x="22960" y="144272"/>
                </a:lnTo>
                <a:lnTo>
                  <a:pt x="23880" y="155236"/>
                </a:lnTo>
                <a:lnTo>
                  <a:pt x="24492" y="166356"/>
                </a:lnTo>
                <a:lnTo>
                  <a:pt x="25174" y="188871"/>
                </a:lnTo>
                <a:lnTo>
                  <a:pt x="25670" y="254659"/>
                </a:lnTo>
                <a:lnTo>
                  <a:pt x="25686" y="264070"/>
                </a:lnTo>
                <a:lnTo>
                  <a:pt x="26649" y="274155"/>
                </a:lnTo>
                <a:lnTo>
                  <a:pt x="28244" y="284687"/>
                </a:lnTo>
                <a:lnTo>
                  <a:pt x="30259" y="295519"/>
                </a:lnTo>
                <a:lnTo>
                  <a:pt x="31603" y="305598"/>
                </a:lnTo>
                <a:lnTo>
                  <a:pt x="32499" y="315174"/>
                </a:lnTo>
                <a:lnTo>
                  <a:pt x="33096" y="324416"/>
                </a:lnTo>
                <a:lnTo>
                  <a:pt x="33760" y="342305"/>
                </a:lnTo>
                <a:lnTo>
                  <a:pt x="34185" y="372522"/>
                </a:lnTo>
                <a:lnTo>
                  <a:pt x="35173" y="379793"/>
                </a:lnTo>
                <a:lnTo>
                  <a:pt x="36784" y="387498"/>
                </a:lnTo>
                <a:lnTo>
                  <a:pt x="38810" y="395492"/>
                </a:lnTo>
                <a:lnTo>
                  <a:pt x="41114" y="402726"/>
                </a:lnTo>
                <a:lnTo>
                  <a:pt x="43601" y="409454"/>
                </a:lnTo>
                <a:lnTo>
                  <a:pt x="46213" y="415845"/>
                </a:lnTo>
                <a:lnTo>
                  <a:pt x="47954" y="422010"/>
                </a:lnTo>
                <a:lnTo>
                  <a:pt x="49888" y="433940"/>
                </a:lnTo>
                <a:lnTo>
                  <a:pt x="51356" y="438836"/>
                </a:lnTo>
                <a:lnTo>
                  <a:pt x="53287" y="443052"/>
                </a:lnTo>
                <a:lnTo>
                  <a:pt x="55527" y="446816"/>
                </a:lnTo>
                <a:lnTo>
                  <a:pt x="57021" y="450277"/>
                </a:lnTo>
                <a:lnTo>
                  <a:pt x="58679" y="456663"/>
                </a:lnTo>
                <a:lnTo>
                  <a:pt x="59614" y="465614"/>
                </a:lnTo>
                <a:lnTo>
                  <a:pt x="60698" y="467571"/>
                </a:lnTo>
                <a:lnTo>
                  <a:pt x="62373" y="468877"/>
                </a:lnTo>
                <a:lnTo>
                  <a:pt x="64442" y="469747"/>
                </a:lnTo>
                <a:lnTo>
                  <a:pt x="66774" y="470327"/>
                </a:lnTo>
                <a:lnTo>
                  <a:pt x="69281" y="470714"/>
                </a:lnTo>
                <a:lnTo>
                  <a:pt x="77153" y="47148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43"/>
          <p:cNvSpPr/>
          <p:nvPr/>
        </p:nvSpPr>
        <p:spPr>
          <a:xfrm>
            <a:off x="8086759" y="1808797"/>
            <a:ext cx="394193" cy="467520"/>
          </a:xfrm>
          <a:custGeom>
            <a:avLst/>
            <a:gdLst/>
            <a:ahLst/>
            <a:cxnLst/>
            <a:rect l="0" t="0" r="0" b="0"/>
            <a:pathLst>
              <a:path w="394193" h="467520">
                <a:moveTo>
                  <a:pt x="85691" y="0"/>
                </a:moveTo>
                <a:lnTo>
                  <a:pt x="78310" y="0"/>
                </a:lnTo>
                <a:lnTo>
                  <a:pt x="72921" y="4551"/>
                </a:lnTo>
                <a:lnTo>
                  <a:pt x="71462" y="6844"/>
                </a:lnTo>
                <a:lnTo>
                  <a:pt x="68457" y="14622"/>
                </a:lnTo>
                <a:lnTo>
                  <a:pt x="59391" y="28324"/>
                </a:lnTo>
                <a:lnTo>
                  <a:pt x="54000" y="38306"/>
                </a:lnTo>
                <a:lnTo>
                  <a:pt x="39937" y="65875"/>
                </a:lnTo>
                <a:lnTo>
                  <a:pt x="34241" y="79760"/>
                </a:lnTo>
                <a:lnTo>
                  <a:pt x="28534" y="95457"/>
                </a:lnTo>
                <a:lnTo>
                  <a:pt x="14253" y="137313"/>
                </a:lnTo>
                <a:lnTo>
                  <a:pt x="12348" y="145834"/>
                </a:lnTo>
                <a:lnTo>
                  <a:pt x="11078" y="154373"/>
                </a:lnTo>
                <a:lnTo>
                  <a:pt x="10232" y="162923"/>
                </a:lnTo>
                <a:lnTo>
                  <a:pt x="8714" y="171480"/>
                </a:lnTo>
                <a:lnTo>
                  <a:pt x="6750" y="180043"/>
                </a:lnTo>
                <a:lnTo>
                  <a:pt x="4488" y="188608"/>
                </a:lnTo>
                <a:lnTo>
                  <a:pt x="2982" y="197177"/>
                </a:lnTo>
                <a:lnTo>
                  <a:pt x="1975" y="205746"/>
                </a:lnTo>
                <a:lnTo>
                  <a:pt x="1306" y="214317"/>
                </a:lnTo>
                <a:lnTo>
                  <a:pt x="859" y="222888"/>
                </a:lnTo>
                <a:lnTo>
                  <a:pt x="362" y="240031"/>
                </a:lnTo>
                <a:lnTo>
                  <a:pt x="0" y="291465"/>
                </a:lnTo>
                <a:lnTo>
                  <a:pt x="2521" y="306070"/>
                </a:lnTo>
                <a:lnTo>
                  <a:pt x="6816" y="319864"/>
                </a:lnTo>
                <a:lnTo>
                  <a:pt x="11900" y="335519"/>
                </a:lnTo>
                <a:lnTo>
                  <a:pt x="17336" y="349462"/>
                </a:lnTo>
                <a:lnTo>
                  <a:pt x="22925" y="362009"/>
                </a:lnTo>
                <a:lnTo>
                  <a:pt x="28585" y="373936"/>
                </a:lnTo>
                <a:lnTo>
                  <a:pt x="36815" y="385586"/>
                </a:lnTo>
                <a:lnTo>
                  <a:pt x="45871" y="397114"/>
                </a:lnTo>
                <a:lnTo>
                  <a:pt x="53071" y="408588"/>
                </a:lnTo>
                <a:lnTo>
                  <a:pt x="61985" y="417497"/>
                </a:lnTo>
                <a:lnTo>
                  <a:pt x="72297" y="424632"/>
                </a:lnTo>
                <a:lnTo>
                  <a:pt x="83230" y="430978"/>
                </a:lnTo>
                <a:lnTo>
                  <a:pt x="94440" y="436973"/>
                </a:lnTo>
                <a:lnTo>
                  <a:pt x="117158" y="448583"/>
                </a:lnTo>
                <a:lnTo>
                  <a:pt x="126029" y="454323"/>
                </a:lnTo>
                <a:lnTo>
                  <a:pt x="129727" y="457187"/>
                </a:lnTo>
                <a:lnTo>
                  <a:pt x="134098" y="459096"/>
                </a:lnTo>
                <a:lnTo>
                  <a:pt x="144035" y="461218"/>
                </a:lnTo>
                <a:lnTo>
                  <a:pt x="154802" y="464701"/>
                </a:lnTo>
                <a:lnTo>
                  <a:pt x="160340" y="466963"/>
                </a:lnTo>
                <a:lnTo>
                  <a:pt x="165936" y="467519"/>
                </a:lnTo>
                <a:lnTo>
                  <a:pt x="177236" y="465596"/>
                </a:lnTo>
                <a:lnTo>
                  <a:pt x="188607" y="464107"/>
                </a:lnTo>
                <a:lnTo>
                  <a:pt x="194306" y="463710"/>
                </a:lnTo>
                <a:lnTo>
                  <a:pt x="199059" y="462492"/>
                </a:lnTo>
                <a:lnTo>
                  <a:pt x="206878" y="458600"/>
                </a:lnTo>
                <a:lnTo>
                  <a:pt x="218610" y="453694"/>
                </a:lnTo>
                <a:lnTo>
                  <a:pt x="225739" y="451053"/>
                </a:lnTo>
                <a:lnTo>
                  <a:pt x="232396" y="448340"/>
                </a:lnTo>
                <a:lnTo>
                  <a:pt x="238739" y="445578"/>
                </a:lnTo>
                <a:lnTo>
                  <a:pt x="250867" y="439017"/>
                </a:lnTo>
                <a:lnTo>
                  <a:pt x="262607" y="429751"/>
                </a:lnTo>
                <a:lnTo>
                  <a:pt x="274176" y="419283"/>
                </a:lnTo>
                <a:lnTo>
                  <a:pt x="285667" y="409233"/>
                </a:lnTo>
                <a:lnTo>
                  <a:pt x="297124" y="401591"/>
                </a:lnTo>
                <a:lnTo>
                  <a:pt x="318835" y="387384"/>
                </a:lnTo>
                <a:lnTo>
                  <a:pt x="329963" y="376640"/>
                </a:lnTo>
                <a:lnTo>
                  <a:pt x="338084" y="365516"/>
                </a:lnTo>
                <a:lnTo>
                  <a:pt x="344868" y="354222"/>
                </a:lnTo>
                <a:lnTo>
                  <a:pt x="353598" y="342852"/>
                </a:lnTo>
                <a:lnTo>
                  <a:pt x="362876" y="331449"/>
                </a:lnTo>
                <a:lnTo>
                  <a:pt x="370174" y="320031"/>
                </a:lnTo>
                <a:lnTo>
                  <a:pt x="376593" y="308606"/>
                </a:lnTo>
                <a:lnTo>
                  <a:pt x="379638" y="302892"/>
                </a:lnTo>
                <a:lnTo>
                  <a:pt x="383022" y="291464"/>
                </a:lnTo>
                <a:lnTo>
                  <a:pt x="384525" y="280034"/>
                </a:lnTo>
                <a:lnTo>
                  <a:pt x="385193" y="268605"/>
                </a:lnTo>
                <a:lnTo>
                  <a:pt x="388030" y="257175"/>
                </a:lnTo>
                <a:lnTo>
                  <a:pt x="391514" y="244792"/>
                </a:lnTo>
                <a:lnTo>
                  <a:pt x="392443" y="237490"/>
                </a:lnTo>
                <a:lnTo>
                  <a:pt x="393062" y="229764"/>
                </a:lnTo>
                <a:lnTo>
                  <a:pt x="393750" y="216100"/>
                </a:lnTo>
                <a:lnTo>
                  <a:pt x="394055" y="203677"/>
                </a:lnTo>
                <a:lnTo>
                  <a:pt x="394192" y="191806"/>
                </a:lnTo>
                <a:lnTo>
                  <a:pt x="391713" y="180180"/>
                </a:lnTo>
                <a:lnTo>
                  <a:pt x="387436" y="168662"/>
                </a:lnTo>
                <a:lnTo>
                  <a:pt x="382359" y="157194"/>
                </a:lnTo>
                <a:lnTo>
                  <a:pt x="374147" y="140027"/>
                </a:lnTo>
                <a:lnTo>
                  <a:pt x="365681" y="122875"/>
                </a:lnTo>
                <a:lnTo>
                  <a:pt x="357140" y="110279"/>
                </a:lnTo>
                <a:lnTo>
                  <a:pt x="348577" y="95964"/>
                </a:lnTo>
                <a:lnTo>
                  <a:pt x="340324" y="85196"/>
                </a:lnTo>
                <a:lnTo>
                  <a:pt x="331258" y="75012"/>
                </a:lnTo>
                <a:lnTo>
                  <a:pt x="319847" y="63924"/>
                </a:lnTo>
                <a:lnTo>
                  <a:pt x="310093" y="57621"/>
                </a:lnTo>
                <a:lnTo>
                  <a:pt x="303872" y="54606"/>
                </a:lnTo>
                <a:lnTo>
                  <a:pt x="296868" y="51644"/>
                </a:lnTo>
                <a:lnTo>
                  <a:pt x="289340" y="48717"/>
                </a:lnTo>
                <a:lnTo>
                  <a:pt x="282417" y="45813"/>
                </a:lnTo>
                <a:lnTo>
                  <a:pt x="275897" y="42925"/>
                </a:lnTo>
                <a:lnTo>
                  <a:pt x="269644" y="40046"/>
                </a:lnTo>
                <a:lnTo>
                  <a:pt x="262618" y="37175"/>
                </a:lnTo>
                <a:lnTo>
                  <a:pt x="255078" y="34308"/>
                </a:lnTo>
                <a:lnTo>
                  <a:pt x="247193" y="31445"/>
                </a:lnTo>
                <a:lnTo>
                  <a:pt x="239079" y="29536"/>
                </a:lnTo>
                <a:lnTo>
                  <a:pt x="230812" y="28263"/>
                </a:lnTo>
                <a:lnTo>
                  <a:pt x="222443" y="27414"/>
                </a:lnTo>
                <a:lnTo>
                  <a:pt x="214959" y="26849"/>
                </a:lnTo>
                <a:lnTo>
                  <a:pt x="208064" y="26472"/>
                </a:lnTo>
                <a:lnTo>
                  <a:pt x="201564" y="26220"/>
                </a:lnTo>
                <a:lnTo>
                  <a:pt x="189259" y="23401"/>
                </a:lnTo>
                <a:lnTo>
                  <a:pt x="177441" y="19925"/>
                </a:lnTo>
                <a:lnTo>
                  <a:pt x="165839" y="18381"/>
                </a:lnTo>
                <a:lnTo>
                  <a:pt x="154332" y="17694"/>
                </a:lnTo>
                <a:lnTo>
                  <a:pt x="139684" y="17308"/>
                </a:lnTo>
                <a:lnTo>
                  <a:pt x="119981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44"/>
          <p:cNvSpPr/>
          <p:nvPr/>
        </p:nvSpPr>
        <p:spPr>
          <a:xfrm>
            <a:off x="8506882" y="1572471"/>
            <a:ext cx="137056" cy="175924"/>
          </a:xfrm>
          <a:custGeom>
            <a:avLst/>
            <a:gdLst/>
            <a:ahLst/>
            <a:cxnLst/>
            <a:rect l="0" t="0" r="0" b="0"/>
            <a:pathLst>
              <a:path w="137056" h="175924">
                <a:moveTo>
                  <a:pt x="8468" y="22014"/>
                </a:moveTo>
                <a:lnTo>
                  <a:pt x="3917" y="22014"/>
                </a:lnTo>
                <a:lnTo>
                  <a:pt x="2576" y="21061"/>
                </a:lnTo>
                <a:lnTo>
                  <a:pt x="1683" y="19474"/>
                </a:lnTo>
                <a:lnTo>
                  <a:pt x="0" y="13794"/>
                </a:lnTo>
                <a:lnTo>
                  <a:pt x="2482" y="13598"/>
                </a:lnTo>
                <a:lnTo>
                  <a:pt x="4478" y="13546"/>
                </a:lnTo>
                <a:lnTo>
                  <a:pt x="6760" y="12558"/>
                </a:lnTo>
                <a:lnTo>
                  <a:pt x="9235" y="10948"/>
                </a:lnTo>
                <a:lnTo>
                  <a:pt x="11836" y="8921"/>
                </a:lnTo>
                <a:lnTo>
                  <a:pt x="14524" y="7570"/>
                </a:lnTo>
                <a:lnTo>
                  <a:pt x="17267" y="6670"/>
                </a:lnTo>
                <a:lnTo>
                  <a:pt x="20049" y="6069"/>
                </a:lnTo>
                <a:lnTo>
                  <a:pt x="22857" y="5669"/>
                </a:lnTo>
                <a:lnTo>
                  <a:pt x="25680" y="5402"/>
                </a:lnTo>
                <a:lnTo>
                  <a:pt x="28514" y="5224"/>
                </a:lnTo>
                <a:lnTo>
                  <a:pt x="32309" y="4153"/>
                </a:lnTo>
                <a:lnTo>
                  <a:pt x="36745" y="2487"/>
                </a:lnTo>
                <a:lnTo>
                  <a:pt x="41607" y="423"/>
                </a:lnTo>
                <a:lnTo>
                  <a:pt x="45801" y="0"/>
                </a:lnTo>
                <a:lnTo>
                  <a:pt x="49549" y="670"/>
                </a:lnTo>
                <a:lnTo>
                  <a:pt x="53000" y="2070"/>
                </a:lnTo>
                <a:lnTo>
                  <a:pt x="56254" y="3003"/>
                </a:lnTo>
                <a:lnTo>
                  <a:pt x="59375" y="3625"/>
                </a:lnTo>
                <a:lnTo>
                  <a:pt x="62409" y="4039"/>
                </a:lnTo>
                <a:lnTo>
                  <a:pt x="65383" y="5268"/>
                </a:lnTo>
                <a:lnTo>
                  <a:pt x="68319" y="7040"/>
                </a:lnTo>
                <a:lnTo>
                  <a:pt x="71228" y="9174"/>
                </a:lnTo>
                <a:lnTo>
                  <a:pt x="74121" y="10596"/>
                </a:lnTo>
                <a:lnTo>
                  <a:pt x="77001" y="11545"/>
                </a:lnTo>
                <a:lnTo>
                  <a:pt x="79874" y="12177"/>
                </a:lnTo>
                <a:lnTo>
                  <a:pt x="81789" y="13551"/>
                </a:lnTo>
                <a:lnTo>
                  <a:pt x="83067" y="15419"/>
                </a:lnTo>
                <a:lnTo>
                  <a:pt x="83917" y="17617"/>
                </a:lnTo>
                <a:lnTo>
                  <a:pt x="87403" y="22600"/>
                </a:lnTo>
                <a:lnTo>
                  <a:pt x="89666" y="25262"/>
                </a:lnTo>
                <a:lnTo>
                  <a:pt x="91176" y="28942"/>
                </a:lnTo>
                <a:lnTo>
                  <a:pt x="92181" y="33300"/>
                </a:lnTo>
                <a:lnTo>
                  <a:pt x="92851" y="38110"/>
                </a:lnTo>
                <a:lnTo>
                  <a:pt x="93299" y="42270"/>
                </a:lnTo>
                <a:lnTo>
                  <a:pt x="93596" y="45995"/>
                </a:lnTo>
                <a:lnTo>
                  <a:pt x="93795" y="49431"/>
                </a:lnTo>
                <a:lnTo>
                  <a:pt x="92976" y="52674"/>
                </a:lnTo>
                <a:lnTo>
                  <a:pt x="91476" y="55789"/>
                </a:lnTo>
                <a:lnTo>
                  <a:pt x="89523" y="58818"/>
                </a:lnTo>
                <a:lnTo>
                  <a:pt x="87270" y="62742"/>
                </a:lnTo>
                <a:lnTo>
                  <a:pt x="82227" y="72183"/>
                </a:lnTo>
                <a:lnTo>
                  <a:pt x="78595" y="77367"/>
                </a:lnTo>
                <a:lnTo>
                  <a:pt x="74269" y="82729"/>
                </a:lnTo>
                <a:lnTo>
                  <a:pt x="69481" y="88208"/>
                </a:lnTo>
                <a:lnTo>
                  <a:pt x="61620" y="96836"/>
                </a:lnTo>
                <a:lnTo>
                  <a:pt x="58189" y="100470"/>
                </a:lnTo>
                <a:lnTo>
                  <a:pt x="54951" y="104798"/>
                </a:lnTo>
                <a:lnTo>
                  <a:pt x="51838" y="109588"/>
                </a:lnTo>
                <a:lnTo>
                  <a:pt x="48812" y="114687"/>
                </a:lnTo>
                <a:lnTo>
                  <a:pt x="45841" y="119038"/>
                </a:lnTo>
                <a:lnTo>
                  <a:pt x="42908" y="122892"/>
                </a:lnTo>
                <a:lnTo>
                  <a:pt x="40000" y="126413"/>
                </a:lnTo>
                <a:lnTo>
                  <a:pt x="37110" y="130666"/>
                </a:lnTo>
                <a:lnTo>
                  <a:pt x="34230" y="135406"/>
                </a:lnTo>
                <a:lnTo>
                  <a:pt x="27315" y="147599"/>
                </a:lnTo>
                <a:lnTo>
                  <a:pt x="26370" y="151807"/>
                </a:lnTo>
                <a:lnTo>
                  <a:pt x="26117" y="154263"/>
                </a:lnTo>
                <a:lnTo>
                  <a:pt x="24996" y="156852"/>
                </a:lnTo>
                <a:lnTo>
                  <a:pt x="21211" y="162269"/>
                </a:lnTo>
                <a:lnTo>
                  <a:pt x="18276" y="166123"/>
                </a:lnTo>
                <a:lnTo>
                  <a:pt x="18817" y="167617"/>
                </a:lnTo>
                <a:lnTo>
                  <a:pt x="21957" y="171816"/>
                </a:lnTo>
                <a:lnTo>
                  <a:pt x="24529" y="174984"/>
                </a:lnTo>
                <a:lnTo>
                  <a:pt x="25842" y="175429"/>
                </a:lnTo>
                <a:lnTo>
                  <a:pt x="29842" y="175923"/>
                </a:lnTo>
                <a:lnTo>
                  <a:pt x="32243" y="175103"/>
                </a:lnTo>
                <a:lnTo>
                  <a:pt x="34795" y="173603"/>
                </a:lnTo>
                <a:lnTo>
                  <a:pt x="37449" y="171651"/>
                </a:lnTo>
                <a:lnTo>
                  <a:pt x="40172" y="170349"/>
                </a:lnTo>
                <a:lnTo>
                  <a:pt x="42938" y="169481"/>
                </a:lnTo>
                <a:lnTo>
                  <a:pt x="45736" y="168903"/>
                </a:lnTo>
                <a:lnTo>
                  <a:pt x="49505" y="168517"/>
                </a:lnTo>
                <a:lnTo>
                  <a:pt x="53923" y="168260"/>
                </a:lnTo>
                <a:lnTo>
                  <a:pt x="63912" y="167975"/>
                </a:lnTo>
                <a:lnTo>
                  <a:pt x="74702" y="167847"/>
                </a:lnTo>
                <a:lnTo>
                  <a:pt x="80247" y="166861"/>
                </a:lnTo>
                <a:lnTo>
                  <a:pt x="85848" y="165251"/>
                </a:lnTo>
                <a:lnTo>
                  <a:pt x="91487" y="163225"/>
                </a:lnTo>
                <a:lnTo>
                  <a:pt x="97152" y="161875"/>
                </a:lnTo>
                <a:lnTo>
                  <a:pt x="102833" y="160974"/>
                </a:lnTo>
                <a:lnTo>
                  <a:pt x="108526" y="160374"/>
                </a:lnTo>
                <a:lnTo>
                  <a:pt x="113273" y="159974"/>
                </a:lnTo>
                <a:lnTo>
                  <a:pt x="117390" y="159707"/>
                </a:lnTo>
                <a:lnTo>
                  <a:pt x="126291" y="159279"/>
                </a:lnTo>
                <a:lnTo>
                  <a:pt x="130049" y="156680"/>
                </a:lnTo>
                <a:lnTo>
                  <a:pt x="137055" y="15060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45"/>
          <p:cNvSpPr/>
          <p:nvPr/>
        </p:nvSpPr>
        <p:spPr>
          <a:xfrm>
            <a:off x="8686800" y="1603057"/>
            <a:ext cx="162878" cy="136773"/>
          </a:xfrm>
          <a:custGeom>
            <a:avLst/>
            <a:gdLst/>
            <a:ahLst/>
            <a:cxnLst/>
            <a:rect l="0" t="0" r="0" b="0"/>
            <a:pathLst>
              <a:path w="162878" h="136773">
                <a:moveTo>
                  <a:pt x="0" y="0"/>
                </a:moveTo>
                <a:lnTo>
                  <a:pt x="0" y="7381"/>
                </a:lnTo>
                <a:lnTo>
                  <a:pt x="952" y="7778"/>
                </a:lnTo>
                <a:lnTo>
                  <a:pt x="4550" y="8219"/>
                </a:lnTo>
                <a:lnTo>
                  <a:pt x="5891" y="9290"/>
                </a:lnTo>
                <a:lnTo>
                  <a:pt x="6784" y="10956"/>
                </a:lnTo>
                <a:lnTo>
                  <a:pt x="7381" y="13019"/>
                </a:lnTo>
                <a:lnTo>
                  <a:pt x="8730" y="14394"/>
                </a:lnTo>
                <a:lnTo>
                  <a:pt x="10583" y="15311"/>
                </a:lnTo>
                <a:lnTo>
                  <a:pt x="12770" y="15923"/>
                </a:lnTo>
                <a:lnTo>
                  <a:pt x="14228" y="17283"/>
                </a:lnTo>
                <a:lnTo>
                  <a:pt x="15200" y="19142"/>
                </a:lnTo>
                <a:lnTo>
                  <a:pt x="15849" y="21334"/>
                </a:lnTo>
                <a:lnTo>
                  <a:pt x="18186" y="23747"/>
                </a:lnTo>
                <a:lnTo>
                  <a:pt x="21649" y="26309"/>
                </a:lnTo>
                <a:lnTo>
                  <a:pt x="25862" y="28969"/>
                </a:lnTo>
                <a:lnTo>
                  <a:pt x="28671" y="32648"/>
                </a:lnTo>
                <a:lnTo>
                  <a:pt x="30544" y="37005"/>
                </a:lnTo>
                <a:lnTo>
                  <a:pt x="31793" y="41815"/>
                </a:lnTo>
                <a:lnTo>
                  <a:pt x="33577" y="45974"/>
                </a:lnTo>
                <a:lnTo>
                  <a:pt x="35720" y="49700"/>
                </a:lnTo>
                <a:lnTo>
                  <a:pt x="38101" y="53136"/>
                </a:lnTo>
                <a:lnTo>
                  <a:pt x="41593" y="57331"/>
                </a:lnTo>
                <a:lnTo>
                  <a:pt x="45825" y="62033"/>
                </a:lnTo>
                <a:lnTo>
                  <a:pt x="58346" y="75213"/>
                </a:lnTo>
                <a:lnTo>
                  <a:pt x="79912" y="97042"/>
                </a:lnTo>
                <a:lnTo>
                  <a:pt x="83755" y="99937"/>
                </a:lnTo>
                <a:lnTo>
                  <a:pt x="88221" y="102820"/>
                </a:lnTo>
                <a:lnTo>
                  <a:pt x="93104" y="105694"/>
                </a:lnTo>
                <a:lnTo>
                  <a:pt x="97312" y="108563"/>
                </a:lnTo>
                <a:lnTo>
                  <a:pt x="101069" y="111428"/>
                </a:lnTo>
                <a:lnTo>
                  <a:pt x="104527" y="114290"/>
                </a:lnTo>
                <a:lnTo>
                  <a:pt x="108737" y="116198"/>
                </a:lnTo>
                <a:lnTo>
                  <a:pt x="113449" y="117471"/>
                </a:lnTo>
                <a:lnTo>
                  <a:pt x="118495" y="118319"/>
                </a:lnTo>
                <a:lnTo>
                  <a:pt x="122811" y="119837"/>
                </a:lnTo>
                <a:lnTo>
                  <a:pt x="126641" y="121801"/>
                </a:lnTo>
                <a:lnTo>
                  <a:pt x="130148" y="124063"/>
                </a:lnTo>
                <a:lnTo>
                  <a:pt x="133437" y="125571"/>
                </a:lnTo>
                <a:lnTo>
                  <a:pt x="136583" y="126577"/>
                </a:lnTo>
                <a:lnTo>
                  <a:pt x="139634" y="127247"/>
                </a:lnTo>
                <a:lnTo>
                  <a:pt x="142619" y="128646"/>
                </a:lnTo>
                <a:lnTo>
                  <a:pt x="145561" y="130532"/>
                </a:lnTo>
                <a:lnTo>
                  <a:pt x="153793" y="136772"/>
                </a:lnTo>
                <a:lnTo>
                  <a:pt x="156617" y="134448"/>
                </a:lnTo>
                <a:lnTo>
                  <a:pt x="162877" y="12858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46"/>
          <p:cNvSpPr/>
          <p:nvPr/>
        </p:nvSpPr>
        <p:spPr>
          <a:xfrm>
            <a:off x="8661082" y="1603057"/>
            <a:ext cx="162878" cy="171451"/>
          </a:xfrm>
          <a:custGeom>
            <a:avLst/>
            <a:gdLst/>
            <a:ahLst/>
            <a:cxnLst/>
            <a:rect l="0" t="0" r="0" b="0"/>
            <a:pathLst>
              <a:path w="162878" h="171451">
                <a:moveTo>
                  <a:pt x="162877" y="0"/>
                </a:moveTo>
                <a:lnTo>
                  <a:pt x="134185" y="28693"/>
                </a:lnTo>
                <a:lnTo>
                  <a:pt x="131367" y="32463"/>
                </a:lnTo>
                <a:lnTo>
                  <a:pt x="128535" y="36882"/>
                </a:lnTo>
                <a:lnTo>
                  <a:pt x="125695" y="41733"/>
                </a:lnTo>
                <a:lnTo>
                  <a:pt x="121897" y="46872"/>
                </a:lnTo>
                <a:lnTo>
                  <a:pt x="117460" y="52203"/>
                </a:lnTo>
                <a:lnTo>
                  <a:pt x="112597" y="57662"/>
                </a:lnTo>
                <a:lnTo>
                  <a:pt x="102114" y="68808"/>
                </a:lnTo>
                <a:lnTo>
                  <a:pt x="96650" y="74447"/>
                </a:lnTo>
                <a:lnTo>
                  <a:pt x="92056" y="80111"/>
                </a:lnTo>
                <a:lnTo>
                  <a:pt x="88041" y="85793"/>
                </a:lnTo>
                <a:lnTo>
                  <a:pt x="84412" y="91485"/>
                </a:lnTo>
                <a:lnTo>
                  <a:pt x="80087" y="97185"/>
                </a:lnTo>
                <a:lnTo>
                  <a:pt x="75299" y="102890"/>
                </a:lnTo>
                <a:lnTo>
                  <a:pt x="70202" y="108598"/>
                </a:lnTo>
                <a:lnTo>
                  <a:pt x="59458" y="120021"/>
                </a:lnTo>
                <a:lnTo>
                  <a:pt x="53927" y="125734"/>
                </a:lnTo>
                <a:lnTo>
                  <a:pt x="48333" y="130495"/>
                </a:lnTo>
                <a:lnTo>
                  <a:pt x="42700" y="134622"/>
                </a:lnTo>
                <a:lnTo>
                  <a:pt x="37039" y="138325"/>
                </a:lnTo>
                <a:lnTo>
                  <a:pt x="32312" y="141747"/>
                </a:lnTo>
                <a:lnTo>
                  <a:pt x="28209" y="144981"/>
                </a:lnTo>
                <a:lnTo>
                  <a:pt x="24521" y="148089"/>
                </a:lnTo>
                <a:lnTo>
                  <a:pt x="21110" y="151113"/>
                </a:lnTo>
                <a:lnTo>
                  <a:pt x="14780" y="157014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47"/>
          <p:cNvSpPr/>
          <p:nvPr/>
        </p:nvSpPr>
        <p:spPr>
          <a:xfrm>
            <a:off x="5815012" y="3789045"/>
            <a:ext cx="42864" cy="454343"/>
          </a:xfrm>
          <a:custGeom>
            <a:avLst/>
            <a:gdLst/>
            <a:ahLst/>
            <a:cxnLst/>
            <a:rect l="0" t="0" r="0" b="0"/>
            <a:pathLst>
              <a:path w="42864" h="454343">
                <a:moveTo>
                  <a:pt x="42863" y="0"/>
                </a:moveTo>
                <a:lnTo>
                  <a:pt x="42863" y="28692"/>
                </a:lnTo>
                <a:lnTo>
                  <a:pt x="41910" y="31510"/>
                </a:lnTo>
                <a:lnTo>
                  <a:pt x="40323" y="34342"/>
                </a:lnTo>
                <a:lnTo>
                  <a:pt x="38312" y="37182"/>
                </a:lnTo>
                <a:lnTo>
                  <a:pt x="36971" y="40980"/>
                </a:lnTo>
                <a:lnTo>
                  <a:pt x="36077" y="45418"/>
                </a:lnTo>
                <a:lnTo>
                  <a:pt x="34820" y="58224"/>
                </a:lnTo>
                <a:lnTo>
                  <a:pt x="34447" y="70591"/>
                </a:lnTo>
                <a:lnTo>
                  <a:pt x="34395" y="75636"/>
                </a:lnTo>
                <a:lnTo>
                  <a:pt x="33407" y="79951"/>
                </a:lnTo>
                <a:lnTo>
                  <a:pt x="31797" y="83781"/>
                </a:lnTo>
                <a:lnTo>
                  <a:pt x="29770" y="87286"/>
                </a:lnTo>
                <a:lnTo>
                  <a:pt x="28420" y="90576"/>
                </a:lnTo>
                <a:lnTo>
                  <a:pt x="27519" y="93721"/>
                </a:lnTo>
                <a:lnTo>
                  <a:pt x="26251" y="105239"/>
                </a:lnTo>
                <a:lnTo>
                  <a:pt x="25876" y="118177"/>
                </a:lnTo>
                <a:lnTo>
                  <a:pt x="25727" y="147291"/>
                </a:lnTo>
                <a:lnTo>
                  <a:pt x="25717" y="340074"/>
                </a:lnTo>
                <a:lnTo>
                  <a:pt x="24765" y="344826"/>
                </a:lnTo>
                <a:lnTo>
                  <a:pt x="23178" y="348946"/>
                </a:lnTo>
                <a:lnTo>
                  <a:pt x="21167" y="352645"/>
                </a:lnTo>
                <a:lnTo>
                  <a:pt x="19826" y="357017"/>
                </a:lnTo>
                <a:lnTo>
                  <a:pt x="18932" y="361836"/>
                </a:lnTo>
                <a:lnTo>
                  <a:pt x="18336" y="366954"/>
                </a:lnTo>
                <a:lnTo>
                  <a:pt x="16987" y="372271"/>
                </a:lnTo>
                <a:lnTo>
                  <a:pt x="15135" y="377720"/>
                </a:lnTo>
                <a:lnTo>
                  <a:pt x="12947" y="383258"/>
                </a:lnTo>
                <a:lnTo>
                  <a:pt x="12441" y="387903"/>
                </a:lnTo>
                <a:lnTo>
                  <a:pt x="13057" y="391952"/>
                </a:lnTo>
                <a:lnTo>
                  <a:pt x="14420" y="395604"/>
                </a:lnTo>
                <a:lnTo>
                  <a:pt x="15329" y="398991"/>
                </a:lnTo>
                <a:lnTo>
                  <a:pt x="16338" y="405294"/>
                </a:lnTo>
                <a:lnTo>
                  <a:pt x="15654" y="408308"/>
                </a:lnTo>
                <a:lnTo>
                  <a:pt x="14246" y="411271"/>
                </a:lnTo>
                <a:lnTo>
                  <a:pt x="12355" y="414198"/>
                </a:lnTo>
                <a:lnTo>
                  <a:pt x="11094" y="417102"/>
                </a:lnTo>
                <a:lnTo>
                  <a:pt x="10254" y="419990"/>
                </a:lnTo>
                <a:lnTo>
                  <a:pt x="9071" y="428606"/>
                </a:lnTo>
                <a:lnTo>
                  <a:pt x="8905" y="431470"/>
                </a:lnTo>
                <a:lnTo>
                  <a:pt x="7841" y="434332"/>
                </a:lnTo>
                <a:lnTo>
                  <a:pt x="6180" y="437192"/>
                </a:lnTo>
                <a:lnTo>
                  <a:pt x="107" y="445621"/>
                </a:lnTo>
                <a:lnTo>
                  <a:pt x="0" y="45434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48"/>
          <p:cNvSpPr/>
          <p:nvPr/>
        </p:nvSpPr>
        <p:spPr>
          <a:xfrm>
            <a:off x="5960749" y="3969430"/>
            <a:ext cx="231088" cy="247877"/>
          </a:xfrm>
          <a:custGeom>
            <a:avLst/>
            <a:gdLst/>
            <a:ahLst/>
            <a:cxnLst/>
            <a:rect l="0" t="0" r="0" b="0"/>
            <a:pathLst>
              <a:path w="231088" h="247877">
                <a:moveTo>
                  <a:pt x="102866" y="25355"/>
                </a:moveTo>
                <a:lnTo>
                  <a:pt x="102866" y="20804"/>
                </a:lnTo>
                <a:lnTo>
                  <a:pt x="101913" y="19463"/>
                </a:lnTo>
                <a:lnTo>
                  <a:pt x="100326" y="18569"/>
                </a:lnTo>
                <a:lnTo>
                  <a:pt x="94646" y="16887"/>
                </a:lnTo>
                <a:lnTo>
                  <a:pt x="89847" y="12263"/>
                </a:lnTo>
                <a:lnTo>
                  <a:pt x="87519" y="10911"/>
                </a:lnTo>
                <a:lnTo>
                  <a:pt x="80644" y="9010"/>
                </a:lnTo>
                <a:lnTo>
                  <a:pt x="78702" y="8565"/>
                </a:lnTo>
                <a:lnTo>
                  <a:pt x="75299" y="10908"/>
                </a:lnTo>
                <a:lnTo>
                  <a:pt x="68508" y="16961"/>
                </a:lnTo>
                <a:lnTo>
                  <a:pt x="48459" y="36903"/>
                </a:lnTo>
                <a:lnTo>
                  <a:pt x="44687" y="39721"/>
                </a:lnTo>
                <a:lnTo>
                  <a:pt x="40268" y="42552"/>
                </a:lnTo>
                <a:lnTo>
                  <a:pt x="35416" y="45392"/>
                </a:lnTo>
                <a:lnTo>
                  <a:pt x="32182" y="49190"/>
                </a:lnTo>
                <a:lnTo>
                  <a:pt x="30026" y="53628"/>
                </a:lnTo>
                <a:lnTo>
                  <a:pt x="28588" y="58491"/>
                </a:lnTo>
                <a:lnTo>
                  <a:pt x="26677" y="62685"/>
                </a:lnTo>
                <a:lnTo>
                  <a:pt x="19437" y="74092"/>
                </a:lnTo>
                <a:lnTo>
                  <a:pt x="16766" y="78801"/>
                </a:lnTo>
                <a:lnTo>
                  <a:pt x="14033" y="83846"/>
                </a:lnTo>
                <a:lnTo>
                  <a:pt x="11260" y="88161"/>
                </a:lnTo>
                <a:lnTo>
                  <a:pt x="5637" y="95497"/>
                </a:lnTo>
                <a:lnTo>
                  <a:pt x="3757" y="99738"/>
                </a:lnTo>
                <a:lnTo>
                  <a:pt x="2503" y="104471"/>
                </a:lnTo>
                <a:lnTo>
                  <a:pt x="1667" y="109531"/>
                </a:lnTo>
                <a:lnTo>
                  <a:pt x="1110" y="113857"/>
                </a:lnTo>
                <a:lnTo>
                  <a:pt x="491" y="121204"/>
                </a:lnTo>
                <a:lnTo>
                  <a:pt x="326" y="125449"/>
                </a:lnTo>
                <a:lnTo>
                  <a:pt x="93" y="139573"/>
                </a:lnTo>
                <a:lnTo>
                  <a:pt x="0" y="172638"/>
                </a:lnTo>
                <a:lnTo>
                  <a:pt x="951" y="175931"/>
                </a:lnTo>
                <a:lnTo>
                  <a:pt x="4548" y="182130"/>
                </a:lnTo>
                <a:lnTo>
                  <a:pt x="6781" y="188060"/>
                </a:lnTo>
                <a:lnTo>
                  <a:pt x="7377" y="190975"/>
                </a:lnTo>
                <a:lnTo>
                  <a:pt x="9679" y="194823"/>
                </a:lnTo>
                <a:lnTo>
                  <a:pt x="13118" y="199294"/>
                </a:lnTo>
                <a:lnTo>
                  <a:pt x="17317" y="204179"/>
                </a:lnTo>
                <a:lnTo>
                  <a:pt x="20116" y="208389"/>
                </a:lnTo>
                <a:lnTo>
                  <a:pt x="23225" y="215606"/>
                </a:lnTo>
                <a:lnTo>
                  <a:pt x="27147" y="221988"/>
                </a:lnTo>
                <a:lnTo>
                  <a:pt x="29527" y="225024"/>
                </a:lnTo>
                <a:lnTo>
                  <a:pt x="32065" y="227047"/>
                </a:lnTo>
                <a:lnTo>
                  <a:pt x="34711" y="228396"/>
                </a:lnTo>
                <a:lnTo>
                  <a:pt x="37426" y="229296"/>
                </a:lnTo>
                <a:lnTo>
                  <a:pt x="42984" y="232835"/>
                </a:lnTo>
                <a:lnTo>
                  <a:pt x="45799" y="235113"/>
                </a:lnTo>
                <a:lnTo>
                  <a:pt x="49581" y="236631"/>
                </a:lnTo>
                <a:lnTo>
                  <a:pt x="54008" y="237643"/>
                </a:lnTo>
                <a:lnTo>
                  <a:pt x="65698" y="239267"/>
                </a:lnTo>
                <a:lnTo>
                  <a:pt x="72377" y="242029"/>
                </a:lnTo>
                <a:lnTo>
                  <a:pt x="76825" y="244099"/>
                </a:lnTo>
                <a:lnTo>
                  <a:pt x="80743" y="245480"/>
                </a:lnTo>
                <a:lnTo>
                  <a:pt x="87636" y="247013"/>
                </a:lnTo>
                <a:lnTo>
                  <a:pt x="91759" y="247422"/>
                </a:lnTo>
                <a:lnTo>
                  <a:pt x="96414" y="247694"/>
                </a:lnTo>
                <a:lnTo>
                  <a:pt x="101422" y="247876"/>
                </a:lnTo>
                <a:lnTo>
                  <a:pt x="105714" y="247045"/>
                </a:lnTo>
                <a:lnTo>
                  <a:pt x="109526" y="245538"/>
                </a:lnTo>
                <a:lnTo>
                  <a:pt x="116304" y="242276"/>
                </a:lnTo>
                <a:lnTo>
                  <a:pt x="122490" y="240827"/>
                </a:lnTo>
                <a:lnTo>
                  <a:pt x="126426" y="240440"/>
                </a:lnTo>
                <a:lnTo>
                  <a:pt x="130955" y="240182"/>
                </a:lnTo>
                <a:lnTo>
                  <a:pt x="135880" y="240011"/>
                </a:lnTo>
                <a:lnTo>
                  <a:pt x="140115" y="238944"/>
                </a:lnTo>
                <a:lnTo>
                  <a:pt x="143891" y="237280"/>
                </a:lnTo>
                <a:lnTo>
                  <a:pt x="150626" y="232891"/>
                </a:lnTo>
                <a:lnTo>
                  <a:pt x="156795" y="227766"/>
                </a:lnTo>
                <a:lnTo>
                  <a:pt x="162712" y="222312"/>
                </a:lnTo>
                <a:lnTo>
                  <a:pt x="169469" y="216714"/>
                </a:lnTo>
                <a:lnTo>
                  <a:pt x="173938" y="213887"/>
                </a:lnTo>
                <a:lnTo>
                  <a:pt x="178822" y="211051"/>
                </a:lnTo>
                <a:lnTo>
                  <a:pt x="183031" y="207254"/>
                </a:lnTo>
                <a:lnTo>
                  <a:pt x="186789" y="202819"/>
                </a:lnTo>
                <a:lnTo>
                  <a:pt x="190247" y="197957"/>
                </a:lnTo>
                <a:lnTo>
                  <a:pt x="193505" y="193763"/>
                </a:lnTo>
                <a:lnTo>
                  <a:pt x="199665" y="186562"/>
                </a:lnTo>
                <a:lnTo>
                  <a:pt x="202641" y="182356"/>
                </a:lnTo>
                <a:lnTo>
                  <a:pt x="205578" y="177647"/>
                </a:lnTo>
                <a:lnTo>
                  <a:pt x="208488" y="172603"/>
                </a:lnTo>
                <a:lnTo>
                  <a:pt x="211380" y="168288"/>
                </a:lnTo>
                <a:lnTo>
                  <a:pt x="217135" y="160953"/>
                </a:lnTo>
                <a:lnTo>
                  <a:pt x="219050" y="156711"/>
                </a:lnTo>
                <a:lnTo>
                  <a:pt x="220327" y="151978"/>
                </a:lnTo>
                <a:lnTo>
                  <a:pt x="221178" y="146918"/>
                </a:lnTo>
                <a:lnTo>
                  <a:pt x="221746" y="142592"/>
                </a:lnTo>
                <a:lnTo>
                  <a:pt x="222376" y="135245"/>
                </a:lnTo>
                <a:lnTo>
                  <a:pt x="223497" y="131000"/>
                </a:lnTo>
                <a:lnTo>
                  <a:pt x="225196" y="126265"/>
                </a:lnTo>
                <a:lnTo>
                  <a:pt x="227282" y="121203"/>
                </a:lnTo>
                <a:lnTo>
                  <a:pt x="228672" y="116876"/>
                </a:lnTo>
                <a:lnTo>
                  <a:pt x="230217" y="109529"/>
                </a:lnTo>
                <a:lnTo>
                  <a:pt x="230904" y="103088"/>
                </a:lnTo>
                <a:lnTo>
                  <a:pt x="231087" y="100037"/>
                </a:lnTo>
                <a:lnTo>
                  <a:pt x="230256" y="96098"/>
                </a:lnTo>
                <a:lnTo>
                  <a:pt x="228751" y="91567"/>
                </a:lnTo>
                <a:lnTo>
                  <a:pt x="226794" y="86641"/>
                </a:lnTo>
                <a:lnTo>
                  <a:pt x="225489" y="82405"/>
                </a:lnTo>
                <a:lnTo>
                  <a:pt x="224040" y="75158"/>
                </a:lnTo>
                <a:lnTo>
                  <a:pt x="220856" y="68762"/>
                </a:lnTo>
                <a:lnTo>
                  <a:pt x="216266" y="62744"/>
                </a:lnTo>
                <a:lnTo>
                  <a:pt x="211051" y="56895"/>
                </a:lnTo>
                <a:lnTo>
                  <a:pt x="205557" y="51120"/>
                </a:lnTo>
                <a:lnTo>
                  <a:pt x="185723" y="31072"/>
                </a:lnTo>
                <a:lnTo>
                  <a:pt x="182869" y="29167"/>
                </a:lnTo>
                <a:lnTo>
                  <a:pt x="177158" y="27049"/>
                </a:lnTo>
                <a:lnTo>
                  <a:pt x="171444" y="23568"/>
                </a:lnTo>
                <a:lnTo>
                  <a:pt x="168587" y="21306"/>
                </a:lnTo>
                <a:lnTo>
                  <a:pt x="162872" y="18793"/>
                </a:lnTo>
                <a:lnTo>
                  <a:pt x="160015" y="18123"/>
                </a:lnTo>
                <a:lnTo>
                  <a:pt x="154301" y="14838"/>
                </a:lnTo>
                <a:lnTo>
                  <a:pt x="151443" y="12628"/>
                </a:lnTo>
                <a:lnTo>
                  <a:pt x="147633" y="11156"/>
                </a:lnTo>
                <a:lnTo>
                  <a:pt x="143188" y="10173"/>
                </a:lnTo>
                <a:lnTo>
                  <a:pt x="138320" y="9519"/>
                </a:lnTo>
                <a:lnTo>
                  <a:pt x="134122" y="9082"/>
                </a:lnTo>
                <a:lnTo>
                  <a:pt x="126917" y="8598"/>
                </a:lnTo>
                <a:lnTo>
                  <a:pt x="123662" y="7516"/>
                </a:lnTo>
                <a:lnTo>
                  <a:pt x="117506" y="3773"/>
                </a:lnTo>
                <a:lnTo>
                  <a:pt x="113236" y="863"/>
                </a:lnTo>
                <a:lnTo>
                  <a:pt x="109697" y="182"/>
                </a:lnTo>
                <a:lnTo>
                  <a:pt x="107420" y="0"/>
                </a:lnTo>
                <a:lnTo>
                  <a:pt x="104950" y="831"/>
                </a:lnTo>
                <a:lnTo>
                  <a:pt x="97874" y="5600"/>
                </a:lnTo>
                <a:lnTo>
                  <a:pt x="95885" y="7050"/>
                </a:lnTo>
                <a:lnTo>
                  <a:pt x="92460" y="7694"/>
                </a:lnTo>
                <a:lnTo>
                  <a:pt x="85721" y="821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49"/>
          <p:cNvSpPr/>
          <p:nvPr/>
        </p:nvSpPr>
        <p:spPr>
          <a:xfrm>
            <a:off x="6286500" y="3951932"/>
            <a:ext cx="291456" cy="573951"/>
          </a:xfrm>
          <a:custGeom>
            <a:avLst/>
            <a:gdLst/>
            <a:ahLst/>
            <a:cxnLst/>
            <a:rect l="0" t="0" r="0" b="0"/>
            <a:pathLst>
              <a:path w="291456" h="573951">
                <a:moveTo>
                  <a:pt x="214312" y="8563"/>
                </a:moveTo>
                <a:lnTo>
                  <a:pt x="201542" y="8563"/>
                </a:lnTo>
                <a:lnTo>
                  <a:pt x="199131" y="7610"/>
                </a:lnTo>
                <a:lnTo>
                  <a:pt x="191187" y="2671"/>
                </a:lnTo>
                <a:lnTo>
                  <a:pt x="182510" y="520"/>
                </a:lnTo>
                <a:lnTo>
                  <a:pt x="180175" y="225"/>
                </a:lnTo>
                <a:lnTo>
                  <a:pt x="173506" y="60"/>
                </a:lnTo>
                <a:lnTo>
                  <a:pt x="159914" y="0"/>
                </a:lnTo>
                <a:lnTo>
                  <a:pt x="157092" y="949"/>
                </a:lnTo>
                <a:lnTo>
                  <a:pt x="148569" y="5883"/>
                </a:lnTo>
                <a:lnTo>
                  <a:pt x="142865" y="7372"/>
                </a:lnTo>
                <a:lnTo>
                  <a:pt x="134299" y="8209"/>
                </a:lnTo>
                <a:lnTo>
                  <a:pt x="131443" y="9280"/>
                </a:lnTo>
                <a:lnTo>
                  <a:pt x="122871" y="14384"/>
                </a:lnTo>
                <a:lnTo>
                  <a:pt x="114300" y="17273"/>
                </a:lnTo>
                <a:lnTo>
                  <a:pt x="105727" y="23737"/>
                </a:lnTo>
                <a:lnTo>
                  <a:pt x="100012" y="28959"/>
                </a:lnTo>
                <a:lnTo>
                  <a:pt x="97154" y="30733"/>
                </a:lnTo>
                <a:lnTo>
                  <a:pt x="88582" y="34182"/>
                </a:lnTo>
                <a:lnTo>
                  <a:pt x="82867" y="38364"/>
                </a:lnTo>
                <a:lnTo>
                  <a:pt x="80962" y="41765"/>
                </a:lnTo>
                <a:lnTo>
                  <a:pt x="78845" y="50624"/>
                </a:lnTo>
                <a:lnTo>
                  <a:pt x="76534" y="65942"/>
                </a:lnTo>
                <a:lnTo>
                  <a:pt x="72750" y="75657"/>
                </a:lnTo>
                <a:lnTo>
                  <a:pt x="63512" y="90572"/>
                </a:lnTo>
                <a:lnTo>
                  <a:pt x="61565" y="96764"/>
                </a:lnTo>
                <a:lnTo>
                  <a:pt x="60315" y="114391"/>
                </a:lnTo>
                <a:lnTo>
                  <a:pt x="60048" y="131072"/>
                </a:lnTo>
                <a:lnTo>
                  <a:pt x="60011" y="148548"/>
                </a:lnTo>
                <a:lnTo>
                  <a:pt x="60962" y="151416"/>
                </a:lnTo>
                <a:lnTo>
                  <a:pt x="64559" y="157143"/>
                </a:lnTo>
                <a:lnTo>
                  <a:pt x="71939" y="165722"/>
                </a:lnTo>
                <a:lnTo>
                  <a:pt x="79006" y="173227"/>
                </a:lnTo>
                <a:lnTo>
                  <a:pt x="81245" y="175489"/>
                </a:lnTo>
                <a:lnTo>
                  <a:pt x="82739" y="177949"/>
                </a:lnTo>
                <a:lnTo>
                  <a:pt x="84397" y="183223"/>
                </a:lnTo>
                <a:lnTo>
                  <a:pt x="85793" y="185010"/>
                </a:lnTo>
                <a:lnTo>
                  <a:pt x="87674" y="186202"/>
                </a:lnTo>
                <a:lnTo>
                  <a:pt x="92306" y="187526"/>
                </a:lnTo>
                <a:lnTo>
                  <a:pt x="100269" y="188271"/>
                </a:lnTo>
                <a:lnTo>
                  <a:pt x="105841" y="188446"/>
                </a:lnTo>
                <a:lnTo>
                  <a:pt x="108661" y="189445"/>
                </a:lnTo>
                <a:lnTo>
                  <a:pt x="114333" y="193094"/>
                </a:lnTo>
                <a:lnTo>
                  <a:pt x="117180" y="193496"/>
                </a:lnTo>
                <a:lnTo>
                  <a:pt x="120030" y="192812"/>
                </a:lnTo>
                <a:lnTo>
                  <a:pt x="125736" y="190464"/>
                </a:lnTo>
                <a:lnTo>
                  <a:pt x="131447" y="189420"/>
                </a:lnTo>
                <a:lnTo>
                  <a:pt x="139701" y="188956"/>
                </a:lnTo>
                <a:lnTo>
                  <a:pt x="144569" y="188833"/>
                </a:lnTo>
                <a:lnTo>
                  <a:pt x="148767" y="187798"/>
                </a:lnTo>
                <a:lnTo>
                  <a:pt x="155971" y="184108"/>
                </a:lnTo>
                <a:lnTo>
                  <a:pt x="162347" y="179292"/>
                </a:lnTo>
                <a:lnTo>
                  <a:pt x="171293" y="171227"/>
                </a:lnTo>
                <a:lnTo>
                  <a:pt x="179975" y="162804"/>
                </a:lnTo>
                <a:lnTo>
                  <a:pt x="204573" y="138310"/>
                </a:lnTo>
                <a:lnTo>
                  <a:pt x="207819" y="133161"/>
                </a:lnTo>
                <a:lnTo>
                  <a:pt x="213341" y="117765"/>
                </a:lnTo>
                <a:lnTo>
                  <a:pt x="223257" y="101007"/>
                </a:lnTo>
                <a:lnTo>
                  <a:pt x="225990" y="95910"/>
                </a:lnTo>
                <a:lnTo>
                  <a:pt x="229027" y="85166"/>
                </a:lnTo>
                <a:lnTo>
                  <a:pt x="230977" y="67297"/>
                </a:lnTo>
                <a:lnTo>
                  <a:pt x="231315" y="53059"/>
                </a:lnTo>
                <a:lnTo>
                  <a:pt x="231457" y="14183"/>
                </a:lnTo>
                <a:lnTo>
                  <a:pt x="230504" y="12310"/>
                </a:lnTo>
                <a:lnTo>
                  <a:pt x="228917" y="11061"/>
                </a:lnTo>
                <a:lnTo>
                  <a:pt x="222989" y="8606"/>
                </a:lnTo>
                <a:lnTo>
                  <a:pt x="222889" y="25932"/>
                </a:lnTo>
                <a:lnTo>
                  <a:pt x="222885" y="45723"/>
                </a:lnTo>
                <a:lnTo>
                  <a:pt x="223837" y="48576"/>
                </a:lnTo>
                <a:lnTo>
                  <a:pt x="227435" y="54287"/>
                </a:lnTo>
                <a:lnTo>
                  <a:pt x="229670" y="62540"/>
                </a:lnTo>
                <a:lnTo>
                  <a:pt x="231615" y="72557"/>
                </a:lnTo>
                <a:lnTo>
                  <a:pt x="237113" y="88907"/>
                </a:lnTo>
                <a:lnTo>
                  <a:pt x="240118" y="105817"/>
                </a:lnTo>
                <a:lnTo>
                  <a:pt x="246618" y="122892"/>
                </a:lnTo>
                <a:lnTo>
                  <a:pt x="251848" y="134306"/>
                </a:lnTo>
                <a:lnTo>
                  <a:pt x="254807" y="148268"/>
                </a:lnTo>
                <a:lnTo>
                  <a:pt x="257075" y="163047"/>
                </a:lnTo>
                <a:lnTo>
                  <a:pt x="261258" y="175965"/>
                </a:lnTo>
                <a:lnTo>
                  <a:pt x="268968" y="198498"/>
                </a:lnTo>
                <a:lnTo>
                  <a:pt x="271704" y="207576"/>
                </a:lnTo>
                <a:lnTo>
                  <a:pt x="277285" y="227823"/>
                </a:lnTo>
                <a:lnTo>
                  <a:pt x="279154" y="237604"/>
                </a:lnTo>
                <a:lnTo>
                  <a:pt x="280400" y="246982"/>
                </a:lnTo>
                <a:lnTo>
                  <a:pt x="281230" y="256091"/>
                </a:lnTo>
                <a:lnTo>
                  <a:pt x="284694" y="273833"/>
                </a:lnTo>
                <a:lnTo>
                  <a:pt x="286951" y="282564"/>
                </a:lnTo>
                <a:lnTo>
                  <a:pt x="288456" y="292195"/>
                </a:lnTo>
                <a:lnTo>
                  <a:pt x="289459" y="302426"/>
                </a:lnTo>
                <a:lnTo>
                  <a:pt x="290128" y="313057"/>
                </a:lnTo>
                <a:lnTo>
                  <a:pt x="290870" y="332489"/>
                </a:lnTo>
                <a:lnTo>
                  <a:pt x="291289" y="362033"/>
                </a:lnTo>
                <a:lnTo>
                  <a:pt x="291455" y="420849"/>
                </a:lnTo>
                <a:lnTo>
                  <a:pt x="288920" y="435006"/>
                </a:lnTo>
                <a:lnTo>
                  <a:pt x="285571" y="448601"/>
                </a:lnTo>
                <a:lnTo>
                  <a:pt x="284083" y="464168"/>
                </a:lnTo>
                <a:lnTo>
                  <a:pt x="280882" y="478071"/>
                </a:lnTo>
                <a:lnTo>
                  <a:pt x="276283" y="490600"/>
                </a:lnTo>
                <a:lnTo>
                  <a:pt x="268340" y="508364"/>
                </a:lnTo>
                <a:lnTo>
                  <a:pt x="259954" y="524740"/>
                </a:lnTo>
                <a:lnTo>
                  <a:pt x="254282" y="532615"/>
                </a:lnTo>
                <a:lnTo>
                  <a:pt x="246046" y="539290"/>
                </a:lnTo>
                <a:lnTo>
                  <a:pt x="241184" y="542403"/>
                </a:lnTo>
                <a:lnTo>
                  <a:pt x="236036" y="545431"/>
                </a:lnTo>
                <a:lnTo>
                  <a:pt x="230700" y="548402"/>
                </a:lnTo>
                <a:lnTo>
                  <a:pt x="219691" y="554244"/>
                </a:lnTo>
                <a:lnTo>
                  <a:pt x="208448" y="560015"/>
                </a:lnTo>
                <a:lnTo>
                  <a:pt x="202782" y="561935"/>
                </a:lnTo>
                <a:lnTo>
                  <a:pt x="197101" y="563215"/>
                </a:lnTo>
                <a:lnTo>
                  <a:pt x="191408" y="564068"/>
                </a:lnTo>
                <a:lnTo>
                  <a:pt x="182542" y="567557"/>
                </a:lnTo>
                <a:lnTo>
                  <a:pt x="178845" y="569821"/>
                </a:lnTo>
                <a:lnTo>
                  <a:pt x="174475" y="571330"/>
                </a:lnTo>
                <a:lnTo>
                  <a:pt x="169657" y="572336"/>
                </a:lnTo>
                <a:lnTo>
                  <a:pt x="164539" y="573006"/>
                </a:lnTo>
                <a:lnTo>
                  <a:pt x="159222" y="573453"/>
                </a:lnTo>
                <a:lnTo>
                  <a:pt x="153773" y="573752"/>
                </a:lnTo>
                <a:lnTo>
                  <a:pt x="148236" y="573950"/>
                </a:lnTo>
                <a:lnTo>
                  <a:pt x="142639" y="573130"/>
                </a:lnTo>
                <a:lnTo>
                  <a:pt x="137002" y="571631"/>
                </a:lnTo>
                <a:lnTo>
                  <a:pt x="131340" y="569679"/>
                </a:lnTo>
                <a:lnTo>
                  <a:pt x="125660" y="568378"/>
                </a:lnTo>
                <a:lnTo>
                  <a:pt x="119968" y="567510"/>
                </a:lnTo>
                <a:lnTo>
                  <a:pt x="114268" y="566932"/>
                </a:lnTo>
                <a:lnTo>
                  <a:pt x="108564" y="565594"/>
                </a:lnTo>
                <a:lnTo>
                  <a:pt x="102856" y="563749"/>
                </a:lnTo>
                <a:lnTo>
                  <a:pt x="97146" y="561567"/>
                </a:lnTo>
                <a:lnTo>
                  <a:pt x="88260" y="559142"/>
                </a:lnTo>
                <a:lnTo>
                  <a:pt x="84558" y="558496"/>
                </a:lnTo>
                <a:lnTo>
                  <a:pt x="77903" y="555237"/>
                </a:lnTo>
                <a:lnTo>
                  <a:pt x="70818" y="550614"/>
                </a:lnTo>
                <a:lnTo>
                  <a:pt x="66262" y="548048"/>
                </a:lnTo>
                <a:lnTo>
                  <a:pt x="61320" y="545384"/>
                </a:lnTo>
                <a:lnTo>
                  <a:pt x="53288" y="539885"/>
                </a:lnTo>
                <a:lnTo>
                  <a:pt x="45591" y="534266"/>
                </a:lnTo>
                <a:lnTo>
                  <a:pt x="40871" y="531434"/>
                </a:lnTo>
                <a:lnTo>
                  <a:pt x="35820" y="528594"/>
                </a:lnTo>
                <a:lnTo>
                  <a:pt x="27667" y="522897"/>
                </a:lnTo>
                <a:lnTo>
                  <a:pt x="20869" y="517190"/>
                </a:lnTo>
                <a:lnTo>
                  <a:pt x="14672" y="511480"/>
                </a:lnTo>
                <a:lnTo>
                  <a:pt x="12639" y="508623"/>
                </a:lnTo>
                <a:lnTo>
                  <a:pt x="10379" y="502909"/>
                </a:lnTo>
                <a:lnTo>
                  <a:pt x="8824" y="501005"/>
                </a:lnTo>
                <a:lnTo>
                  <a:pt x="6836" y="499735"/>
                </a:lnTo>
                <a:lnTo>
                  <a:pt x="0" y="4971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50"/>
          <p:cNvSpPr/>
          <p:nvPr/>
        </p:nvSpPr>
        <p:spPr>
          <a:xfrm>
            <a:off x="6792277" y="3771900"/>
            <a:ext cx="34291" cy="420053"/>
          </a:xfrm>
          <a:custGeom>
            <a:avLst/>
            <a:gdLst/>
            <a:ahLst/>
            <a:cxnLst/>
            <a:rect l="0" t="0" r="0" b="0"/>
            <a:pathLst>
              <a:path w="34291" h="420053">
                <a:moveTo>
                  <a:pt x="0" y="0"/>
                </a:moveTo>
                <a:lnTo>
                  <a:pt x="0" y="28714"/>
                </a:lnTo>
                <a:lnTo>
                  <a:pt x="953" y="32478"/>
                </a:lnTo>
                <a:lnTo>
                  <a:pt x="2540" y="36891"/>
                </a:lnTo>
                <a:lnTo>
                  <a:pt x="4551" y="41739"/>
                </a:lnTo>
                <a:lnTo>
                  <a:pt x="5891" y="45923"/>
                </a:lnTo>
                <a:lnTo>
                  <a:pt x="6785" y="49665"/>
                </a:lnTo>
                <a:lnTo>
                  <a:pt x="7778" y="57316"/>
                </a:lnTo>
                <a:lnTo>
                  <a:pt x="8219" y="67066"/>
                </a:lnTo>
                <a:lnTo>
                  <a:pt x="8468" y="83265"/>
                </a:lnTo>
                <a:lnTo>
                  <a:pt x="8541" y="100130"/>
                </a:lnTo>
                <a:lnTo>
                  <a:pt x="9504" y="105806"/>
                </a:lnTo>
                <a:lnTo>
                  <a:pt x="11099" y="111495"/>
                </a:lnTo>
                <a:lnTo>
                  <a:pt x="13114" y="117192"/>
                </a:lnTo>
                <a:lnTo>
                  <a:pt x="14457" y="123848"/>
                </a:lnTo>
                <a:lnTo>
                  <a:pt x="15353" y="131143"/>
                </a:lnTo>
                <a:lnTo>
                  <a:pt x="15950" y="138864"/>
                </a:lnTo>
                <a:lnTo>
                  <a:pt x="16349" y="145915"/>
                </a:lnTo>
                <a:lnTo>
                  <a:pt x="16791" y="158831"/>
                </a:lnTo>
                <a:lnTo>
                  <a:pt x="17098" y="195223"/>
                </a:lnTo>
                <a:lnTo>
                  <a:pt x="17114" y="201586"/>
                </a:lnTo>
                <a:lnTo>
                  <a:pt x="18077" y="208686"/>
                </a:lnTo>
                <a:lnTo>
                  <a:pt x="19671" y="216276"/>
                </a:lnTo>
                <a:lnTo>
                  <a:pt x="21686" y="224194"/>
                </a:lnTo>
                <a:lnTo>
                  <a:pt x="23031" y="231378"/>
                </a:lnTo>
                <a:lnTo>
                  <a:pt x="23926" y="238072"/>
                </a:lnTo>
                <a:lnTo>
                  <a:pt x="24921" y="250589"/>
                </a:lnTo>
                <a:lnTo>
                  <a:pt x="25364" y="262503"/>
                </a:lnTo>
                <a:lnTo>
                  <a:pt x="25671" y="298199"/>
                </a:lnTo>
                <a:lnTo>
                  <a:pt x="25717" y="419901"/>
                </a:lnTo>
                <a:lnTo>
                  <a:pt x="26671" y="419951"/>
                </a:lnTo>
                <a:lnTo>
                  <a:pt x="34290" y="42005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51"/>
          <p:cNvSpPr/>
          <p:nvPr/>
        </p:nvSpPr>
        <p:spPr>
          <a:xfrm>
            <a:off x="6916170" y="3831907"/>
            <a:ext cx="193258" cy="334325"/>
          </a:xfrm>
          <a:custGeom>
            <a:avLst/>
            <a:gdLst/>
            <a:ahLst/>
            <a:cxnLst/>
            <a:rect l="0" t="0" r="0" b="0"/>
            <a:pathLst>
              <a:path w="193258" h="334325">
                <a:moveTo>
                  <a:pt x="98992" y="8572"/>
                </a:moveTo>
                <a:lnTo>
                  <a:pt x="90773" y="8572"/>
                </a:lnTo>
                <a:lnTo>
                  <a:pt x="85973" y="4022"/>
                </a:lnTo>
                <a:lnTo>
                  <a:pt x="83070" y="1192"/>
                </a:lnTo>
                <a:lnTo>
                  <a:pt x="82662" y="1747"/>
                </a:lnTo>
                <a:lnTo>
                  <a:pt x="82209" y="4904"/>
                </a:lnTo>
                <a:lnTo>
                  <a:pt x="81136" y="7079"/>
                </a:lnTo>
                <a:lnTo>
                  <a:pt x="77403" y="12036"/>
                </a:lnTo>
                <a:lnTo>
                  <a:pt x="75074" y="13740"/>
                </a:lnTo>
                <a:lnTo>
                  <a:pt x="69946" y="15631"/>
                </a:lnTo>
                <a:lnTo>
                  <a:pt x="64493" y="19012"/>
                </a:lnTo>
                <a:lnTo>
                  <a:pt x="58894" y="23690"/>
                </a:lnTo>
                <a:lnTo>
                  <a:pt x="53230" y="28944"/>
                </a:lnTo>
                <a:lnTo>
                  <a:pt x="47539" y="36994"/>
                </a:lnTo>
                <a:lnTo>
                  <a:pt x="41834" y="45969"/>
                </a:lnTo>
                <a:lnTo>
                  <a:pt x="36124" y="53133"/>
                </a:lnTo>
                <a:lnTo>
                  <a:pt x="30410" y="62032"/>
                </a:lnTo>
                <a:lnTo>
                  <a:pt x="24697" y="72338"/>
                </a:lnTo>
                <a:lnTo>
                  <a:pt x="18981" y="83267"/>
                </a:lnTo>
                <a:lnTo>
                  <a:pt x="17077" y="88849"/>
                </a:lnTo>
                <a:lnTo>
                  <a:pt x="15806" y="94475"/>
                </a:lnTo>
                <a:lnTo>
                  <a:pt x="14960" y="100131"/>
                </a:lnTo>
                <a:lnTo>
                  <a:pt x="14396" y="105807"/>
                </a:lnTo>
                <a:lnTo>
                  <a:pt x="14020" y="111495"/>
                </a:lnTo>
                <a:lnTo>
                  <a:pt x="13769" y="117193"/>
                </a:lnTo>
                <a:lnTo>
                  <a:pt x="12649" y="122896"/>
                </a:lnTo>
                <a:lnTo>
                  <a:pt x="10950" y="128603"/>
                </a:lnTo>
                <a:lnTo>
                  <a:pt x="8865" y="134313"/>
                </a:lnTo>
                <a:lnTo>
                  <a:pt x="7475" y="140025"/>
                </a:lnTo>
                <a:lnTo>
                  <a:pt x="6548" y="145737"/>
                </a:lnTo>
                <a:lnTo>
                  <a:pt x="5930" y="151451"/>
                </a:lnTo>
                <a:lnTo>
                  <a:pt x="4566" y="157165"/>
                </a:lnTo>
                <a:lnTo>
                  <a:pt x="2704" y="162879"/>
                </a:lnTo>
                <a:lnTo>
                  <a:pt x="510" y="168594"/>
                </a:lnTo>
                <a:lnTo>
                  <a:pt x="0" y="175261"/>
                </a:lnTo>
                <a:lnTo>
                  <a:pt x="612" y="182563"/>
                </a:lnTo>
                <a:lnTo>
                  <a:pt x="1972" y="190289"/>
                </a:lnTo>
                <a:lnTo>
                  <a:pt x="2880" y="197344"/>
                </a:lnTo>
                <a:lnTo>
                  <a:pt x="3485" y="203953"/>
                </a:lnTo>
                <a:lnTo>
                  <a:pt x="3889" y="210264"/>
                </a:lnTo>
                <a:lnTo>
                  <a:pt x="4336" y="222355"/>
                </a:lnTo>
                <a:lnTo>
                  <a:pt x="4588" y="239873"/>
                </a:lnTo>
                <a:lnTo>
                  <a:pt x="4674" y="258308"/>
                </a:lnTo>
                <a:lnTo>
                  <a:pt x="7226" y="267521"/>
                </a:lnTo>
                <a:lnTo>
                  <a:pt x="11535" y="277013"/>
                </a:lnTo>
                <a:lnTo>
                  <a:pt x="16624" y="284407"/>
                </a:lnTo>
                <a:lnTo>
                  <a:pt x="19522" y="290868"/>
                </a:lnTo>
                <a:lnTo>
                  <a:pt x="20294" y="293925"/>
                </a:lnTo>
                <a:lnTo>
                  <a:pt x="22714" y="296915"/>
                </a:lnTo>
                <a:lnTo>
                  <a:pt x="26233" y="299861"/>
                </a:lnTo>
                <a:lnTo>
                  <a:pt x="30483" y="302777"/>
                </a:lnTo>
                <a:lnTo>
                  <a:pt x="33317" y="305674"/>
                </a:lnTo>
                <a:lnTo>
                  <a:pt x="35206" y="308558"/>
                </a:lnTo>
                <a:lnTo>
                  <a:pt x="36466" y="311433"/>
                </a:lnTo>
                <a:lnTo>
                  <a:pt x="39210" y="314302"/>
                </a:lnTo>
                <a:lnTo>
                  <a:pt x="42945" y="317167"/>
                </a:lnTo>
                <a:lnTo>
                  <a:pt x="47340" y="320030"/>
                </a:lnTo>
                <a:lnTo>
                  <a:pt x="50270" y="322891"/>
                </a:lnTo>
                <a:lnTo>
                  <a:pt x="52223" y="325751"/>
                </a:lnTo>
                <a:lnTo>
                  <a:pt x="53525" y="328609"/>
                </a:lnTo>
                <a:lnTo>
                  <a:pt x="56298" y="330516"/>
                </a:lnTo>
                <a:lnTo>
                  <a:pt x="60052" y="331786"/>
                </a:lnTo>
                <a:lnTo>
                  <a:pt x="64460" y="332633"/>
                </a:lnTo>
                <a:lnTo>
                  <a:pt x="68350" y="333198"/>
                </a:lnTo>
                <a:lnTo>
                  <a:pt x="71897" y="333575"/>
                </a:lnTo>
                <a:lnTo>
                  <a:pt x="75214" y="333825"/>
                </a:lnTo>
                <a:lnTo>
                  <a:pt x="79330" y="333993"/>
                </a:lnTo>
                <a:lnTo>
                  <a:pt x="93272" y="334229"/>
                </a:lnTo>
                <a:lnTo>
                  <a:pt x="118883" y="334324"/>
                </a:lnTo>
                <a:lnTo>
                  <a:pt x="122730" y="333373"/>
                </a:lnTo>
                <a:lnTo>
                  <a:pt x="127200" y="331786"/>
                </a:lnTo>
                <a:lnTo>
                  <a:pt x="132085" y="329776"/>
                </a:lnTo>
                <a:lnTo>
                  <a:pt x="135342" y="327483"/>
                </a:lnTo>
                <a:lnTo>
                  <a:pt x="137512" y="325002"/>
                </a:lnTo>
                <a:lnTo>
                  <a:pt x="140877" y="319705"/>
                </a:lnTo>
                <a:lnTo>
                  <a:pt x="145548" y="314176"/>
                </a:lnTo>
                <a:lnTo>
                  <a:pt x="150798" y="308544"/>
                </a:lnTo>
                <a:lnTo>
                  <a:pt x="156307" y="301913"/>
                </a:lnTo>
                <a:lnTo>
                  <a:pt x="161930" y="292616"/>
                </a:lnTo>
                <a:lnTo>
                  <a:pt x="167604" y="282134"/>
                </a:lnTo>
                <a:lnTo>
                  <a:pt x="173301" y="272078"/>
                </a:lnTo>
                <a:lnTo>
                  <a:pt x="179008" y="264434"/>
                </a:lnTo>
                <a:lnTo>
                  <a:pt x="180911" y="260109"/>
                </a:lnTo>
                <a:lnTo>
                  <a:pt x="183026" y="250224"/>
                </a:lnTo>
                <a:lnTo>
                  <a:pt x="183589" y="244921"/>
                </a:lnTo>
                <a:lnTo>
                  <a:pt x="183965" y="239481"/>
                </a:lnTo>
                <a:lnTo>
                  <a:pt x="184215" y="233949"/>
                </a:lnTo>
                <a:lnTo>
                  <a:pt x="185336" y="228356"/>
                </a:lnTo>
                <a:lnTo>
                  <a:pt x="187035" y="222723"/>
                </a:lnTo>
                <a:lnTo>
                  <a:pt x="189119" y="217062"/>
                </a:lnTo>
                <a:lnTo>
                  <a:pt x="190510" y="210430"/>
                </a:lnTo>
                <a:lnTo>
                  <a:pt x="191436" y="203152"/>
                </a:lnTo>
                <a:lnTo>
                  <a:pt x="192054" y="195442"/>
                </a:lnTo>
                <a:lnTo>
                  <a:pt x="192465" y="188397"/>
                </a:lnTo>
                <a:lnTo>
                  <a:pt x="192923" y="175490"/>
                </a:lnTo>
                <a:lnTo>
                  <a:pt x="193217" y="151681"/>
                </a:lnTo>
                <a:lnTo>
                  <a:pt x="193257" y="140121"/>
                </a:lnTo>
                <a:lnTo>
                  <a:pt x="192316" y="134372"/>
                </a:lnTo>
                <a:lnTo>
                  <a:pt x="190735" y="128634"/>
                </a:lnTo>
                <a:lnTo>
                  <a:pt x="188729" y="122903"/>
                </a:lnTo>
                <a:lnTo>
                  <a:pt x="187392" y="117178"/>
                </a:lnTo>
                <a:lnTo>
                  <a:pt x="186500" y="111456"/>
                </a:lnTo>
                <a:lnTo>
                  <a:pt x="185906" y="105737"/>
                </a:lnTo>
                <a:lnTo>
                  <a:pt x="185246" y="96842"/>
                </a:lnTo>
                <a:lnTo>
                  <a:pt x="185069" y="93136"/>
                </a:lnTo>
                <a:lnTo>
                  <a:pt x="182333" y="83939"/>
                </a:lnTo>
                <a:lnTo>
                  <a:pt x="177943" y="73501"/>
                </a:lnTo>
                <a:lnTo>
                  <a:pt x="172816" y="62512"/>
                </a:lnTo>
                <a:lnTo>
                  <a:pt x="167363" y="53818"/>
                </a:lnTo>
                <a:lnTo>
                  <a:pt x="161764" y="46779"/>
                </a:lnTo>
                <a:lnTo>
                  <a:pt x="156100" y="40476"/>
                </a:lnTo>
                <a:lnTo>
                  <a:pt x="150409" y="34500"/>
                </a:lnTo>
                <a:lnTo>
                  <a:pt x="130423" y="14300"/>
                </a:lnTo>
                <a:lnTo>
                  <a:pt x="127566" y="12391"/>
                </a:lnTo>
                <a:lnTo>
                  <a:pt x="121852" y="10270"/>
                </a:lnTo>
                <a:lnTo>
                  <a:pt x="116137" y="6787"/>
                </a:lnTo>
                <a:lnTo>
                  <a:pt x="113280" y="4525"/>
                </a:lnTo>
                <a:lnTo>
                  <a:pt x="107564" y="2011"/>
                </a:lnTo>
                <a:lnTo>
                  <a:pt x="9899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52"/>
          <p:cNvSpPr/>
          <p:nvPr/>
        </p:nvSpPr>
        <p:spPr>
          <a:xfrm>
            <a:off x="7169467" y="3660457"/>
            <a:ext cx="111443" cy="137161"/>
          </a:xfrm>
          <a:custGeom>
            <a:avLst/>
            <a:gdLst/>
            <a:ahLst/>
            <a:cxnLst/>
            <a:rect l="0" t="0" r="0" b="0"/>
            <a:pathLst>
              <a:path w="111443" h="137161">
                <a:moveTo>
                  <a:pt x="0" y="0"/>
                </a:moveTo>
                <a:lnTo>
                  <a:pt x="0" y="13019"/>
                </a:lnTo>
                <a:lnTo>
                  <a:pt x="953" y="15347"/>
                </a:lnTo>
                <a:lnTo>
                  <a:pt x="2540" y="17851"/>
                </a:lnTo>
                <a:lnTo>
                  <a:pt x="4551" y="20473"/>
                </a:lnTo>
                <a:lnTo>
                  <a:pt x="6844" y="22221"/>
                </a:lnTo>
                <a:lnTo>
                  <a:pt x="9325" y="23387"/>
                </a:lnTo>
                <a:lnTo>
                  <a:pt x="11931" y="24164"/>
                </a:lnTo>
                <a:lnTo>
                  <a:pt x="14622" y="25634"/>
                </a:lnTo>
                <a:lnTo>
                  <a:pt x="17368" y="27567"/>
                </a:lnTo>
                <a:lnTo>
                  <a:pt x="20152" y="29808"/>
                </a:lnTo>
                <a:lnTo>
                  <a:pt x="22959" y="32254"/>
                </a:lnTo>
                <a:lnTo>
                  <a:pt x="25784" y="34838"/>
                </a:lnTo>
                <a:lnTo>
                  <a:pt x="31462" y="40249"/>
                </a:lnTo>
                <a:lnTo>
                  <a:pt x="62866" y="71440"/>
                </a:lnTo>
                <a:lnTo>
                  <a:pt x="65723" y="75249"/>
                </a:lnTo>
                <a:lnTo>
                  <a:pt x="68581" y="79694"/>
                </a:lnTo>
                <a:lnTo>
                  <a:pt x="71437" y="84562"/>
                </a:lnTo>
                <a:lnTo>
                  <a:pt x="74295" y="88759"/>
                </a:lnTo>
                <a:lnTo>
                  <a:pt x="77152" y="92510"/>
                </a:lnTo>
                <a:lnTo>
                  <a:pt x="80010" y="95964"/>
                </a:lnTo>
                <a:lnTo>
                  <a:pt x="82867" y="99218"/>
                </a:lnTo>
                <a:lnTo>
                  <a:pt x="85725" y="102341"/>
                </a:lnTo>
                <a:lnTo>
                  <a:pt x="91440" y="108350"/>
                </a:lnTo>
                <a:lnTo>
                  <a:pt x="97155" y="114195"/>
                </a:lnTo>
                <a:lnTo>
                  <a:pt x="99060" y="117088"/>
                </a:lnTo>
                <a:lnTo>
                  <a:pt x="100331" y="119968"/>
                </a:lnTo>
                <a:lnTo>
                  <a:pt x="101176" y="122841"/>
                </a:lnTo>
                <a:lnTo>
                  <a:pt x="102694" y="124757"/>
                </a:lnTo>
                <a:lnTo>
                  <a:pt x="104657" y="126034"/>
                </a:lnTo>
                <a:lnTo>
                  <a:pt x="106919" y="126885"/>
                </a:lnTo>
                <a:lnTo>
                  <a:pt x="108427" y="128405"/>
                </a:lnTo>
                <a:lnTo>
                  <a:pt x="109432" y="130371"/>
                </a:lnTo>
                <a:lnTo>
                  <a:pt x="111442" y="13716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53"/>
          <p:cNvSpPr/>
          <p:nvPr/>
        </p:nvSpPr>
        <p:spPr>
          <a:xfrm>
            <a:off x="7195184" y="3686175"/>
            <a:ext cx="77154" cy="102871"/>
          </a:xfrm>
          <a:custGeom>
            <a:avLst/>
            <a:gdLst/>
            <a:ahLst/>
            <a:cxnLst/>
            <a:rect l="0" t="0" r="0" b="0"/>
            <a:pathLst>
              <a:path w="77154" h="102871">
                <a:moveTo>
                  <a:pt x="77153" y="0"/>
                </a:moveTo>
                <a:lnTo>
                  <a:pt x="77153" y="4550"/>
                </a:lnTo>
                <a:lnTo>
                  <a:pt x="76201" y="6844"/>
                </a:lnTo>
                <a:lnTo>
                  <a:pt x="74614" y="9325"/>
                </a:lnTo>
                <a:lnTo>
                  <a:pt x="69772" y="15600"/>
                </a:lnTo>
                <a:lnTo>
                  <a:pt x="68423" y="17067"/>
                </a:lnTo>
                <a:lnTo>
                  <a:pt x="61973" y="23683"/>
                </a:lnTo>
                <a:lnTo>
                  <a:pt x="56753" y="28941"/>
                </a:lnTo>
                <a:lnTo>
                  <a:pt x="54981" y="32629"/>
                </a:lnTo>
                <a:lnTo>
                  <a:pt x="53799" y="36992"/>
                </a:lnTo>
                <a:lnTo>
                  <a:pt x="53012" y="41807"/>
                </a:lnTo>
                <a:lnTo>
                  <a:pt x="50581" y="45968"/>
                </a:lnTo>
                <a:lnTo>
                  <a:pt x="47056" y="49695"/>
                </a:lnTo>
                <a:lnTo>
                  <a:pt x="42802" y="53133"/>
                </a:lnTo>
                <a:lnTo>
                  <a:pt x="39965" y="56377"/>
                </a:lnTo>
                <a:lnTo>
                  <a:pt x="38073" y="59492"/>
                </a:lnTo>
                <a:lnTo>
                  <a:pt x="36812" y="62521"/>
                </a:lnTo>
                <a:lnTo>
                  <a:pt x="35019" y="65493"/>
                </a:lnTo>
                <a:lnTo>
                  <a:pt x="32871" y="68427"/>
                </a:lnTo>
                <a:lnTo>
                  <a:pt x="30487" y="71335"/>
                </a:lnTo>
                <a:lnTo>
                  <a:pt x="27945" y="74227"/>
                </a:lnTo>
                <a:lnTo>
                  <a:pt x="25297" y="77107"/>
                </a:lnTo>
                <a:lnTo>
                  <a:pt x="19816" y="82847"/>
                </a:lnTo>
                <a:lnTo>
                  <a:pt x="0" y="10287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54"/>
          <p:cNvSpPr/>
          <p:nvPr/>
        </p:nvSpPr>
        <p:spPr>
          <a:xfrm>
            <a:off x="7366634" y="3711892"/>
            <a:ext cx="85726" cy="8574"/>
          </a:xfrm>
          <a:custGeom>
            <a:avLst/>
            <a:gdLst/>
            <a:ahLst/>
            <a:cxnLst/>
            <a:rect l="0" t="0" r="0" b="0"/>
            <a:pathLst>
              <a:path w="85726" h="8574">
                <a:moveTo>
                  <a:pt x="0" y="8573"/>
                </a:moveTo>
                <a:lnTo>
                  <a:pt x="53134" y="8573"/>
                </a:lnTo>
                <a:lnTo>
                  <a:pt x="56378" y="7620"/>
                </a:lnTo>
                <a:lnTo>
                  <a:pt x="59493" y="6033"/>
                </a:lnTo>
                <a:lnTo>
                  <a:pt x="62522" y="4022"/>
                </a:lnTo>
                <a:lnTo>
                  <a:pt x="65494" y="2681"/>
                </a:lnTo>
                <a:lnTo>
                  <a:pt x="68428" y="1787"/>
                </a:lnTo>
                <a:lnTo>
                  <a:pt x="71336" y="1192"/>
                </a:lnTo>
                <a:lnTo>
                  <a:pt x="74228" y="794"/>
                </a:lnTo>
                <a:lnTo>
                  <a:pt x="77108" y="530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55"/>
          <p:cNvSpPr/>
          <p:nvPr/>
        </p:nvSpPr>
        <p:spPr>
          <a:xfrm>
            <a:off x="7409497" y="3669029"/>
            <a:ext cx="25719" cy="111444"/>
          </a:xfrm>
          <a:custGeom>
            <a:avLst/>
            <a:gdLst/>
            <a:ahLst/>
            <a:cxnLst/>
            <a:rect l="0" t="0" r="0" b="0"/>
            <a:pathLst>
              <a:path w="25719" h="111444">
                <a:moveTo>
                  <a:pt x="0" y="0"/>
                </a:moveTo>
                <a:lnTo>
                  <a:pt x="0" y="20400"/>
                </a:lnTo>
                <a:lnTo>
                  <a:pt x="953" y="22173"/>
                </a:lnTo>
                <a:lnTo>
                  <a:pt x="2540" y="23355"/>
                </a:lnTo>
                <a:lnTo>
                  <a:pt x="4551" y="24143"/>
                </a:lnTo>
                <a:lnTo>
                  <a:pt x="5892" y="25620"/>
                </a:lnTo>
                <a:lnTo>
                  <a:pt x="6785" y="27558"/>
                </a:lnTo>
                <a:lnTo>
                  <a:pt x="7381" y="29802"/>
                </a:lnTo>
                <a:lnTo>
                  <a:pt x="7778" y="32251"/>
                </a:lnTo>
                <a:lnTo>
                  <a:pt x="8043" y="34836"/>
                </a:lnTo>
                <a:lnTo>
                  <a:pt x="8219" y="37512"/>
                </a:lnTo>
                <a:lnTo>
                  <a:pt x="9290" y="40248"/>
                </a:lnTo>
                <a:lnTo>
                  <a:pt x="10956" y="43025"/>
                </a:lnTo>
                <a:lnTo>
                  <a:pt x="13019" y="45828"/>
                </a:lnTo>
                <a:lnTo>
                  <a:pt x="14394" y="49602"/>
                </a:lnTo>
                <a:lnTo>
                  <a:pt x="15311" y="54023"/>
                </a:lnTo>
                <a:lnTo>
                  <a:pt x="15923" y="58876"/>
                </a:lnTo>
                <a:lnTo>
                  <a:pt x="17283" y="63063"/>
                </a:lnTo>
                <a:lnTo>
                  <a:pt x="19142" y="66807"/>
                </a:lnTo>
                <a:lnTo>
                  <a:pt x="21334" y="70256"/>
                </a:lnTo>
                <a:lnTo>
                  <a:pt x="22795" y="73508"/>
                </a:lnTo>
                <a:lnTo>
                  <a:pt x="23770" y="76628"/>
                </a:lnTo>
                <a:lnTo>
                  <a:pt x="24419" y="79660"/>
                </a:lnTo>
                <a:lnTo>
                  <a:pt x="24852" y="82635"/>
                </a:lnTo>
                <a:lnTo>
                  <a:pt x="25140" y="85570"/>
                </a:lnTo>
                <a:lnTo>
                  <a:pt x="25333" y="88479"/>
                </a:lnTo>
                <a:lnTo>
                  <a:pt x="25461" y="91372"/>
                </a:lnTo>
                <a:lnTo>
                  <a:pt x="25604" y="97125"/>
                </a:lnTo>
                <a:lnTo>
                  <a:pt x="25718" y="11144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56"/>
          <p:cNvSpPr/>
          <p:nvPr/>
        </p:nvSpPr>
        <p:spPr>
          <a:xfrm>
            <a:off x="7538084" y="3634740"/>
            <a:ext cx="180024" cy="111433"/>
          </a:xfrm>
          <a:custGeom>
            <a:avLst/>
            <a:gdLst/>
            <a:ahLst/>
            <a:cxnLst/>
            <a:rect l="0" t="0" r="0" b="0"/>
            <a:pathLst>
              <a:path w="180024" h="111433">
                <a:moveTo>
                  <a:pt x="0" y="17145"/>
                </a:moveTo>
                <a:lnTo>
                  <a:pt x="0" y="12594"/>
                </a:lnTo>
                <a:lnTo>
                  <a:pt x="953" y="11253"/>
                </a:lnTo>
                <a:lnTo>
                  <a:pt x="2541" y="10359"/>
                </a:lnTo>
                <a:lnTo>
                  <a:pt x="8220" y="8677"/>
                </a:lnTo>
                <a:lnTo>
                  <a:pt x="13020" y="8603"/>
                </a:lnTo>
                <a:lnTo>
                  <a:pt x="15347" y="7640"/>
                </a:lnTo>
                <a:lnTo>
                  <a:pt x="17852" y="6046"/>
                </a:lnTo>
                <a:lnTo>
                  <a:pt x="20474" y="4030"/>
                </a:lnTo>
                <a:lnTo>
                  <a:pt x="25927" y="1791"/>
                </a:lnTo>
                <a:lnTo>
                  <a:pt x="32639" y="354"/>
                </a:lnTo>
                <a:lnTo>
                  <a:pt x="36097" y="157"/>
                </a:lnTo>
                <a:lnTo>
                  <a:pt x="41761" y="70"/>
                </a:lnTo>
                <a:lnTo>
                  <a:pt x="75365" y="0"/>
                </a:lnTo>
                <a:lnTo>
                  <a:pt x="78899" y="2540"/>
                </a:lnTo>
                <a:lnTo>
                  <a:pt x="84377" y="7381"/>
                </a:lnTo>
                <a:lnTo>
                  <a:pt x="89877" y="12770"/>
                </a:lnTo>
                <a:lnTo>
                  <a:pt x="91351" y="15181"/>
                </a:lnTo>
                <a:lnTo>
                  <a:pt x="92333" y="17740"/>
                </a:lnTo>
                <a:lnTo>
                  <a:pt x="92988" y="20399"/>
                </a:lnTo>
                <a:lnTo>
                  <a:pt x="92472" y="23125"/>
                </a:lnTo>
                <a:lnTo>
                  <a:pt x="91176" y="25894"/>
                </a:lnTo>
                <a:lnTo>
                  <a:pt x="89358" y="28692"/>
                </a:lnTo>
                <a:lnTo>
                  <a:pt x="87195" y="31511"/>
                </a:lnTo>
                <a:lnTo>
                  <a:pt x="84801" y="34342"/>
                </a:lnTo>
                <a:lnTo>
                  <a:pt x="82251" y="37182"/>
                </a:lnTo>
                <a:lnTo>
                  <a:pt x="80552" y="40028"/>
                </a:lnTo>
                <a:lnTo>
                  <a:pt x="79419" y="42878"/>
                </a:lnTo>
                <a:lnTo>
                  <a:pt x="78664" y="45730"/>
                </a:lnTo>
                <a:lnTo>
                  <a:pt x="77207" y="48584"/>
                </a:lnTo>
                <a:lnTo>
                  <a:pt x="75285" y="51439"/>
                </a:lnTo>
                <a:lnTo>
                  <a:pt x="73050" y="54295"/>
                </a:lnTo>
                <a:lnTo>
                  <a:pt x="70608" y="57152"/>
                </a:lnTo>
                <a:lnTo>
                  <a:pt x="68027" y="60008"/>
                </a:lnTo>
                <a:lnTo>
                  <a:pt x="65354" y="62866"/>
                </a:lnTo>
                <a:lnTo>
                  <a:pt x="63572" y="65723"/>
                </a:lnTo>
                <a:lnTo>
                  <a:pt x="62384" y="68580"/>
                </a:lnTo>
                <a:lnTo>
                  <a:pt x="61592" y="71438"/>
                </a:lnTo>
                <a:lnTo>
                  <a:pt x="60111" y="74295"/>
                </a:lnTo>
                <a:lnTo>
                  <a:pt x="58172" y="77152"/>
                </a:lnTo>
                <a:lnTo>
                  <a:pt x="52767" y="84031"/>
                </a:lnTo>
                <a:lnTo>
                  <a:pt x="49487" y="87512"/>
                </a:lnTo>
                <a:lnTo>
                  <a:pt x="47279" y="89774"/>
                </a:lnTo>
                <a:lnTo>
                  <a:pt x="45807" y="92234"/>
                </a:lnTo>
                <a:lnTo>
                  <a:pt x="44826" y="94827"/>
                </a:lnTo>
                <a:lnTo>
                  <a:pt x="43250" y="101281"/>
                </a:lnTo>
                <a:lnTo>
                  <a:pt x="44074" y="102763"/>
                </a:lnTo>
                <a:lnTo>
                  <a:pt x="45575" y="104703"/>
                </a:lnTo>
                <a:lnTo>
                  <a:pt x="50278" y="110111"/>
                </a:lnTo>
                <a:lnTo>
                  <a:pt x="51616" y="110555"/>
                </a:lnTo>
                <a:lnTo>
                  <a:pt x="55643" y="111048"/>
                </a:lnTo>
                <a:lnTo>
                  <a:pt x="60609" y="111267"/>
                </a:lnTo>
                <a:lnTo>
                  <a:pt x="68758" y="111390"/>
                </a:lnTo>
                <a:lnTo>
                  <a:pt x="84597" y="111432"/>
                </a:lnTo>
                <a:lnTo>
                  <a:pt x="88783" y="110483"/>
                </a:lnTo>
                <a:lnTo>
                  <a:pt x="92526" y="108898"/>
                </a:lnTo>
                <a:lnTo>
                  <a:pt x="95974" y="106888"/>
                </a:lnTo>
                <a:lnTo>
                  <a:pt x="100178" y="105549"/>
                </a:lnTo>
                <a:lnTo>
                  <a:pt x="104885" y="104656"/>
                </a:lnTo>
                <a:lnTo>
                  <a:pt x="109929" y="104060"/>
                </a:lnTo>
                <a:lnTo>
                  <a:pt x="114243" y="102711"/>
                </a:lnTo>
                <a:lnTo>
                  <a:pt x="118073" y="100859"/>
                </a:lnTo>
                <a:lnTo>
                  <a:pt x="121578" y="98672"/>
                </a:lnTo>
                <a:lnTo>
                  <a:pt x="125820" y="97213"/>
                </a:lnTo>
                <a:lnTo>
                  <a:pt x="130552" y="96241"/>
                </a:lnTo>
                <a:lnTo>
                  <a:pt x="135613" y="95593"/>
                </a:lnTo>
                <a:lnTo>
                  <a:pt x="140891" y="95161"/>
                </a:lnTo>
                <a:lnTo>
                  <a:pt x="146315" y="94873"/>
                </a:lnTo>
                <a:lnTo>
                  <a:pt x="151837" y="94681"/>
                </a:lnTo>
                <a:lnTo>
                  <a:pt x="156470" y="93601"/>
                </a:lnTo>
                <a:lnTo>
                  <a:pt x="160511" y="91928"/>
                </a:lnTo>
                <a:lnTo>
                  <a:pt x="164157" y="89860"/>
                </a:lnTo>
                <a:lnTo>
                  <a:pt x="167541" y="88481"/>
                </a:lnTo>
                <a:lnTo>
                  <a:pt x="170750" y="87563"/>
                </a:lnTo>
                <a:lnTo>
                  <a:pt x="180023" y="8572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57"/>
          <p:cNvSpPr/>
          <p:nvPr/>
        </p:nvSpPr>
        <p:spPr>
          <a:xfrm>
            <a:off x="7375207" y="4063365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17145"/>
                </a:moveTo>
                <a:lnTo>
                  <a:pt x="20400" y="17145"/>
                </a:lnTo>
                <a:lnTo>
                  <a:pt x="24078" y="16192"/>
                </a:lnTo>
                <a:lnTo>
                  <a:pt x="28434" y="14605"/>
                </a:lnTo>
                <a:lnTo>
                  <a:pt x="33244" y="12594"/>
                </a:lnTo>
                <a:lnTo>
                  <a:pt x="38355" y="11253"/>
                </a:lnTo>
                <a:lnTo>
                  <a:pt x="43668" y="10359"/>
                </a:lnTo>
                <a:lnTo>
                  <a:pt x="49115" y="9764"/>
                </a:lnTo>
                <a:lnTo>
                  <a:pt x="53698" y="9367"/>
                </a:lnTo>
                <a:lnTo>
                  <a:pt x="57706" y="9102"/>
                </a:lnTo>
                <a:lnTo>
                  <a:pt x="61331" y="8925"/>
                </a:lnTo>
                <a:lnTo>
                  <a:pt x="72978" y="8729"/>
                </a:lnTo>
                <a:lnTo>
                  <a:pt x="80085" y="8677"/>
                </a:lnTo>
                <a:lnTo>
                  <a:pt x="86727" y="7689"/>
                </a:lnTo>
                <a:lnTo>
                  <a:pt x="93061" y="6079"/>
                </a:lnTo>
                <a:lnTo>
                  <a:pt x="99187" y="4053"/>
                </a:lnTo>
                <a:lnTo>
                  <a:pt x="104225" y="2701"/>
                </a:lnTo>
                <a:lnTo>
                  <a:pt x="108536" y="1801"/>
                </a:lnTo>
                <a:lnTo>
                  <a:pt x="112363" y="1200"/>
                </a:lnTo>
                <a:lnTo>
                  <a:pt x="116818" y="800"/>
                </a:lnTo>
                <a:lnTo>
                  <a:pt x="121694" y="533"/>
                </a:lnTo>
                <a:lnTo>
                  <a:pt x="132192" y="237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58"/>
          <p:cNvSpPr/>
          <p:nvPr/>
        </p:nvSpPr>
        <p:spPr>
          <a:xfrm>
            <a:off x="7400925" y="4157662"/>
            <a:ext cx="162878" cy="8574"/>
          </a:xfrm>
          <a:custGeom>
            <a:avLst/>
            <a:gdLst/>
            <a:ahLst/>
            <a:cxnLst/>
            <a:rect l="0" t="0" r="0" b="0"/>
            <a:pathLst>
              <a:path w="162878" h="8574">
                <a:moveTo>
                  <a:pt x="0" y="8573"/>
                </a:moveTo>
                <a:lnTo>
                  <a:pt x="36000" y="8573"/>
                </a:lnTo>
                <a:lnTo>
                  <a:pt x="40192" y="7620"/>
                </a:lnTo>
                <a:lnTo>
                  <a:pt x="44892" y="6033"/>
                </a:lnTo>
                <a:lnTo>
                  <a:pt x="49931" y="4022"/>
                </a:lnTo>
                <a:lnTo>
                  <a:pt x="55195" y="2681"/>
                </a:lnTo>
                <a:lnTo>
                  <a:pt x="60609" y="1787"/>
                </a:lnTo>
                <a:lnTo>
                  <a:pt x="66123" y="1192"/>
                </a:lnTo>
                <a:lnTo>
                  <a:pt x="71704" y="795"/>
                </a:lnTo>
                <a:lnTo>
                  <a:pt x="77330" y="530"/>
                </a:lnTo>
                <a:lnTo>
                  <a:pt x="88662" y="236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59"/>
          <p:cNvSpPr/>
          <p:nvPr/>
        </p:nvSpPr>
        <p:spPr>
          <a:xfrm>
            <a:off x="7709534" y="3909060"/>
            <a:ext cx="42864" cy="351473"/>
          </a:xfrm>
          <a:custGeom>
            <a:avLst/>
            <a:gdLst/>
            <a:ahLst/>
            <a:cxnLst/>
            <a:rect l="0" t="0" r="0" b="0"/>
            <a:pathLst>
              <a:path w="42864" h="351473">
                <a:moveTo>
                  <a:pt x="0" y="0"/>
                </a:moveTo>
                <a:lnTo>
                  <a:pt x="7381" y="7380"/>
                </a:lnTo>
                <a:lnTo>
                  <a:pt x="8043" y="10582"/>
                </a:lnTo>
                <a:lnTo>
                  <a:pt x="8220" y="12770"/>
                </a:lnTo>
                <a:lnTo>
                  <a:pt x="9290" y="15181"/>
                </a:lnTo>
                <a:lnTo>
                  <a:pt x="10956" y="17740"/>
                </a:lnTo>
                <a:lnTo>
                  <a:pt x="13020" y="20399"/>
                </a:lnTo>
                <a:lnTo>
                  <a:pt x="14395" y="23125"/>
                </a:lnTo>
                <a:lnTo>
                  <a:pt x="15312" y="25894"/>
                </a:lnTo>
                <a:lnTo>
                  <a:pt x="16331" y="32463"/>
                </a:lnTo>
                <a:lnTo>
                  <a:pt x="16784" y="41733"/>
                </a:lnTo>
                <a:lnTo>
                  <a:pt x="17038" y="57662"/>
                </a:lnTo>
                <a:lnTo>
                  <a:pt x="17146" y="176781"/>
                </a:lnTo>
                <a:lnTo>
                  <a:pt x="18098" y="182624"/>
                </a:lnTo>
                <a:lnTo>
                  <a:pt x="19686" y="188424"/>
                </a:lnTo>
                <a:lnTo>
                  <a:pt x="21697" y="194196"/>
                </a:lnTo>
                <a:lnTo>
                  <a:pt x="23037" y="199949"/>
                </a:lnTo>
                <a:lnTo>
                  <a:pt x="23931" y="205689"/>
                </a:lnTo>
                <a:lnTo>
                  <a:pt x="24527" y="211421"/>
                </a:lnTo>
                <a:lnTo>
                  <a:pt x="24924" y="217147"/>
                </a:lnTo>
                <a:lnTo>
                  <a:pt x="25189" y="222870"/>
                </a:lnTo>
                <a:lnTo>
                  <a:pt x="25483" y="234308"/>
                </a:lnTo>
                <a:lnTo>
                  <a:pt x="25614" y="245742"/>
                </a:lnTo>
                <a:lnTo>
                  <a:pt x="26601" y="251458"/>
                </a:lnTo>
                <a:lnTo>
                  <a:pt x="28212" y="257173"/>
                </a:lnTo>
                <a:lnTo>
                  <a:pt x="30238" y="262889"/>
                </a:lnTo>
                <a:lnTo>
                  <a:pt x="31589" y="268604"/>
                </a:lnTo>
                <a:lnTo>
                  <a:pt x="32490" y="274319"/>
                </a:lnTo>
                <a:lnTo>
                  <a:pt x="33490" y="284797"/>
                </a:lnTo>
                <a:lnTo>
                  <a:pt x="33935" y="292628"/>
                </a:lnTo>
                <a:lnTo>
                  <a:pt x="34185" y="302393"/>
                </a:lnTo>
                <a:lnTo>
                  <a:pt x="34281" y="327377"/>
                </a:lnTo>
                <a:lnTo>
                  <a:pt x="35237" y="330646"/>
                </a:lnTo>
                <a:lnTo>
                  <a:pt x="36827" y="333778"/>
                </a:lnTo>
                <a:lnTo>
                  <a:pt x="41671" y="341098"/>
                </a:lnTo>
                <a:lnTo>
                  <a:pt x="42333" y="344639"/>
                </a:lnTo>
                <a:lnTo>
                  <a:pt x="42863" y="3514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60"/>
          <p:cNvSpPr/>
          <p:nvPr/>
        </p:nvSpPr>
        <p:spPr>
          <a:xfrm>
            <a:off x="7846705" y="4011929"/>
            <a:ext cx="179873" cy="214310"/>
          </a:xfrm>
          <a:custGeom>
            <a:avLst/>
            <a:gdLst/>
            <a:ahLst/>
            <a:cxnLst/>
            <a:rect l="0" t="0" r="0" b="0"/>
            <a:pathLst>
              <a:path w="179873" h="214310">
                <a:moveTo>
                  <a:pt x="77142" y="17146"/>
                </a:moveTo>
                <a:lnTo>
                  <a:pt x="77142" y="12595"/>
                </a:lnTo>
                <a:lnTo>
                  <a:pt x="76190" y="11254"/>
                </a:lnTo>
                <a:lnTo>
                  <a:pt x="74602" y="10361"/>
                </a:lnTo>
                <a:lnTo>
                  <a:pt x="69762" y="8926"/>
                </a:lnTo>
                <a:lnTo>
                  <a:pt x="64372" y="8678"/>
                </a:lnTo>
                <a:lnTo>
                  <a:pt x="44511" y="8576"/>
                </a:lnTo>
                <a:lnTo>
                  <a:pt x="41049" y="11114"/>
                </a:lnTo>
                <a:lnTo>
                  <a:pt x="36336" y="15418"/>
                </a:lnTo>
                <a:lnTo>
                  <a:pt x="31066" y="20505"/>
                </a:lnTo>
                <a:lnTo>
                  <a:pt x="29280" y="23196"/>
                </a:lnTo>
                <a:lnTo>
                  <a:pt x="27295" y="28725"/>
                </a:lnTo>
                <a:lnTo>
                  <a:pt x="23872" y="34357"/>
                </a:lnTo>
                <a:lnTo>
                  <a:pt x="19177" y="40035"/>
                </a:lnTo>
                <a:lnTo>
                  <a:pt x="13915" y="45734"/>
                </a:lnTo>
                <a:lnTo>
                  <a:pt x="12130" y="49539"/>
                </a:lnTo>
                <a:lnTo>
                  <a:pt x="10941" y="53981"/>
                </a:lnTo>
                <a:lnTo>
                  <a:pt x="10148" y="58848"/>
                </a:lnTo>
                <a:lnTo>
                  <a:pt x="8667" y="63997"/>
                </a:lnTo>
                <a:lnTo>
                  <a:pt x="6727" y="69335"/>
                </a:lnTo>
                <a:lnTo>
                  <a:pt x="4481" y="74799"/>
                </a:lnTo>
                <a:lnTo>
                  <a:pt x="2984" y="80346"/>
                </a:lnTo>
                <a:lnTo>
                  <a:pt x="1986" y="85949"/>
                </a:lnTo>
                <a:lnTo>
                  <a:pt x="1321" y="91590"/>
                </a:lnTo>
                <a:lnTo>
                  <a:pt x="877" y="97255"/>
                </a:lnTo>
                <a:lnTo>
                  <a:pt x="581" y="102937"/>
                </a:lnTo>
                <a:lnTo>
                  <a:pt x="165" y="117496"/>
                </a:lnTo>
                <a:lnTo>
                  <a:pt x="12" y="140815"/>
                </a:lnTo>
                <a:lnTo>
                  <a:pt x="0" y="151802"/>
                </a:lnTo>
                <a:lnTo>
                  <a:pt x="949" y="156447"/>
                </a:lnTo>
                <a:lnTo>
                  <a:pt x="2535" y="160496"/>
                </a:lnTo>
                <a:lnTo>
                  <a:pt x="4544" y="164147"/>
                </a:lnTo>
                <a:lnTo>
                  <a:pt x="6776" y="170745"/>
                </a:lnTo>
                <a:lnTo>
                  <a:pt x="7372" y="173837"/>
                </a:lnTo>
                <a:lnTo>
                  <a:pt x="10573" y="179814"/>
                </a:lnTo>
                <a:lnTo>
                  <a:pt x="15171" y="185645"/>
                </a:lnTo>
                <a:lnTo>
                  <a:pt x="20390" y="191412"/>
                </a:lnTo>
                <a:lnTo>
                  <a:pt x="25884" y="197150"/>
                </a:lnTo>
                <a:lnTo>
                  <a:pt x="37172" y="208595"/>
                </a:lnTo>
                <a:lnTo>
                  <a:pt x="40019" y="210501"/>
                </a:lnTo>
                <a:lnTo>
                  <a:pt x="42868" y="211772"/>
                </a:lnTo>
                <a:lnTo>
                  <a:pt x="45721" y="212618"/>
                </a:lnTo>
                <a:lnTo>
                  <a:pt x="48574" y="213184"/>
                </a:lnTo>
                <a:lnTo>
                  <a:pt x="51429" y="213560"/>
                </a:lnTo>
                <a:lnTo>
                  <a:pt x="54286" y="213811"/>
                </a:lnTo>
                <a:lnTo>
                  <a:pt x="57142" y="213978"/>
                </a:lnTo>
                <a:lnTo>
                  <a:pt x="62856" y="214164"/>
                </a:lnTo>
                <a:lnTo>
                  <a:pt x="75237" y="214284"/>
                </a:lnTo>
                <a:lnTo>
                  <a:pt x="95953" y="214309"/>
                </a:lnTo>
                <a:lnTo>
                  <a:pt x="99207" y="213358"/>
                </a:lnTo>
                <a:lnTo>
                  <a:pt x="102330" y="211772"/>
                </a:lnTo>
                <a:lnTo>
                  <a:pt x="105365" y="209761"/>
                </a:lnTo>
                <a:lnTo>
                  <a:pt x="109292" y="207468"/>
                </a:lnTo>
                <a:lnTo>
                  <a:pt x="113816" y="204988"/>
                </a:lnTo>
                <a:lnTo>
                  <a:pt x="118736" y="202381"/>
                </a:lnTo>
                <a:lnTo>
                  <a:pt x="122969" y="200643"/>
                </a:lnTo>
                <a:lnTo>
                  <a:pt x="126743" y="199485"/>
                </a:lnTo>
                <a:lnTo>
                  <a:pt x="130212" y="198713"/>
                </a:lnTo>
                <a:lnTo>
                  <a:pt x="134430" y="196293"/>
                </a:lnTo>
                <a:lnTo>
                  <a:pt x="139146" y="192775"/>
                </a:lnTo>
                <a:lnTo>
                  <a:pt x="144197" y="188525"/>
                </a:lnTo>
                <a:lnTo>
                  <a:pt x="148515" y="184738"/>
                </a:lnTo>
                <a:lnTo>
                  <a:pt x="155854" y="177991"/>
                </a:lnTo>
                <a:lnTo>
                  <a:pt x="158191" y="173906"/>
                </a:lnTo>
                <a:lnTo>
                  <a:pt x="159750" y="169278"/>
                </a:lnTo>
                <a:lnTo>
                  <a:pt x="160789" y="164287"/>
                </a:lnTo>
                <a:lnTo>
                  <a:pt x="162434" y="160007"/>
                </a:lnTo>
                <a:lnTo>
                  <a:pt x="164484" y="156202"/>
                </a:lnTo>
                <a:lnTo>
                  <a:pt x="166803" y="152712"/>
                </a:lnTo>
                <a:lnTo>
                  <a:pt x="169301" y="148481"/>
                </a:lnTo>
                <a:lnTo>
                  <a:pt x="171919" y="143755"/>
                </a:lnTo>
                <a:lnTo>
                  <a:pt x="174617" y="138699"/>
                </a:lnTo>
                <a:lnTo>
                  <a:pt x="176416" y="133424"/>
                </a:lnTo>
                <a:lnTo>
                  <a:pt x="177615" y="128002"/>
                </a:lnTo>
                <a:lnTo>
                  <a:pt x="178413" y="122482"/>
                </a:lnTo>
                <a:lnTo>
                  <a:pt x="178946" y="116898"/>
                </a:lnTo>
                <a:lnTo>
                  <a:pt x="179302" y="111270"/>
                </a:lnTo>
                <a:lnTo>
                  <a:pt x="179696" y="99936"/>
                </a:lnTo>
                <a:lnTo>
                  <a:pt x="179872" y="88549"/>
                </a:lnTo>
                <a:lnTo>
                  <a:pt x="178967" y="83798"/>
                </a:lnTo>
                <a:lnTo>
                  <a:pt x="177409" y="79678"/>
                </a:lnTo>
                <a:lnTo>
                  <a:pt x="173140" y="71608"/>
                </a:lnTo>
                <a:lnTo>
                  <a:pt x="168068" y="61671"/>
                </a:lnTo>
                <a:lnTo>
                  <a:pt x="165381" y="57307"/>
                </a:lnTo>
                <a:lnTo>
                  <a:pt x="162639" y="53445"/>
                </a:lnTo>
                <a:lnTo>
                  <a:pt x="159858" y="49918"/>
                </a:lnTo>
                <a:lnTo>
                  <a:pt x="156767" y="43459"/>
                </a:lnTo>
                <a:lnTo>
                  <a:pt x="155942" y="40402"/>
                </a:lnTo>
                <a:lnTo>
                  <a:pt x="152488" y="34467"/>
                </a:lnTo>
                <a:lnTo>
                  <a:pt x="147776" y="28654"/>
                </a:lnTo>
                <a:lnTo>
                  <a:pt x="142508" y="22895"/>
                </a:lnTo>
                <a:lnTo>
                  <a:pt x="134186" y="14298"/>
                </a:lnTo>
                <a:lnTo>
                  <a:pt x="125688" y="5719"/>
                </a:lnTo>
                <a:lnTo>
                  <a:pt x="122841" y="3813"/>
                </a:lnTo>
                <a:lnTo>
                  <a:pt x="119991" y="2542"/>
                </a:lnTo>
                <a:lnTo>
                  <a:pt x="117139" y="1695"/>
                </a:lnTo>
                <a:lnTo>
                  <a:pt x="114284" y="1130"/>
                </a:lnTo>
                <a:lnTo>
                  <a:pt x="111428" y="753"/>
                </a:lnTo>
                <a:lnTo>
                  <a:pt x="108572" y="503"/>
                </a:lnTo>
                <a:lnTo>
                  <a:pt x="105715" y="335"/>
                </a:lnTo>
                <a:lnTo>
                  <a:pt x="9428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61"/>
          <p:cNvSpPr/>
          <p:nvPr/>
        </p:nvSpPr>
        <p:spPr>
          <a:xfrm>
            <a:off x="8061165" y="3955913"/>
            <a:ext cx="239859" cy="561674"/>
          </a:xfrm>
          <a:custGeom>
            <a:avLst/>
            <a:gdLst/>
            <a:ahLst/>
            <a:cxnLst/>
            <a:rect l="0" t="0" r="0" b="0"/>
            <a:pathLst>
              <a:path w="239859" h="561674">
                <a:moveTo>
                  <a:pt x="111285" y="13154"/>
                </a:moveTo>
                <a:lnTo>
                  <a:pt x="103066" y="4935"/>
                </a:lnTo>
                <a:lnTo>
                  <a:pt x="98266" y="4687"/>
                </a:lnTo>
                <a:lnTo>
                  <a:pt x="95938" y="5604"/>
                </a:lnTo>
                <a:lnTo>
                  <a:pt x="90812" y="9164"/>
                </a:lnTo>
                <a:lnTo>
                  <a:pt x="85357" y="13921"/>
                </a:lnTo>
                <a:lnTo>
                  <a:pt x="79759" y="19210"/>
                </a:lnTo>
                <a:lnTo>
                  <a:pt x="61002" y="37752"/>
                </a:lnTo>
                <a:lnTo>
                  <a:pt x="56807" y="42888"/>
                </a:lnTo>
                <a:lnTo>
                  <a:pt x="49608" y="53674"/>
                </a:lnTo>
                <a:lnTo>
                  <a:pt x="43233" y="64818"/>
                </a:lnTo>
                <a:lnTo>
                  <a:pt x="36272" y="77073"/>
                </a:lnTo>
                <a:lnTo>
                  <a:pt x="26829" y="92045"/>
                </a:lnTo>
                <a:lnTo>
                  <a:pt x="22595" y="99085"/>
                </a:lnTo>
                <a:lnTo>
                  <a:pt x="15352" y="111989"/>
                </a:lnTo>
                <a:lnTo>
                  <a:pt x="8959" y="126613"/>
                </a:lnTo>
                <a:lnTo>
                  <a:pt x="3894" y="141685"/>
                </a:lnTo>
                <a:lnTo>
                  <a:pt x="1643" y="154734"/>
                </a:lnTo>
                <a:lnTo>
                  <a:pt x="642" y="166884"/>
                </a:lnTo>
                <a:lnTo>
                  <a:pt x="80" y="181894"/>
                </a:lnTo>
                <a:lnTo>
                  <a:pt x="0" y="185655"/>
                </a:lnTo>
                <a:lnTo>
                  <a:pt x="2453" y="194913"/>
                </a:lnTo>
                <a:lnTo>
                  <a:pt x="6717" y="204426"/>
                </a:lnTo>
                <a:lnTo>
                  <a:pt x="11787" y="211829"/>
                </a:lnTo>
                <a:lnTo>
                  <a:pt x="17216" y="218294"/>
                </a:lnTo>
                <a:lnTo>
                  <a:pt x="22804" y="224343"/>
                </a:lnTo>
                <a:lnTo>
                  <a:pt x="28462" y="230206"/>
                </a:lnTo>
                <a:lnTo>
                  <a:pt x="31305" y="232150"/>
                </a:lnTo>
                <a:lnTo>
                  <a:pt x="37004" y="234311"/>
                </a:lnTo>
                <a:lnTo>
                  <a:pt x="40808" y="234887"/>
                </a:lnTo>
                <a:lnTo>
                  <a:pt x="45251" y="235271"/>
                </a:lnTo>
                <a:lnTo>
                  <a:pt x="50116" y="235527"/>
                </a:lnTo>
                <a:lnTo>
                  <a:pt x="54314" y="234745"/>
                </a:lnTo>
                <a:lnTo>
                  <a:pt x="61516" y="231337"/>
                </a:lnTo>
                <a:lnTo>
                  <a:pt x="67893" y="226647"/>
                </a:lnTo>
                <a:lnTo>
                  <a:pt x="70927" y="224062"/>
                </a:lnTo>
                <a:lnTo>
                  <a:pt x="74854" y="222340"/>
                </a:lnTo>
                <a:lnTo>
                  <a:pt x="79379" y="221191"/>
                </a:lnTo>
                <a:lnTo>
                  <a:pt x="84299" y="220425"/>
                </a:lnTo>
                <a:lnTo>
                  <a:pt x="88532" y="218010"/>
                </a:lnTo>
                <a:lnTo>
                  <a:pt x="95775" y="210246"/>
                </a:lnTo>
                <a:lnTo>
                  <a:pt x="102169" y="202986"/>
                </a:lnTo>
                <a:lnTo>
                  <a:pt x="108186" y="196584"/>
                </a:lnTo>
                <a:lnTo>
                  <a:pt x="122684" y="181819"/>
                </a:lnTo>
                <a:lnTo>
                  <a:pt x="128416" y="173524"/>
                </a:lnTo>
                <a:lnTo>
                  <a:pt x="134138" y="163487"/>
                </a:lnTo>
                <a:lnTo>
                  <a:pt x="139856" y="152676"/>
                </a:lnTo>
                <a:lnTo>
                  <a:pt x="143034" y="141521"/>
                </a:lnTo>
                <a:lnTo>
                  <a:pt x="143880" y="135880"/>
                </a:lnTo>
                <a:lnTo>
                  <a:pt x="147362" y="127071"/>
                </a:lnTo>
                <a:lnTo>
                  <a:pt x="149623" y="123389"/>
                </a:lnTo>
                <a:lnTo>
                  <a:pt x="152137" y="114218"/>
                </a:lnTo>
                <a:lnTo>
                  <a:pt x="153552" y="98344"/>
                </a:lnTo>
                <a:lnTo>
                  <a:pt x="153971" y="81576"/>
                </a:lnTo>
                <a:lnTo>
                  <a:pt x="154137" y="46271"/>
                </a:lnTo>
                <a:lnTo>
                  <a:pt x="151602" y="37080"/>
                </a:lnTo>
                <a:lnTo>
                  <a:pt x="147361" y="23736"/>
                </a:lnTo>
                <a:lnTo>
                  <a:pt x="145679" y="6393"/>
                </a:lnTo>
                <a:lnTo>
                  <a:pt x="145606" y="567"/>
                </a:lnTo>
                <a:lnTo>
                  <a:pt x="146547" y="0"/>
                </a:lnTo>
                <a:lnTo>
                  <a:pt x="148129" y="575"/>
                </a:lnTo>
                <a:lnTo>
                  <a:pt x="152958" y="3790"/>
                </a:lnTo>
                <a:lnTo>
                  <a:pt x="153355" y="5006"/>
                </a:lnTo>
                <a:lnTo>
                  <a:pt x="154101" y="21919"/>
                </a:lnTo>
                <a:lnTo>
                  <a:pt x="154116" y="24712"/>
                </a:lnTo>
                <a:lnTo>
                  <a:pt x="160032" y="41931"/>
                </a:lnTo>
                <a:lnTo>
                  <a:pt x="162875" y="54277"/>
                </a:lnTo>
                <a:lnTo>
                  <a:pt x="166917" y="67626"/>
                </a:lnTo>
                <a:lnTo>
                  <a:pt x="171888" y="80544"/>
                </a:lnTo>
                <a:lnTo>
                  <a:pt x="176319" y="92635"/>
                </a:lnTo>
                <a:lnTo>
                  <a:pt x="179766" y="110152"/>
                </a:lnTo>
                <a:lnTo>
                  <a:pt x="183949" y="121669"/>
                </a:lnTo>
                <a:lnTo>
                  <a:pt x="188982" y="135678"/>
                </a:lnTo>
                <a:lnTo>
                  <a:pt x="199975" y="167955"/>
                </a:lnTo>
                <a:lnTo>
                  <a:pt x="203749" y="175410"/>
                </a:lnTo>
                <a:lnTo>
                  <a:pt x="208170" y="182284"/>
                </a:lnTo>
                <a:lnTo>
                  <a:pt x="213022" y="188773"/>
                </a:lnTo>
                <a:lnTo>
                  <a:pt x="217210" y="196908"/>
                </a:lnTo>
                <a:lnTo>
                  <a:pt x="220955" y="206142"/>
                </a:lnTo>
                <a:lnTo>
                  <a:pt x="233806" y="243786"/>
                </a:lnTo>
                <a:lnTo>
                  <a:pt x="235829" y="252633"/>
                </a:lnTo>
                <a:lnTo>
                  <a:pt x="238075" y="270084"/>
                </a:lnTo>
                <a:lnTo>
                  <a:pt x="239074" y="287365"/>
                </a:lnTo>
                <a:lnTo>
                  <a:pt x="239517" y="304571"/>
                </a:lnTo>
                <a:lnTo>
                  <a:pt x="239858" y="380578"/>
                </a:lnTo>
                <a:lnTo>
                  <a:pt x="238910" y="389548"/>
                </a:lnTo>
                <a:lnTo>
                  <a:pt x="237326" y="398386"/>
                </a:lnTo>
                <a:lnTo>
                  <a:pt x="233025" y="415826"/>
                </a:lnTo>
                <a:lnTo>
                  <a:pt x="227939" y="433102"/>
                </a:lnTo>
                <a:lnTo>
                  <a:pt x="224297" y="441710"/>
                </a:lnTo>
                <a:lnTo>
                  <a:pt x="219963" y="450305"/>
                </a:lnTo>
                <a:lnTo>
                  <a:pt x="211022" y="466524"/>
                </a:lnTo>
                <a:lnTo>
                  <a:pt x="203872" y="480082"/>
                </a:lnTo>
                <a:lnTo>
                  <a:pt x="198726" y="487317"/>
                </a:lnTo>
                <a:lnTo>
                  <a:pt x="192440" y="494997"/>
                </a:lnTo>
                <a:lnTo>
                  <a:pt x="185391" y="502975"/>
                </a:lnTo>
                <a:lnTo>
                  <a:pt x="178786" y="509247"/>
                </a:lnTo>
                <a:lnTo>
                  <a:pt x="172478" y="514380"/>
                </a:lnTo>
                <a:lnTo>
                  <a:pt x="166367" y="518755"/>
                </a:lnTo>
                <a:lnTo>
                  <a:pt x="160389" y="523576"/>
                </a:lnTo>
                <a:lnTo>
                  <a:pt x="154499" y="528695"/>
                </a:lnTo>
                <a:lnTo>
                  <a:pt x="148667" y="534014"/>
                </a:lnTo>
                <a:lnTo>
                  <a:pt x="141921" y="538511"/>
                </a:lnTo>
                <a:lnTo>
                  <a:pt x="134566" y="542462"/>
                </a:lnTo>
                <a:lnTo>
                  <a:pt x="126805" y="546049"/>
                </a:lnTo>
                <a:lnTo>
                  <a:pt x="119727" y="548440"/>
                </a:lnTo>
                <a:lnTo>
                  <a:pt x="113103" y="550034"/>
                </a:lnTo>
                <a:lnTo>
                  <a:pt x="106782" y="551096"/>
                </a:lnTo>
                <a:lnTo>
                  <a:pt x="100663" y="552757"/>
                </a:lnTo>
                <a:lnTo>
                  <a:pt x="94679" y="554817"/>
                </a:lnTo>
                <a:lnTo>
                  <a:pt x="88784" y="557143"/>
                </a:lnTo>
                <a:lnTo>
                  <a:pt x="83901" y="558693"/>
                </a:lnTo>
                <a:lnTo>
                  <a:pt x="79694" y="559727"/>
                </a:lnTo>
                <a:lnTo>
                  <a:pt x="75936" y="560416"/>
                </a:lnTo>
                <a:lnTo>
                  <a:pt x="71526" y="560875"/>
                </a:lnTo>
                <a:lnTo>
                  <a:pt x="66682" y="561181"/>
                </a:lnTo>
                <a:lnTo>
                  <a:pt x="57171" y="561522"/>
                </a:lnTo>
                <a:lnTo>
                  <a:pt x="49769" y="561673"/>
                </a:lnTo>
                <a:lnTo>
                  <a:pt x="45509" y="560761"/>
                </a:lnTo>
                <a:lnTo>
                  <a:pt x="40765" y="559200"/>
                </a:lnTo>
                <a:lnTo>
                  <a:pt x="35696" y="557208"/>
                </a:lnTo>
                <a:lnTo>
                  <a:pt x="31365" y="555879"/>
                </a:lnTo>
                <a:lnTo>
                  <a:pt x="24013" y="554403"/>
                </a:lnTo>
                <a:lnTo>
                  <a:pt x="19068" y="553572"/>
                </a:lnTo>
                <a:lnTo>
                  <a:pt x="15373" y="550837"/>
                </a:lnTo>
                <a:lnTo>
                  <a:pt x="8415" y="54464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62"/>
          <p:cNvSpPr/>
          <p:nvPr/>
        </p:nvSpPr>
        <p:spPr>
          <a:xfrm>
            <a:off x="8532494" y="3771900"/>
            <a:ext cx="25719" cy="445771"/>
          </a:xfrm>
          <a:custGeom>
            <a:avLst/>
            <a:gdLst/>
            <a:ahLst/>
            <a:cxnLst/>
            <a:rect l="0" t="0" r="0" b="0"/>
            <a:pathLst>
              <a:path w="25719" h="445771">
                <a:moveTo>
                  <a:pt x="25718" y="0"/>
                </a:moveTo>
                <a:lnTo>
                  <a:pt x="25718" y="4550"/>
                </a:lnTo>
                <a:lnTo>
                  <a:pt x="24766" y="6844"/>
                </a:lnTo>
                <a:lnTo>
                  <a:pt x="23179" y="9325"/>
                </a:lnTo>
                <a:lnTo>
                  <a:pt x="21167" y="11931"/>
                </a:lnTo>
                <a:lnTo>
                  <a:pt x="19827" y="14621"/>
                </a:lnTo>
                <a:lnTo>
                  <a:pt x="18933" y="17368"/>
                </a:lnTo>
                <a:lnTo>
                  <a:pt x="18338" y="20151"/>
                </a:lnTo>
                <a:lnTo>
                  <a:pt x="17675" y="28323"/>
                </a:lnTo>
                <a:lnTo>
                  <a:pt x="17381" y="38305"/>
                </a:lnTo>
                <a:lnTo>
                  <a:pt x="17155" y="90293"/>
                </a:lnTo>
                <a:lnTo>
                  <a:pt x="17146" y="155615"/>
                </a:lnTo>
                <a:lnTo>
                  <a:pt x="16193" y="163751"/>
                </a:lnTo>
                <a:lnTo>
                  <a:pt x="14606" y="172032"/>
                </a:lnTo>
                <a:lnTo>
                  <a:pt x="12596" y="180411"/>
                </a:lnTo>
                <a:lnTo>
                  <a:pt x="11254" y="189806"/>
                </a:lnTo>
                <a:lnTo>
                  <a:pt x="10360" y="199880"/>
                </a:lnTo>
                <a:lnTo>
                  <a:pt x="9765" y="210406"/>
                </a:lnTo>
                <a:lnTo>
                  <a:pt x="9103" y="229721"/>
                </a:lnTo>
                <a:lnTo>
                  <a:pt x="8678" y="265404"/>
                </a:lnTo>
                <a:lnTo>
                  <a:pt x="8583" y="321703"/>
                </a:lnTo>
                <a:lnTo>
                  <a:pt x="7627" y="331626"/>
                </a:lnTo>
                <a:lnTo>
                  <a:pt x="6038" y="341099"/>
                </a:lnTo>
                <a:lnTo>
                  <a:pt x="4026" y="350272"/>
                </a:lnTo>
                <a:lnTo>
                  <a:pt x="2684" y="358292"/>
                </a:lnTo>
                <a:lnTo>
                  <a:pt x="1789" y="365543"/>
                </a:lnTo>
                <a:lnTo>
                  <a:pt x="1193" y="372283"/>
                </a:lnTo>
                <a:lnTo>
                  <a:pt x="531" y="384852"/>
                </a:lnTo>
                <a:lnTo>
                  <a:pt x="236" y="396787"/>
                </a:lnTo>
                <a:lnTo>
                  <a:pt x="0" y="44577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63"/>
          <p:cNvSpPr/>
          <p:nvPr/>
        </p:nvSpPr>
        <p:spPr>
          <a:xfrm>
            <a:off x="8678230" y="3823335"/>
            <a:ext cx="188484" cy="351460"/>
          </a:xfrm>
          <a:custGeom>
            <a:avLst/>
            <a:gdLst/>
            <a:ahLst/>
            <a:cxnLst/>
            <a:rect l="0" t="0" r="0" b="0"/>
            <a:pathLst>
              <a:path w="188484" h="351460">
                <a:moveTo>
                  <a:pt x="51432" y="0"/>
                </a:moveTo>
                <a:lnTo>
                  <a:pt x="51432" y="24950"/>
                </a:lnTo>
                <a:lnTo>
                  <a:pt x="50480" y="29016"/>
                </a:lnTo>
                <a:lnTo>
                  <a:pt x="46881" y="36073"/>
                </a:lnTo>
                <a:lnTo>
                  <a:pt x="42107" y="44925"/>
                </a:lnTo>
                <a:lnTo>
                  <a:pt x="39500" y="49952"/>
                </a:lnTo>
                <a:lnTo>
                  <a:pt x="36810" y="56161"/>
                </a:lnTo>
                <a:lnTo>
                  <a:pt x="34064" y="63158"/>
                </a:lnTo>
                <a:lnTo>
                  <a:pt x="31281" y="70680"/>
                </a:lnTo>
                <a:lnTo>
                  <a:pt x="28473" y="77600"/>
                </a:lnTo>
                <a:lnTo>
                  <a:pt x="25648" y="84118"/>
                </a:lnTo>
                <a:lnTo>
                  <a:pt x="22813" y="90369"/>
                </a:lnTo>
                <a:lnTo>
                  <a:pt x="19970" y="97393"/>
                </a:lnTo>
                <a:lnTo>
                  <a:pt x="17122" y="104934"/>
                </a:lnTo>
                <a:lnTo>
                  <a:pt x="14271" y="112818"/>
                </a:lnTo>
                <a:lnTo>
                  <a:pt x="12372" y="120932"/>
                </a:lnTo>
                <a:lnTo>
                  <a:pt x="11104" y="129199"/>
                </a:lnTo>
                <a:lnTo>
                  <a:pt x="10259" y="137567"/>
                </a:lnTo>
                <a:lnTo>
                  <a:pt x="8743" y="145051"/>
                </a:lnTo>
                <a:lnTo>
                  <a:pt x="6781" y="151946"/>
                </a:lnTo>
                <a:lnTo>
                  <a:pt x="4520" y="158447"/>
                </a:lnTo>
                <a:lnTo>
                  <a:pt x="3012" y="165638"/>
                </a:lnTo>
                <a:lnTo>
                  <a:pt x="2007" y="173291"/>
                </a:lnTo>
                <a:lnTo>
                  <a:pt x="1337" y="181250"/>
                </a:lnTo>
                <a:lnTo>
                  <a:pt x="891" y="189413"/>
                </a:lnTo>
                <a:lnTo>
                  <a:pt x="394" y="206103"/>
                </a:lnTo>
                <a:lnTo>
                  <a:pt x="75" y="234210"/>
                </a:lnTo>
                <a:lnTo>
                  <a:pt x="0" y="288213"/>
                </a:lnTo>
                <a:lnTo>
                  <a:pt x="951" y="294059"/>
                </a:lnTo>
                <a:lnTo>
                  <a:pt x="2539" y="299862"/>
                </a:lnTo>
                <a:lnTo>
                  <a:pt x="5888" y="310437"/>
                </a:lnTo>
                <a:lnTo>
                  <a:pt x="7379" y="318312"/>
                </a:lnTo>
                <a:lnTo>
                  <a:pt x="10579" y="324987"/>
                </a:lnTo>
                <a:lnTo>
                  <a:pt x="15179" y="331128"/>
                </a:lnTo>
                <a:lnTo>
                  <a:pt x="20397" y="337033"/>
                </a:lnTo>
                <a:lnTo>
                  <a:pt x="25892" y="342832"/>
                </a:lnTo>
                <a:lnTo>
                  <a:pt x="28690" y="345712"/>
                </a:lnTo>
                <a:lnTo>
                  <a:pt x="31508" y="347632"/>
                </a:lnTo>
                <a:lnTo>
                  <a:pt x="37179" y="349766"/>
                </a:lnTo>
                <a:lnTo>
                  <a:pt x="40978" y="350334"/>
                </a:lnTo>
                <a:lnTo>
                  <a:pt x="45415" y="350714"/>
                </a:lnTo>
                <a:lnTo>
                  <a:pt x="54473" y="351135"/>
                </a:lnTo>
                <a:lnTo>
                  <a:pt x="61674" y="351322"/>
                </a:lnTo>
                <a:lnTo>
                  <a:pt x="79903" y="351459"/>
                </a:lnTo>
                <a:lnTo>
                  <a:pt x="82795" y="350511"/>
                </a:lnTo>
                <a:lnTo>
                  <a:pt x="88548" y="346917"/>
                </a:lnTo>
                <a:lnTo>
                  <a:pt x="92369" y="344626"/>
                </a:lnTo>
                <a:lnTo>
                  <a:pt x="96821" y="342146"/>
                </a:lnTo>
                <a:lnTo>
                  <a:pt x="101694" y="339539"/>
                </a:lnTo>
                <a:lnTo>
                  <a:pt x="105895" y="336849"/>
                </a:lnTo>
                <a:lnTo>
                  <a:pt x="109648" y="334104"/>
                </a:lnTo>
                <a:lnTo>
                  <a:pt x="113103" y="331320"/>
                </a:lnTo>
                <a:lnTo>
                  <a:pt x="116359" y="328513"/>
                </a:lnTo>
                <a:lnTo>
                  <a:pt x="119481" y="325688"/>
                </a:lnTo>
                <a:lnTo>
                  <a:pt x="122515" y="322853"/>
                </a:lnTo>
                <a:lnTo>
                  <a:pt x="125491" y="319058"/>
                </a:lnTo>
                <a:lnTo>
                  <a:pt x="131338" y="309761"/>
                </a:lnTo>
                <a:lnTo>
                  <a:pt x="134570" y="299279"/>
                </a:lnTo>
                <a:lnTo>
                  <a:pt x="135432" y="293817"/>
                </a:lnTo>
                <a:lnTo>
                  <a:pt x="137913" y="288270"/>
                </a:lnTo>
                <a:lnTo>
                  <a:pt x="141471" y="282668"/>
                </a:lnTo>
                <a:lnTo>
                  <a:pt x="145747" y="277027"/>
                </a:lnTo>
                <a:lnTo>
                  <a:pt x="148599" y="271362"/>
                </a:lnTo>
                <a:lnTo>
                  <a:pt x="150500" y="265681"/>
                </a:lnTo>
                <a:lnTo>
                  <a:pt x="151768" y="259988"/>
                </a:lnTo>
                <a:lnTo>
                  <a:pt x="153565" y="253335"/>
                </a:lnTo>
                <a:lnTo>
                  <a:pt x="158101" y="238323"/>
                </a:lnTo>
                <a:lnTo>
                  <a:pt x="160645" y="231272"/>
                </a:lnTo>
                <a:lnTo>
                  <a:pt x="163293" y="224666"/>
                </a:lnTo>
                <a:lnTo>
                  <a:pt x="166011" y="218357"/>
                </a:lnTo>
                <a:lnTo>
                  <a:pt x="171572" y="206267"/>
                </a:lnTo>
                <a:lnTo>
                  <a:pt x="174387" y="200377"/>
                </a:lnTo>
                <a:lnTo>
                  <a:pt x="176265" y="193592"/>
                </a:lnTo>
                <a:lnTo>
                  <a:pt x="177517" y="186211"/>
                </a:lnTo>
                <a:lnTo>
                  <a:pt x="178351" y="178433"/>
                </a:lnTo>
                <a:lnTo>
                  <a:pt x="178907" y="171343"/>
                </a:lnTo>
                <a:lnTo>
                  <a:pt x="179278" y="164711"/>
                </a:lnTo>
                <a:lnTo>
                  <a:pt x="179526" y="158385"/>
                </a:lnTo>
                <a:lnTo>
                  <a:pt x="180642" y="152262"/>
                </a:lnTo>
                <a:lnTo>
                  <a:pt x="182340" y="146275"/>
                </a:lnTo>
                <a:lnTo>
                  <a:pt x="184424" y="140379"/>
                </a:lnTo>
                <a:lnTo>
                  <a:pt x="185814" y="134543"/>
                </a:lnTo>
                <a:lnTo>
                  <a:pt x="186740" y="128748"/>
                </a:lnTo>
                <a:lnTo>
                  <a:pt x="187357" y="122979"/>
                </a:lnTo>
                <a:lnTo>
                  <a:pt x="187769" y="117229"/>
                </a:lnTo>
                <a:lnTo>
                  <a:pt x="188044" y="111490"/>
                </a:lnTo>
                <a:lnTo>
                  <a:pt x="188348" y="100034"/>
                </a:lnTo>
                <a:lnTo>
                  <a:pt x="188483" y="88592"/>
                </a:lnTo>
                <a:lnTo>
                  <a:pt x="187568" y="82873"/>
                </a:lnTo>
                <a:lnTo>
                  <a:pt x="186004" y="77157"/>
                </a:lnTo>
                <a:lnTo>
                  <a:pt x="184010" y="71440"/>
                </a:lnTo>
                <a:lnTo>
                  <a:pt x="182680" y="65724"/>
                </a:lnTo>
                <a:lnTo>
                  <a:pt x="181793" y="60008"/>
                </a:lnTo>
                <a:lnTo>
                  <a:pt x="181202" y="54293"/>
                </a:lnTo>
                <a:lnTo>
                  <a:pt x="178005" y="45403"/>
                </a:lnTo>
                <a:lnTo>
                  <a:pt x="173409" y="38276"/>
                </a:lnTo>
                <a:lnTo>
                  <a:pt x="168192" y="31934"/>
                </a:lnTo>
                <a:lnTo>
                  <a:pt x="164514" y="28909"/>
                </a:lnTo>
                <a:lnTo>
                  <a:pt x="160158" y="25940"/>
                </a:lnTo>
                <a:lnTo>
                  <a:pt x="155348" y="23008"/>
                </a:lnTo>
                <a:lnTo>
                  <a:pt x="151190" y="20101"/>
                </a:lnTo>
                <a:lnTo>
                  <a:pt x="147465" y="17211"/>
                </a:lnTo>
                <a:lnTo>
                  <a:pt x="144029" y="14331"/>
                </a:lnTo>
                <a:lnTo>
                  <a:pt x="140786" y="12411"/>
                </a:lnTo>
                <a:lnTo>
                  <a:pt x="137671" y="11132"/>
                </a:lnTo>
                <a:lnTo>
                  <a:pt x="134642" y="10279"/>
                </a:lnTo>
                <a:lnTo>
                  <a:pt x="130719" y="8757"/>
                </a:lnTo>
                <a:lnTo>
                  <a:pt x="126198" y="6790"/>
                </a:lnTo>
                <a:lnTo>
                  <a:pt x="121278" y="4527"/>
                </a:lnTo>
                <a:lnTo>
                  <a:pt x="117047" y="3018"/>
                </a:lnTo>
                <a:lnTo>
                  <a:pt x="113272" y="2012"/>
                </a:lnTo>
                <a:lnTo>
                  <a:pt x="109804" y="1341"/>
                </a:lnTo>
                <a:lnTo>
                  <a:pt x="106539" y="894"/>
                </a:lnTo>
                <a:lnTo>
                  <a:pt x="103410" y="596"/>
                </a:lnTo>
                <a:lnTo>
                  <a:pt x="100372" y="397"/>
                </a:lnTo>
                <a:lnTo>
                  <a:pt x="97393" y="264"/>
                </a:lnTo>
                <a:lnTo>
                  <a:pt x="91544" y="117"/>
                </a:lnTo>
                <a:lnTo>
                  <a:pt x="82897" y="34"/>
                </a:lnTo>
                <a:lnTo>
                  <a:pt x="80029" y="975"/>
                </a:lnTo>
                <a:lnTo>
                  <a:pt x="74301" y="4561"/>
                </a:lnTo>
                <a:lnTo>
                  <a:pt x="68577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64"/>
          <p:cNvSpPr/>
          <p:nvPr/>
        </p:nvSpPr>
        <p:spPr>
          <a:xfrm>
            <a:off x="8867176" y="3643313"/>
            <a:ext cx="128234" cy="154198"/>
          </a:xfrm>
          <a:custGeom>
            <a:avLst/>
            <a:gdLst/>
            <a:ahLst/>
            <a:cxnLst/>
            <a:rect l="0" t="0" r="0" b="0"/>
            <a:pathLst>
              <a:path w="128234" h="154198">
                <a:moveTo>
                  <a:pt x="8218" y="42862"/>
                </a:moveTo>
                <a:lnTo>
                  <a:pt x="838" y="35481"/>
                </a:lnTo>
                <a:lnTo>
                  <a:pt x="175" y="32278"/>
                </a:lnTo>
                <a:lnTo>
                  <a:pt x="0" y="30091"/>
                </a:lnTo>
                <a:lnTo>
                  <a:pt x="834" y="28633"/>
                </a:lnTo>
                <a:lnTo>
                  <a:pt x="2344" y="27661"/>
                </a:lnTo>
                <a:lnTo>
                  <a:pt x="4301" y="27013"/>
                </a:lnTo>
                <a:lnTo>
                  <a:pt x="5607" y="25628"/>
                </a:lnTo>
                <a:lnTo>
                  <a:pt x="6478" y="23753"/>
                </a:lnTo>
                <a:lnTo>
                  <a:pt x="7876" y="18449"/>
                </a:lnTo>
                <a:lnTo>
                  <a:pt x="8065" y="15185"/>
                </a:lnTo>
                <a:lnTo>
                  <a:pt x="8117" y="12980"/>
                </a:lnTo>
                <a:lnTo>
                  <a:pt x="9104" y="11511"/>
                </a:lnTo>
                <a:lnTo>
                  <a:pt x="10713" y="10531"/>
                </a:lnTo>
                <a:lnTo>
                  <a:pt x="12739" y="9878"/>
                </a:lnTo>
                <a:lnTo>
                  <a:pt x="15043" y="8490"/>
                </a:lnTo>
                <a:lnTo>
                  <a:pt x="17531" y="6612"/>
                </a:lnTo>
                <a:lnTo>
                  <a:pt x="20141" y="4408"/>
                </a:lnTo>
                <a:lnTo>
                  <a:pt x="22834" y="2938"/>
                </a:lnTo>
                <a:lnTo>
                  <a:pt x="25583" y="1959"/>
                </a:lnTo>
                <a:lnTo>
                  <a:pt x="28368" y="1305"/>
                </a:lnTo>
                <a:lnTo>
                  <a:pt x="31176" y="870"/>
                </a:lnTo>
                <a:lnTo>
                  <a:pt x="34001" y="580"/>
                </a:lnTo>
                <a:lnTo>
                  <a:pt x="36837" y="386"/>
                </a:lnTo>
                <a:lnTo>
                  <a:pt x="39680" y="257"/>
                </a:lnTo>
                <a:lnTo>
                  <a:pt x="45379" y="114"/>
                </a:lnTo>
                <a:lnTo>
                  <a:pt x="72276" y="0"/>
                </a:lnTo>
                <a:lnTo>
                  <a:pt x="73782" y="952"/>
                </a:lnTo>
                <a:lnTo>
                  <a:pt x="74789" y="2540"/>
                </a:lnTo>
                <a:lnTo>
                  <a:pt x="75458" y="4550"/>
                </a:lnTo>
                <a:lnTo>
                  <a:pt x="78743" y="9324"/>
                </a:lnTo>
                <a:lnTo>
                  <a:pt x="80952" y="11931"/>
                </a:lnTo>
                <a:lnTo>
                  <a:pt x="82425" y="14621"/>
                </a:lnTo>
                <a:lnTo>
                  <a:pt x="83407" y="17367"/>
                </a:lnTo>
                <a:lnTo>
                  <a:pt x="84062" y="20150"/>
                </a:lnTo>
                <a:lnTo>
                  <a:pt x="83546" y="22958"/>
                </a:lnTo>
                <a:lnTo>
                  <a:pt x="82249" y="25783"/>
                </a:lnTo>
                <a:lnTo>
                  <a:pt x="80433" y="28618"/>
                </a:lnTo>
                <a:lnTo>
                  <a:pt x="79221" y="32414"/>
                </a:lnTo>
                <a:lnTo>
                  <a:pt x="78414" y="36849"/>
                </a:lnTo>
                <a:lnTo>
                  <a:pt x="77875" y="41710"/>
                </a:lnTo>
                <a:lnTo>
                  <a:pt x="76564" y="45904"/>
                </a:lnTo>
                <a:lnTo>
                  <a:pt x="74737" y="49653"/>
                </a:lnTo>
                <a:lnTo>
                  <a:pt x="72567" y="53104"/>
                </a:lnTo>
                <a:lnTo>
                  <a:pt x="70167" y="57310"/>
                </a:lnTo>
                <a:lnTo>
                  <a:pt x="64961" y="67063"/>
                </a:lnTo>
                <a:lnTo>
                  <a:pt x="62240" y="71378"/>
                </a:lnTo>
                <a:lnTo>
                  <a:pt x="59472" y="75208"/>
                </a:lnTo>
                <a:lnTo>
                  <a:pt x="56676" y="78713"/>
                </a:lnTo>
                <a:lnTo>
                  <a:pt x="53858" y="82003"/>
                </a:lnTo>
                <a:lnTo>
                  <a:pt x="51028" y="85148"/>
                </a:lnTo>
                <a:lnTo>
                  <a:pt x="48188" y="88197"/>
                </a:lnTo>
                <a:lnTo>
                  <a:pt x="46295" y="92136"/>
                </a:lnTo>
                <a:lnTo>
                  <a:pt x="45032" y="96666"/>
                </a:lnTo>
                <a:lnTo>
                  <a:pt x="44191" y="101591"/>
                </a:lnTo>
                <a:lnTo>
                  <a:pt x="42678" y="105827"/>
                </a:lnTo>
                <a:lnTo>
                  <a:pt x="40717" y="109604"/>
                </a:lnTo>
                <a:lnTo>
                  <a:pt x="38457" y="113074"/>
                </a:lnTo>
                <a:lnTo>
                  <a:pt x="36950" y="116340"/>
                </a:lnTo>
                <a:lnTo>
                  <a:pt x="35945" y="119470"/>
                </a:lnTo>
                <a:lnTo>
                  <a:pt x="35275" y="122509"/>
                </a:lnTo>
                <a:lnTo>
                  <a:pt x="34829" y="125487"/>
                </a:lnTo>
                <a:lnTo>
                  <a:pt x="34531" y="128425"/>
                </a:lnTo>
                <a:lnTo>
                  <a:pt x="34055" y="135434"/>
                </a:lnTo>
                <a:lnTo>
                  <a:pt x="33989" y="138932"/>
                </a:lnTo>
                <a:lnTo>
                  <a:pt x="33939" y="145334"/>
                </a:lnTo>
                <a:lnTo>
                  <a:pt x="36478" y="148095"/>
                </a:lnTo>
                <a:lnTo>
                  <a:pt x="38488" y="150165"/>
                </a:lnTo>
                <a:lnTo>
                  <a:pt x="40781" y="151544"/>
                </a:lnTo>
                <a:lnTo>
                  <a:pt x="43262" y="152464"/>
                </a:lnTo>
                <a:lnTo>
                  <a:pt x="45869" y="153078"/>
                </a:lnTo>
                <a:lnTo>
                  <a:pt x="48558" y="153486"/>
                </a:lnTo>
                <a:lnTo>
                  <a:pt x="51304" y="153759"/>
                </a:lnTo>
                <a:lnTo>
                  <a:pt x="54087" y="153941"/>
                </a:lnTo>
                <a:lnTo>
                  <a:pt x="62261" y="154143"/>
                </a:lnTo>
                <a:lnTo>
                  <a:pt x="67106" y="154197"/>
                </a:lnTo>
                <a:lnTo>
                  <a:pt x="71289" y="153280"/>
                </a:lnTo>
                <a:lnTo>
                  <a:pt x="75031" y="151716"/>
                </a:lnTo>
                <a:lnTo>
                  <a:pt x="78478" y="149721"/>
                </a:lnTo>
                <a:lnTo>
                  <a:pt x="81728" y="148391"/>
                </a:lnTo>
                <a:lnTo>
                  <a:pt x="84848" y="147505"/>
                </a:lnTo>
                <a:lnTo>
                  <a:pt x="87879" y="146914"/>
                </a:lnTo>
                <a:lnTo>
                  <a:pt x="91805" y="146520"/>
                </a:lnTo>
                <a:lnTo>
                  <a:pt x="96328" y="146257"/>
                </a:lnTo>
                <a:lnTo>
                  <a:pt x="105480" y="145965"/>
                </a:lnTo>
                <a:lnTo>
                  <a:pt x="119118" y="145778"/>
                </a:lnTo>
                <a:lnTo>
                  <a:pt x="128233" y="14573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65"/>
          <p:cNvSpPr/>
          <p:nvPr/>
        </p:nvSpPr>
        <p:spPr>
          <a:xfrm>
            <a:off x="9046844" y="3660457"/>
            <a:ext cx="60009" cy="111444"/>
          </a:xfrm>
          <a:custGeom>
            <a:avLst/>
            <a:gdLst/>
            <a:ahLst/>
            <a:cxnLst/>
            <a:rect l="0" t="0" r="0" b="0"/>
            <a:pathLst>
              <a:path w="60009" h="111444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0" y="10583"/>
                </a:lnTo>
                <a:lnTo>
                  <a:pt x="4552" y="12770"/>
                </a:lnTo>
                <a:lnTo>
                  <a:pt x="5892" y="15181"/>
                </a:lnTo>
                <a:lnTo>
                  <a:pt x="6786" y="17741"/>
                </a:lnTo>
                <a:lnTo>
                  <a:pt x="7382" y="20400"/>
                </a:lnTo>
                <a:lnTo>
                  <a:pt x="8731" y="23125"/>
                </a:lnTo>
                <a:lnTo>
                  <a:pt x="10583" y="25894"/>
                </a:lnTo>
                <a:lnTo>
                  <a:pt x="12772" y="28693"/>
                </a:lnTo>
                <a:lnTo>
                  <a:pt x="15182" y="32464"/>
                </a:lnTo>
                <a:lnTo>
                  <a:pt x="17742" y="36882"/>
                </a:lnTo>
                <a:lnTo>
                  <a:pt x="20401" y="41734"/>
                </a:lnTo>
                <a:lnTo>
                  <a:pt x="22172" y="45920"/>
                </a:lnTo>
                <a:lnTo>
                  <a:pt x="23355" y="49663"/>
                </a:lnTo>
                <a:lnTo>
                  <a:pt x="24142" y="53112"/>
                </a:lnTo>
                <a:lnTo>
                  <a:pt x="25620" y="56363"/>
                </a:lnTo>
                <a:lnTo>
                  <a:pt x="27557" y="59483"/>
                </a:lnTo>
                <a:lnTo>
                  <a:pt x="29802" y="62515"/>
                </a:lnTo>
                <a:lnTo>
                  <a:pt x="31299" y="65489"/>
                </a:lnTo>
                <a:lnTo>
                  <a:pt x="32296" y="68425"/>
                </a:lnTo>
                <a:lnTo>
                  <a:pt x="32960" y="71334"/>
                </a:lnTo>
                <a:lnTo>
                  <a:pt x="34356" y="75178"/>
                </a:lnTo>
                <a:lnTo>
                  <a:pt x="36239" y="79646"/>
                </a:lnTo>
                <a:lnTo>
                  <a:pt x="38447" y="84530"/>
                </a:lnTo>
                <a:lnTo>
                  <a:pt x="40871" y="88738"/>
                </a:lnTo>
                <a:lnTo>
                  <a:pt x="43441" y="92497"/>
                </a:lnTo>
                <a:lnTo>
                  <a:pt x="49857" y="100821"/>
                </a:lnTo>
                <a:lnTo>
                  <a:pt x="51335" y="102457"/>
                </a:lnTo>
                <a:lnTo>
                  <a:pt x="60008" y="11144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66"/>
          <p:cNvSpPr/>
          <p:nvPr/>
        </p:nvSpPr>
        <p:spPr>
          <a:xfrm>
            <a:off x="9012555" y="3651885"/>
            <a:ext cx="111443" cy="111443"/>
          </a:xfrm>
          <a:custGeom>
            <a:avLst/>
            <a:gdLst/>
            <a:ahLst/>
            <a:cxnLst/>
            <a:rect l="0" t="0" r="0" b="0"/>
            <a:pathLst>
              <a:path w="111443" h="111443">
                <a:moveTo>
                  <a:pt x="111442" y="0"/>
                </a:moveTo>
                <a:lnTo>
                  <a:pt x="102974" y="0"/>
                </a:lnTo>
                <a:lnTo>
                  <a:pt x="102917" y="2540"/>
                </a:lnTo>
                <a:lnTo>
                  <a:pt x="102901" y="4551"/>
                </a:lnTo>
                <a:lnTo>
                  <a:pt x="101939" y="6844"/>
                </a:lnTo>
                <a:lnTo>
                  <a:pt x="100343" y="9325"/>
                </a:lnTo>
                <a:lnTo>
                  <a:pt x="98328" y="11932"/>
                </a:lnTo>
                <a:lnTo>
                  <a:pt x="96032" y="14622"/>
                </a:lnTo>
                <a:lnTo>
                  <a:pt x="93549" y="17368"/>
                </a:lnTo>
                <a:lnTo>
                  <a:pt x="90940" y="20151"/>
                </a:lnTo>
                <a:lnTo>
                  <a:pt x="66869" y="44541"/>
                </a:lnTo>
                <a:lnTo>
                  <a:pt x="0" y="11144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67"/>
          <p:cNvSpPr/>
          <p:nvPr/>
        </p:nvSpPr>
        <p:spPr>
          <a:xfrm>
            <a:off x="7040880" y="3549015"/>
            <a:ext cx="771128" cy="300035"/>
          </a:xfrm>
          <a:custGeom>
            <a:avLst/>
            <a:gdLst/>
            <a:ahLst/>
            <a:cxnLst/>
            <a:rect l="0" t="0" r="0" b="0"/>
            <a:pathLst>
              <a:path w="771128" h="300035">
                <a:moveTo>
                  <a:pt x="728662" y="51435"/>
                </a:moveTo>
                <a:lnTo>
                  <a:pt x="707424" y="51435"/>
                </a:lnTo>
                <a:lnTo>
                  <a:pt x="704978" y="50482"/>
                </a:lnTo>
                <a:lnTo>
                  <a:pt x="699721" y="46884"/>
                </a:lnTo>
                <a:lnTo>
                  <a:pt x="691669" y="44649"/>
                </a:lnTo>
                <a:lnTo>
                  <a:pt x="671333" y="42145"/>
                </a:lnTo>
                <a:lnTo>
                  <a:pt x="656325" y="37040"/>
                </a:lnTo>
                <a:lnTo>
                  <a:pt x="634187" y="34833"/>
                </a:lnTo>
                <a:lnTo>
                  <a:pt x="628531" y="34652"/>
                </a:lnTo>
                <a:lnTo>
                  <a:pt x="617168" y="31911"/>
                </a:lnTo>
                <a:lnTo>
                  <a:pt x="605766" y="28470"/>
                </a:lnTo>
                <a:lnTo>
                  <a:pt x="582925" y="26261"/>
                </a:lnTo>
                <a:lnTo>
                  <a:pt x="560069" y="25824"/>
                </a:lnTo>
                <a:lnTo>
                  <a:pt x="548639" y="23225"/>
                </a:lnTo>
                <a:lnTo>
                  <a:pt x="537210" y="19847"/>
                </a:lnTo>
                <a:lnTo>
                  <a:pt x="514350" y="17678"/>
                </a:lnTo>
                <a:lnTo>
                  <a:pt x="508635" y="17501"/>
                </a:lnTo>
                <a:lnTo>
                  <a:pt x="497204" y="14763"/>
                </a:lnTo>
                <a:lnTo>
                  <a:pt x="485775" y="11323"/>
                </a:lnTo>
                <a:lnTo>
                  <a:pt x="467677" y="9387"/>
                </a:lnTo>
                <a:lnTo>
                  <a:pt x="445594" y="8813"/>
                </a:lnTo>
                <a:lnTo>
                  <a:pt x="397297" y="8581"/>
                </a:lnTo>
                <a:lnTo>
                  <a:pt x="385809" y="6036"/>
                </a:lnTo>
                <a:lnTo>
                  <a:pt x="374353" y="2683"/>
                </a:lnTo>
                <a:lnTo>
                  <a:pt x="356241" y="795"/>
                </a:lnTo>
                <a:lnTo>
                  <a:pt x="335105" y="235"/>
                </a:lnTo>
                <a:lnTo>
                  <a:pt x="299302" y="20"/>
                </a:lnTo>
                <a:lnTo>
                  <a:pt x="234340" y="0"/>
                </a:lnTo>
                <a:lnTo>
                  <a:pt x="212626" y="4551"/>
                </a:lnTo>
                <a:lnTo>
                  <a:pt x="192424" y="8731"/>
                </a:lnTo>
                <a:lnTo>
                  <a:pt x="176606" y="14228"/>
                </a:lnTo>
                <a:lnTo>
                  <a:pt x="153066" y="16761"/>
                </a:lnTo>
                <a:lnTo>
                  <a:pt x="130588" y="23879"/>
                </a:lnTo>
                <a:lnTo>
                  <a:pt x="122809" y="25853"/>
                </a:lnTo>
                <a:lnTo>
                  <a:pt x="108671" y="32319"/>
                </a:lnTo>
                <a:lnTo>
                  <a:pt x="98027" y="39315"/>
                </a:lnTo>
                <a:lnTo>
                  <a:pt x="78431" y="46946"/>
                </a:lnTo>
                <a:lnTo>
                  <a:pt x="66948" y="54656"/>
                </a:lnTo>
                <a:lnTo>
                  <a:pt x="57513" y="62973"/>
                </a:lnTo>
                <a:lnTo>
                  <a:pt x="48685" y="71469"/>
                </a:lnTo>
                <a:lnTo>
                  <a:pt x="22863" y="97155"/>
                </a:lnTo>
                <a:lnTo>
                  <a:pt x="20957" y="100013"/>
                </a:lnTo>
                <a:lnTo>
                  <a:pt x="17321" y="108585"/>
                </a:lnTo>
                <a:lnTo>
                  <a:pt x="10636" y="117157"/>
                </a:lnTo>
                <a:lnTo>
                  <a:pt x="5361" y="122872"/>
                </a:lnTo>
                <a:lnTo>
                  <a:pt x="3574" y="125730"/>
                </a:lnTo>
                <a:lnTo>
                  <a:pt x="706" y="134620"/>
                </a:lnTo>
                <a:lnTo>
                  <a:pt x="470" y="135466"/>
                </a:lnTo>
                <a:lnTo>
                  <a:pt x="93" y="143669"/>
                </a:lnTo>
                <a:lnTo>
                  <a:pt x="0" y="191453"/>
                </a:lnTo>
                <a:lnTo>
                  <a:pt x="952" y="194310"/>
                </a:lnTo>
                <a:lnTo>
                  <a:pt x="4551" y="200025"/>
                </a:lnTo>
                <a:lnTo>
                  <a:pt x="6844" y="201930"/>
                </a:lnTo>
                <a:lnTo>
                  <a:pt x="9325" y="203200"/>
                </a:lnTo>
                <a:lnTo>
                  <a:pt x="11931" y="204047"/>
                </a:lnTo>
                <a:lnTo>
                  <a:pt x="13670" y="205563"/>
                </a:lnTo>
                <a:lnTo>
                  <a:pt x="14828" y="207527"/>
                </a:lnTo>
                <a:lnTo>
                  <a:pt x="15600" y="209789"/>
                </a:lnTo>
                <a:lnTo>
                  <a:pt x="18999" y="214842"/>
                </a:lnTo>
                <a:lnTo>
                  <a:pt x="21238" y="217523"/>
                </a:lnTo>
                <a:lnTo>
                  <a:pt x="23683" y="219310"/>
                </a:lnTo>
                <a:lnTo>
                  <a:pt x="31676" y="222778"/>
                </a:lnTo>
                <a:lnTo>
                  <a:pt x="42910" y="232001"/>
                </a:lnTo>
                <a:lnTo>
                  <a:pt x="49751" y="238444"/>
                </a:lnTo>
                <a:lnTo>
                  <a:pt x="51264" y="238972"/>
                </a:lnTo>
                <a:lnTo>
                  <a:pt x="58899" y="240669"/>
                </a:lnTo>
                <a:lnTo>
                  <a:pt x="67769" y="244441"/>
                </a:lnTo>
                <a:lnTo>
                  <a:pt x="70897" y="246781"/>
                </a:lnTo>
                <a:lnTo>
                  <a:pt x="72982" y="249293"/>
                </a:lnTo>
                <a:lnTo>
                  <a:pt x="74372" y="251920"/>
                </a:lnTo>
                <a:lnTo>
                  <a:pt x="77204" y="253672"/>
                </a:lnTo>
                <a:lnTo>
                  <a:pt x="89339" y="257089"/>
                </a:lnTo>
                <a:lnTo>
                  <a:pt x="99390" y="262758"/>
                </a:lnTo>
                <a:lnTo>
                  <a:pt x="108400" y="265814"/>
                </a:lnTo>
                <a:lnTo>
                  <a:pt x="122518" y="274897"/>
                </a:lnTo>
                <a:lnTo>
                  <a:pt x="131605" y="279339"/>
                </a:lnTo>
                <a:lnTo>
                  <a:pt x="152785" y="286975"/>
                </a:lnTo>
                <a:lnTo>
                  <a:pt x="164438" y="290134"/>
                </a:lnTo>
                <a:lnTo>
                  <a:pt x="183752" y="291202"/>
                </a:lnTo>
                <a:lnTo>
                  <a:pt x="216294" y="291442"/>
                </a:lnTo>
                <a:lnTo>
                  <a:pt x="224083" y="291454"/>
                </a:lnTo>
                <a:lnTo>
                  <a:pt x="242925" y="296013"/>
                </a:lnTo>
                <a:lnTo>
                  <a:pt x="262054" y="298845"/>
                </a:lnTo>
                <a:lnTo>
                  <a:pt x="285585" y="299802"/>
                </a:lnTo>
                <a:lnTo>
                  <a:pt x="361383" y="300034"/>
                </a:lnTo>
                <a:lnTo>
                  <a:pt x="375244" y="297496"/>
                </a:lnTo>
                <a:lnTo>
                  <a:pt x="387755" y="294145"/>
                </a:lnTo>
                <a:lnTo>
                  <a:pt x="406461" y="292259"/>
                </a:lnTo>
                <a:lnTo>
                  <a:pt x="429677" y="291700"/>
                </a:lnTo>
                <a:lnTo>
                  <a:pt x="453702" y="290582"/>
                </a:lnTo>
                <a:lnTo>
                  <a:pt x="474261" y="285594"/>
                </a:lnTo>
                <a:lnTo>
                  <a:pt x="498027" y="282740"/>
                </a:lnTo>
                <a:lnTo>
                  <a:pt x="514715" y="278697"/>
                </a:lnTo>
                <a:lnTo>
                  <a:pt x="531657" y="276265"/>
                </a:lnTo>
                <a:lnTo>
                  <a:pt x="547759" y="274232"/>
                </a:lnTo>
                <a:lnTo>
                  <a:pt x="568487" y="267732"/>
                </a:lnTo>
                <a:lnTo>
                  <a:pt x="592303" y="260726"/>
                </a:lnTo>
                <a:lnTo>
                  <a:pt x="609003" y="258753"/>
                </a:lnTo>
                <a:lnTo>
                  <a:pt x="629920" y="253091"/>
                </a:lnTo>
                <a:lnTo>
                  <a:pt x="655006" y="242645"/>
                </a:lnTo>
                <a:lnTo>
                  <a:pt x="677310" y="234243"/>
                </a:lnTo>
                <a:lnTo>
                  <a:pt x="699857" y="225410"/>
                </a:lnTo>
                <a:lnTo>
                  <a:pt x="708240" y="223055"/>
                </a:lnTo>
                <a:lnTo>
                  <a:pt x="718316" y="218833"/>
                </a:lnTo>
                <a:lnTo>
                  <a:pt x="722717" y="215421"/>
                </a:lnTo>
                <a:lnTo>
                  <a:pt x="730147" y="206550"/>
                </a:lnTo>
                <a:lnTo>
                  <a:pt x="736625" y="198797"/>
                </a:lnTo>
                <a:lnTo>
                  <a:pt x="742679" y="192177"/>
                </a:lnTo>
                <a:lnTo>
                  <a:pt x="751442" y="183094"/>
                </a:lnTo>
                <a:lnTo>
                  <a:pt x="757202" y="177260"/>
                </a:lnTo>
                <a:lnTo>
                  <a:pt x="759119" y="174371"/>
                </a:lnTo>
                <a:lnTo>
                  <a:pt x="762769" y="165753"/>
                </a:lnTo>
                <a:lnTo>
                  <a:pt x="768507" y="157168"/>
                </a:lnTo>
                <a:lnTo>
                  <a:pt x="770184" y="151450"/>
                </a:lnTo>
                <a:lnTo>
                  <a:pt x="771127" y="142875"/>
                </a:lnTo>
                <a:lnTo>
                  <a:pt x="770307" y="140018"/>
                </a:lnTo>
                <a:lnTo>
                  <a:pt x="765555" y="131445"/>
                </a:lnTo>
                <a:lnTo>
                  <a:pt x="762770" y="122872"/>
                </a:lnTo>
                <a:lnTo>
                  <a:pt x="756337" y="114300"/>
                </a:lnTo>
                <a:lnTo>
                  <a:pt x="748398" y="105727"/>
                </a:lnTo>
                <a:lnTo>
                  <a:pt x="742831" y="100012"/>
                </a:lnTo>
                <a:lnTo>
                  <a:pt x="729791" y="91439"/>
                </a:lnTo>
                <a:lnTo>
                  <a:pt x="713862" y="82867"/>
                </a:lnTo>
                <a:lnTo>
                  <a:pt x="705258" y="79692"/>
                </a:lnTo>
                <a:lnTo>
                  <a:pt x="697305" y="77328"/>
                </a:lnTo>
                <a:lnTo>
                  <a:pt x="676678" y="68050"/>
                </a:lnTo>
                <a:lnTo>
                  <a:pt x="666505" y="63582"/>
                </a:lnTo>
                <a:lnTo>
                  <a:pt x="644571" y="55927"/>
                </a:lnTo>
                <a:lnTo>
                  <a:pt x="632838" y="52766"/>
                </a:lnTo>
                <a:lnTo>
                  <a:pt x="617220" y="514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68"/>
          <p:cNvSpPr/>
          <p:nvPr/>
        </p:nvSpPr>
        <p:spPr>
          <a:xfrm>
            <a:off x="8815431" y="3549046"/>
            <a:ext cx="437109" cy="317037"/>
          </a:xfrm>
          <a:custGeom>
            <a:avLst/>
            <a:gdLst/>
            <a:ahLst/>
            <a:cxnLst/>
            <a:rect l="0" t="0" r="0" b="0"/>
            <a:pathLst>
              <a:path w="437109" h="317037">
                <a:moveTo>
                  <a:pt x="325711" y="17114"/>
                </a:moveTo>
                <a:lnTo>
                  <a:pt x="310111" y="17114"/>
                </a:lnTo>
                <a:lnTo>
                  <a:pt x="306712" y="14574"/>
                </a:lnTo>
                <a:lnTo>
                  <a:pt x="304472" y="12563"/>
                </a:lnTo>
                <a:lnTo>
                  <a:pt x="301075" y="11222"/>
                </a:lnTo>
                <a:lnTo>
                  <a:pt x="288144" y="9336"/>
                </a:lnTo>
                <a:lnTo>
                  <a:pt x="281074" y="8894"/>
                </a:lnTo>
                <a:lnTo>
                  <a:pt x="277856" y="7824"/>
                </a:lnTo>
                <a:lnTo>
                  <a:pt x="271739" y="4095"/>
                </a:lnTo>
                <a:lnTo>
                  <a:pt x="263306" y="1803"/>
                </a:lnTo>
                <a:lnTo>
                  <a:pt x="250389" y="512"/>
                </a:lnTo>
                <a:lnTo>
                  <a:pt x="237989" y="130"/>
                </a:lnTo>
                <a:lnTo>
                  <a:pt x="216732" y="0"/>
                </a:lnTo>
                <a:lnTo>
                  <a:pt x="205521" y="2523"/>
                </a:lnTo>
                <a:lnTo>
                  <a:pt x="194188" y="5866"/>
                </a:lnTo>
                <a:lnTo>
                  <a:pt x="182802" y="7352"/>
                </a:lnTo>
                <a:lnTo>
                  <a:pt x="171390" y="8013"/>
                </a:lnTo>
                <a:lnTo>
                  <a:pt x="165681" y="8189"/>
                </a:lnTo>
                <a:lnTo>
                  <a:pt x="154257" y="10925"/>
                </a:lnTo>
                <a:lnTo>
                  <a:pt x="142829" y="14363"/>
                </a:lnTo>
                <a:lnTo>
                  <a:pt x="131401" y="15891"/>
                </a:lnTo>
                <a:lnTo>
                  <a:pt x="119971" y="19110"/>
                </a:lnTo>
                <a:lnTo>
                  <a:pt x="108541" y="23716"/>
                </a:lnTo>
                <a:lnTo>
                  <a:pt x="97111" y="28938"/>
                </a:lnTo>
                <a:lnTo>
                  <a:pt x="84518" y="37233"/>
                </a:lnTo>
                <a:lnTo>
                  <a:pt x="75321" y="42883"/>
                </a:lnTo>
                <a:lnTo>
                  <a:pt x="61974" y="51419"/>
                </a:lnTo>
                <a:lnTo>
                  <a:pt x="51988" y="59981"/>
                </a:lnTo>
                <a:lnTo>
                  <a:pt x="42995" y="68550"/>
                </a:lnTo>
                <a:lnTo>
                  <a:pt x="31424" y="79979"/>
                </a:lnTo>
                <a:lnTo>
                  <a:pt x="25689" y="88234"/>
                </a:lnTo>
                <a:lnTo>
                  <a:pt x="19965" y="97300"/>
                </a:lnTo>
                <a:lnTo>
                  <a:pt x="14247" y="104505"/>
                </a:lnTo>
                <a:lnTo>
                  <a:pt x="5673" y="113916"/>
                </a:lnTo>
                <a:lnTo>
                  <a:pt x="3767" y="117843"/>
                </a:lnTo>
                <a:lnTo>
                  <a:pt x="1649" y="127287"/>
                </a:lnTo>
                <a:lnTo>
                  <a:pt x="709" y="135295"/>
                </a:lnTo>
                <a:lnTo>
                  <a:pt x="179" y="145158"/>
                </a:lnTo>
                <a:lnTo>
                  <a:pt x="22" y="154113"/>
                </a:lnTo>
                <a:lnTo>
                  <a:pt x="0" y="157024"/>
                </a:lnTo>
                <a:lnTo>
                  <a:pt x="2516" y="165338"/>
                </a:lnTo>
                <a:lnTo>
                  <a:pt x="5856" y="174431"/>
                </a:lnTo>
                <a:lnTo>
                  <a:pt x="7341" y="181647"/>
                </a:lnTo>
                <a:lnTo>
                  <a:pt x="10541" y="188030"/>
                </a:lnTo>
                <a:lnTo>
                  <a:pt x="12728" y="191066"/>
                </a:lnTo>
                <a:lnTo>
                  <a:pt x="15158" y="196978"/>
                </a:lnTo>
                <a:lnTo>
                  <a:pt x="16526" y="205662"/>
                </a:lnTo>
                <a:lnTo>
                  <a:pt x="16717" y="208535"/>
                </a:lnTo>
                <a:lnTo>
                  <a:pt x="18750" y="211403"/>
                </a:lnTo>
                <a:lnTo>
                  <a:pt x="29761" y="219990"/>
                </a:lnTo>
                <a:lnTo>
                  <a:pt x="39478" y="228567"/>
                </a:lnTo>
                <a:lnTo>
                  <a:pt x="48391" y="237141"/>
                </a:lnTo>
                <a:lnTo>
                  <a:pt x="62803" y="251429"/>
                </a:lnTo>
                <a:lnTo>
                  <a:pt x="75939" y="260001"/>
                </a:lnTo>
                <a:lnTo>
                  <a:pt x="83892" y="268256"/>
                </a:lnTo>
                <a:lnTo>
                  <a:pt x="87346" y="273124"/>
                </a:lnTo>
                <a:lnTo>
                  <a:pt x="91554" y="276370"/>
                </a:lnTo>
                <a:lnTo>
                  <a:pt x="96264" y="278534"/>
                </a:lnTo>
                <a:lnTo>
                  <a:pt x="106577" y="281890"/>
                </a:lnTo>
                <a:lnTo>
                  <a:pt x="117511" y="286557"/>
                </a:lnTo>
                <a:lnTo>
                  <a:pt x="128720" y="291806"/>
                </a:lnTo>
                <a:lnTo>
                  <a:pt x="140052" y="296362"/>
                </a:lnTo>
                <a:lnTo>
                  <a:pt x="151439" y="298386"/>
                </a:lnTo>
                <a:lnTo>
                  <a:pt x="160310" y="301826"/>
                </a:lnTo>
                <a:lnTo>
                  <a:pt x="164008" y="304077"/>
                </a:lnTo>
                <a:lnTo>
                  <a:pt x="173199" y="306578"/>
                </a:lnTo>
                <a:lnTo>
                  <a:pt x="183632" y="308642"/>
                </a:lnTo>
                <a:lnTo>
                  <a:pt x="194620" y="312734"/>
                </a:lnTo>
                <a:lnTo>
                  <a:pt x="205854" y="315188"/>
                </a:lnTo>
                <a:lnTo>
                  <a:pt x="217196" y="316278"/>
                </a:lnTo>
                <a:lnTo>
                  <a:pt x="228587" y="316763"/>
                </a:lnTo>
                <a:lnTo>
                  <a:pt x="250261" y="317036"/>
                </a:lnTo>
                <a:lnTo>
                  <a:pt x="263921" y="314560"/>
                </a:lnTo>
                <a:lnTo>
                  <a:pt x="275389" y="311237"/>
                </a:lnTo>
                <a:lnTo>
                  <a:pt x="288152" y="308414"/>
                </a:lnTo>
                <a:lnTo>
                  <a:pt x="298223" y="304378"/>
                </a:lnTo>
                <a:lnTo>
                  <a:pt x="309050" y="301949"/>
                </a:lnTo>
                <a:lnTo>
                  <a:pt x="320211" y="299917"/>
                </a:lnTo>
                <a:lnTo>
                  <a:pt x="331522" y="295839"/>
                </a:lnTo>
                <a:lnTo>
                  <a:pt x="342899" y="290851"/>
                </a:lnTo>
                <a:lnTo>
                  <a:pt x="354305" y="285460"/>
                </a:lnTo>
                <a:lnTo>
                  <a:pt x="365725" y="279889"/>
                </a:lnTo>
                <a:lnTo>
                  <a:pt x="370485" y="276117"/>
                </a:lnTo>
                <a:lnTo>
                  <a:pt x="378313" y="266846"/>
                </a:lnTo>
                <a:lnTo>
                  <a:pt x="384967" y="258916"/>
                </a:lnTo>
                <a:lnTo>
                  <a:pt x="392051" y="251264"/>
                </a:lnTo>
                <a:lnTo>
                  <a:pt x="413058" y="229864"/>
                </a:lnTo>
                <a:lnTo>
                  <a:pt x="419459" y="220889"/>
                </a:lnTo>
                <a:lnTo>
                  <a:pt x="425480" y="211503"/>
                </a:lnTo>
                <a:lnTo>
                  <a:pt x="431330" y="204157"/>
                </a:lnTo>
                <a:lnTo>
                  <a:pt x="433271" y="199911"/>
                </a:lnTo>
                <a:lnTo>
                  <a:pt x="435428" y="190114"/>
                </a:lnTo>
                <a:lnTo>
                  <a:pt x="436004" y="184835"/>
                </a:lnTo>
                <a:lnTo>
                  <a:pt x="436387" y="179410"/>
                </a:lnTo>
                <a:lnTo>
                  <a:pt x="436643" y="173889"/>
                </a:lnTo>
                <a:lnTo>
                  <a:pt x="436926" y="162674"/>
                </a:lnTo>
                <a:lnTo>
                  <a:pt x="437108" y="144503"/>
                </a:lnTo>
                <a:lnTo>
                  <a:pt x="434594" y="135326"/>
                </a:lnTo>
                <a:lnTo>
                  <a:pt x="430301" y="125850"/>
                </a:lnTo>
                <a:lnTo>
                  <a:pt x="425218" y="118463"/>
                </a:lnTo>
                <a:lnTo>
                  <a:pt x="417002" y="108950"/>
                </a:lnTo>
                <a:lnTo>
                  <a:pt x="408829" y="100475"/>
                </a:lnTo>
                <a:lnTo>
                  <a:pt x="399801" y="92263"/>
                </a:lnTo>
                <a:lnTo>
                  <a:pt x="388410" y="86688"/>
                </a:lnTo>
                <a:lnTo>
                  <a:pt x="373392" y="79426"/>
                </a:lnTo>
                <a:lnTo>
                  <a:pt x="345595" y="65619"/>
                </a:lnTo>
                <a:lnTo>
                  <a:pt x="338967" y="62785"/>
                </a:lnTo>
                <a:lnTo>
                  <a:pt x="331692" y="59944"/>
                </a:lnTo>
                <a:lnTo>
                  <a:pt x="323984" y="57097"/>
                </a:lnTo>
                <a:lnTo>
                  <a:pt x="310338" y="53934"/>
                </a:lnTo>
                <a:lnTo>
                  <a:pt x="297924" y="52528"/>
                </a:lnTo>
                <a:lnTo>
                  <a:pt x="286057" y="51903"/>
                </a:lnTo>
                <a:lnTo>
                  <a:pt x="274432" y="51626"/>
                </a:lnTo>
                <a:lnTo>
                  <a:pt x="248559" y="5140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6526530" y="4594860"/>
            <a:ext cx="2203133" cy="1114403"/>
            <a:chOff x="6526530" y="4594860"/>
            <a:chExt cx="2203133" cy="1114403"/>
          </a:xfrm>
        </p:grpSpPr>
        <p:sp>
          <p:nvSpPr>
            <p:cNvPr id="40" name="SMARTPenAnnotation469"/>
            <p:cNvSpPr/>
            <p:nvPr/>
          </p:nvSpPr>
          <p:spPr>
            <a:xfrm>
              <a:off x="6800850" y="4697729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470"/>
            <p:cNvSpPr/>
            <p:nvPr/>
          </p:nvSpPr>
          <p:spPr>
            <a:xfrm>
              <a:off x="6809422" y="4706302"/>
              <a:ext cx="188596" cy="257176"/>
            </a:xfrm>
            <a:custGeom>
              <a:avLst/>
              <a:gdLst/>
              <a:ahLst/>
              <a:cxnLst/>
              <a:rect l="0" t="0" r="0" b="0"/>
              <a:pathLst>
                <a:path w="188596" h="257176">
                  <a:moveTo>
                    <a:pt x="0" y="0"/>
                  </a:moveTo>
                  <a:lnTo>
                    <a:pt x="4551" y="0"/>
                  </a:lnTo>
                  <a:lnTo>
                    <a:pt x="5892" y="953"/>
                  </a:lnTo>
                  <a:lnTo>
                    <a:pt x="6785" y="2540"/>
                  </a:lnTo>
                  <a:lnTo>
                    <a:pt x="7381" y="4551"/>
                  </a:lnTo>
                  <a:lnTo>
                    <a:pt x="8730" y="5892"/>
                  </a:lnTo>
                  <a:lnTo>
                    <a:pt x="10583" y="6785"/>
                  </a:lnTo>
                  <a:lnTo>
                    <a:pt x="12770" y="7381"/>
                  </a:lnTo>
                  <a:lnTo>
                    <a:pt x="17741" y="10583"/>
                  </a:lnTo>
                  <a:lnTo>
                    <a:pt x="23125" y="15181"/>
                  </a:lnTo>
                  <a:lnTo>
                    <a:pt x="28693" y="20400"/>
                  </a:lnTo>
                  <a:lnTo>
                    <a:pt x="34343" y="28434"/>
                  </a:lnTo>
                  <a:lnTo>
                    <a:pt x="37182" y="33243"/>
                  </a:lnTo>
                  <a:lnTo>
                    <a:pt x="40028" y="38355"/>
                  </a:lnTo>
                  <a:lnTo>
                    <a:pt x="45731" y="49115"/>
                  </a:lnTo>
                  <a:lnTo>
                    <a:pt x="49537" y="54650"/>
                  </a:lnTo>
                  <a:lnTo>
                    <a:pt x="53980" y="60246"/>
                  </a:lnTo>
                  <a:lnTo>
                    <a:pt x="58847" y="65882"/>
                  </a:lnTo>
                  <a:lnTo>
                    <a:pt x="63044" y="72497"/>
                  </a:lnTo>
                  <a:lnTo>
                    <a:pt x="66794" y="79764"/>
                  </a:lnTo>
                  <a:lnTo>
                    <a:pt x="70247" y="87465"/>
                  </a:lnTo>
                  <a:lnTo>
                    <a:pt x="74453" y="94505"/>
                  </a:lnTo>
                  <a:lnTo>
                    <a:pt x="79163" y="101104"/>
                  </a:lnTo>
                  <a:lnTo>
                    <a:pt x="84208" y="107408"/>
                  </a:lnTo>
                  <a:lnTo>
                    <a:pt x="88524" y="114467"/>
                  </a:lnTo>
                  <a:lnTo>
                    <a:pt x="92354" y="122031"/>
                  </a:lnTo>
                  <a:lnTo>
                    <a:pt x="95859" y="129932"/>
                  </a:lnTo>
                  <a:lnTo>
                    <a:pt x="100101" y="137104"/>
                  </a:lnTo>
                  <a:lnTo>
                    <a:pt x="104835" y="143790"/>
                  </a:lnTo>
                  <a:lnTo>
                    <a:pt x="109894" y="150152"/>
                  </a:lnTo>
                  <a:lnTo>
                    <a:pt x="114220" y="157252"/>
                  </a:lnTo>
                  <a:lnTo>
                    <a:pt x="118057" y="164842"/>
                  </a:lnTo>
                  <a:lnTo>
                    <a:pt x="124860" y="179943"/>
                  </a:lnTo>
                  <a:lnTo>
                    <a:pt x="131059" y="193005"/>
                  </a:lnTo>
                  <a:lnTo>
                    <a:pt x="134044" y="198202"/>
                  </a:lnTo>
                  <a:lnTo>
                    <a:pt x="136988" y="202620"/>
                  </a:lnTo>
                  <a:lnTo>
                    <a:pt x="139903" y="206518"/>
                  </a:lnTo>
                  <a:lnTo>
                    <a:pt x="142799" y="211021"/>
                  </a:lnTo>
                  <a:lnTo>
                    <a:pt x="145682" y="215928"/>
                  </a:lnTo>
                  <a:lnTo>
                    <a:pt x="148556" y="221104"/>
                  </a:lnTo>
                  <a:lnTo>
                    <a:pt x="151425" y="225508"/>
                  </a:lnTo>
                  <a:lnTo>
                    <a:pt x="157152" y="232941"/>
                  </a:lnTo>
                  <a:lnTo>
                    <a:pt x="162874" y="239420"/>
                  </a:lnTo>
                  <a:lnTo>
                    <a:pt x="168590" y="245474"/>
                  </a:lnTo>
                  <a:lnTo>
                    <a:pt x="174307" y="251339"/>
                  </a:lnTo>
                  <a:lnTo>
                    <a:pt x="177165" y="253285"/>
                  </a:lnTo>
                  <a:lnTo>
                    <a:pt x="182880" y="255446"/>
                  </a:lnTo>
                  <a:lnTo>
                    <a:pt x="188595" y="2571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471"/>
            <p:cNvSpPr/>
            <p:nvPr/>
          </p:nvSpPr>
          <p:spPr>
            <a:xfrm>
              <a:off x="6783705" y="4680594"/>
              <a:ext cx="248603" cy="282884"/>
            </a:xfrm>
            <a:custGeom>
              <a:avLst/>
              <a:gdLst/>
              <a:ahLst/>
              <a:cxnLst/>
              <a:rect l="0" t="0" r="0" b="0"/>
              <a:pathLst>
                <a:path w="248603" h="282884">
                  <a:moveTo>
                    <a:pt x="248602" y="8563"/>
                  </a:moveTo>
                  <a:lnTo>
                    <a:pt x="248602" y="344"/>
                  </a:lnTo>
                  <a:lnTo>
                    <a:pt x="241222" y="21"/>
                  </a:lnTo>
                  <a:lnTo>
                    <a:pt x="235832" y="0"/>
                  </a:lnTo>
                  <a:lnTo>
                    <a:pt x="233421" y="949"/>
                  </a:lnTo>
                  <a:lnTo>
                    <a:pt x="228203" y="4544"/>
                  </a:lnTo>
                  <a:lnTo>
                    <a:pt x="226430" y="6836"/>
                  </a:lnTo>
                  <a:lnTo>
                    <a:pt x="225248" y="9317"/>
                  </a:lnTo>
                  <a:lnTo>
                    <a:pt x="222982" y="15566"/>
                  </a:lnTo>
                  <a:lnTo>
                    <a:pt x="221045" y="19899"/>
                  </a:lnTo>
                  <a:lnTo>
                    <a:pt x="218800" y="24693"/>
                  </a:lnTo>
                  <a:lnTo>
                    <a:pt x="213767" y="32560"/>
                  </a:lnTo>
                  <a:lnTo>
                    <a:pt x="207403" y="40183"/>
                  </a:lnTo>
                  <a:lnTo>
                    <a:pt x="203038" y="44883"/>
                  </a:lnTo>
                  <a:lnTo>
                    <a:pt x="198224" y="49921"/>
                  </a:lnTo>
                  <a:lnTo>
                    <a:pt x="194062" y="55185"/>
                  </a:lnTo>
                  <a:lnTo>
                    <a:pt x="190334" y="60600"/>
                  </a:lnTo>
                  <a:lnTo>
                    <a:pt x="186897" y="66114"/>
                  </a:lnTo>
                  <a:lnTo>
                    <a:pt x="183653" y="71695"/>
                  </a:lnTo>
                  <a:lnTo>
                    <a:pt x="177508" y="82977"/>
                  </a:lnTo>
                  <a:lnTo>
                    <a:pt x="173584" y="88652"/>
                  </a:lnTo>
                  <a:lnTo>
                    <a:pt x="169062" y="94341"/>
                  </a:lnTo>
                  <a:lnTo>
                    <a:pt x="164143" y="100039"/>
                  </a:lnTo>
                  <a:lnTo>
                    <a:pt x="158958" y="106694"/>
                  </a:lnTo>
                  <a:lnTo>
                    <a:pt x="153597" y="113989"/>
                  </a:lnTo>
                  <a:lnTo>
                    <a:pt x="148119" y="121709"/>
                  </a:lnTo>
                  <a:lnTo>
                    <a:pt x="142560" y="128761"/>
                  </a:lnTo>
                  <a:lnTo>
                    <a:pt x="136950" y="135368"/>
                  </a:lnTo>
                  <a:lnTo>
                    <a:pt x="131305" y="141677"/>
                  </a:lnTo>
                  <a:lnTo>
                    <a:pt x="125636" y="148741"/>
                  </a:lnTo>
                  <a:lnTo>
                    <a:pt x="119953" y="156308"/>
                  </a:lnTo>
                  <a:lnTo>
                    <a:pt x="114258" y="164210"/>
                  </a:lnTo>
                  <a:lnTo>
                    <a:pt x="108557" y="171383"/>
                  </a:lnTo>
                  <a:lnTo>
                    <a:pt x="102851" y="178069"/>
                  </a:lnTo>
                  <a:lnTo>
                    <a:pt x="97142" y="184432"/>
                  </a:lnTo>
                  <a:lnTo>
                    <a:pt x="91431" y="191532"/>
                  </a:lnTo>
                  <a:lnTo>
                    <a:pt x="85719" y="199122"/>
                  </a:lnTo>
                  <a:lnTo>
                    <a:pt x="80006" y="207040"/>
                  </a:lnTo>
                  <a:lnTo>
                    <a:pt x="75244" y="214223"/>
                  </a:lnTo>
                  <a:lnTo>
                    <a:pt x="71118" y="220918"/>
                  </a:lnTo>
                  <a:lnTo>
                    <a:pt x="67414" y="227285"/>
                  </a:lnTo>
                  <a:lnTo>
                    <a:pt x="63040" y="232483"/>
                  </a:lnTo>
                  <a:lnTo>
                    <a:pt x="58220" y="236901"/>
                  </a:lnTo>
                  <a:lnTo>
                    <a:pt x="53100" y="240798"/>
                  </a:lnTo>
                  <a:lnTo>
                    <a:pt x="47782" y="244349"/>
                  </a:lnTo>
                  <a:lnTo>
                    <a:pt x="42333" y="247669"/>
                  </a:lnTo>
                  <a:lnTo>
                    <a:pt x="36794" y="250834"/>
                  </a:lnTo>
                  <a:lnTo>
                    <a:pt x="32149" y="253897"/>
                  </a:lnTo>
                  <a:lnTo>
                    <a:pt x="24448" y="259840"/>
                  </a:lnTo>
                  <a:lnTo>
                    <a:pt x="17851" y="265657"/>
                  </a:lnTo>
                  <a:lnTo>
                    <a:pt x="11743" y="271417"/>
                  </a:lnTo>
                  <a:lnTo>
                    <a:pt x="0" y="28288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472"/>
            <p:cNvSpPr/>
            <p:nvPr/>
          </p:nvSpPr>
          <p:spPr>
            <a:xfrm>
              <a:off x="7178050" y="4706302"/>
              <a:ext cx="16783" cy="205741"/>
            </a:xfrm>
            <a:custGeom>
              <a:avLst/>
              <a:gdLst/>
              <a:ahLst/>
              <a:cxnLst/>
              <a:rect l="0" t="0" r="0" b="0"/>
              <a:pathLst>
                <a:path w="16783" h="205741">
                  <a:moveTo>
                    <a:pt x="8562" y="0"/>
                  </a:moveTo>
                  <a:lnTo>
                    <a:pt x="8562" y="20400"/>
                  </a:lnTo>
                  <a:lnTo>
                    <a:pt x="9515" y="23125"/>
                  </a:lnTo>
                  <a:lnTo>
                    <a:pt x="11102" y="25894"/>
                  </a:lnTo>
                  <a:lnTo>
                    <a:pt x="13113" y="28693"/>
                  </a:lnTo>
                  <a:lnTo>
                    <a:pt x="14454" y="31511"/>
                  </a:lnTo>
                  <a:lnTo>
                    <a:pt x="15347" y="34342"/>
                  </a:lnTo>
                  <a:lnTo>
                    <a:pt x="15943" y="37182"/>
                  </a:lnTo>
                  <a:lnTo>
                    <a:pt x="16341" y="41933"/>
                  </a:lnTo>
                  <a:lnTo>
                    <a:pt x="16605" y="47958"/>
                  </a:lnTo>
                  <a:lnTo>
                    <a:pt x="16782" y="54832"/>
                  </a:lnTo>
                  <a:lnTo>
                    <a:pt x="15947" y="60367"/>
                  </a:lnTo>
                  <a:lnTo>
                    <a:pt x="14438" y="65010"/>
                  </a:lnTo>
                  <a:lnTo>
                    <a:pt x="12480" y="69058"/>
                  </a:lnTo>
                  <a:lnTo>
                    <a:pt x="11173" y="74613"/>
                  </a:lnTo>
                  <a:lnTo>
                    <a:pt x="10303" y="81175"/>
                  </a:lnTo>
                  <a:lnTo>
                    <a:pt x="9723" y="88407"/>
                  </a:lnTo>
                  <a:lnTo>
                    <a:pt x="8384" y="95133"/>
                  </a:lnTo>
                  <a:lnTo>
                    <a:pt x="6538" y="101522"/>
                  </a:lnTo>
                  <a:lnTo>
                    <a:pt x="4355" y="107686"/>
                  </a:lnTo>
                  <a:lnTo>
                    <a:pt x="2900" y="113701"/>
                  </a:lnTo>
                  <a:lnTo>
                    <a:pt x="1930" y="119616"/>
                  </a:lnTo>
                  <a:lnTo>
                    <a:pt x="1283" y="125464"/>
                  </a:lnTo>
                  <a:lnTo>
                    <a:pt x="852" y="130315"/>
                  </a:lnTo>
                  <a:lnTo>
                    <a:pt x="565" y="134502"/>
                  </a:lnTo>
                  <a:lnTo>
                    <a:pt x="373" y="138245"/>
                  </a:lnTo>
                  <a:lnTo>
                    <a:pt x="160" y="147485"/>
                  </a:lnTo>
                  <a:lnTo>
                    <a:pt x="0" y="178459"/>
                  </a:lnTo>
                  <a:lnTo>
                    <a:pt x="949" y="182791"/>
                  </a:lnTo>
                  <a:lnTo>
                    <a:pt x="2534" y="186630"/>
                  </a:lnTo>
                  <a:lnTo>
                    <a:pt x="4543" y="190143"/>
                  </a:lnTo>
                  <a:lnTo>
                    <a:pt x="5882" y="193437"/>
                  </a:lnTo>
                  <a:lnTo>
                    <a:pt x="6776" y="196585"/>
                  </a:lnTo>
                  <a:lnTo>
                    <a:pt x="8562" y="20574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473"/>
            <p:cNvSpPr/>
            <p:nvPr/>
          </p:nvSpPr>
          <p:spPr>
            <a:xfrm>
              <a:off x="7100992" y="4749165"/>
              <a:ext cx="188491" cy="51436"/>
            </a:xfrm>
            <a:custGeom>
              <a:avLst/>
              <a:gdLst/>
              <a:ahLst/>
              <a:cxnLst/>
              <a:rect l="0" t="0" r="0" b="0"/>
              <a:pathLst>
                <a:path w="188491" h="51436">
                  <a:moveTo>
                    <a:pt x="8467" y="51435"/>
                  </a:moveTo>
                  <a:lnTo>
                    <a:pt x="248" y="51435"/>
                  </a:lnTo>
                  <a:lnTo>
                    <a:pt x="131" y="50482"/>
                  </a:lnTo>
                  <a:lnTo>
                    <a:pt x="52" y="48895"/>
                  </a:lnTo>
                  <a:lnTo>
                    <a:pt x="0" y="46884"/>
                  </a:lnTo>
                  <a:lnTo>
                    <a:pt x="917" y="45543"/>
                  </a:lnTo>
                  <a:lnTo>
                    <a:pt x="2482" y="44649"/>
                  </a:lnTo>
                  <a:lnTo>
                    <a:pt x="6760" y="43656"/>
                  </a:lnTo>
                  <a:lnTo>
                    <a:pt x="11836" y="43215"/>
                  </a:lnTo>
                  <a:lnTo>
                    <a:pt x="14524" y="42145"/>
                  </a:lnTo>
                  <a:lnTo>
                    <a:pt x="17267" y="40479"/>
                  </a:lnTo>
                  <a:lnTo>
                    <a:pt x="20049" y="38416"/>
                  </a:lnTo>
                  <a:lnTo>
                    <a:pt x="23808" y="37041"/>
                  </a:lnTo>
                  <a:lnTo>
                    <a:pt x="28220" y="36123"/>
                  </a:lnTo>
                  <a:lnTo>
                    <a:pt x="33066" y="35512"/>
                  </a:lnTo>
                  <a:lnTo>
                    <a:pt x="37249" y="34152"/>
                  </a:lnTo>
                  <a:lnTo>
                    <a:pt x="40990" y="32293"/>
                  </a:lnTo>
                  <a:lnTo>
                    <a:pt x="44437" y="30101"/>
                  </a:lnTo>
                  <a:lnTo>
                    <a:pt x="48639" y="28640"/>
                  </a:lnTo>
                  <a:lnTo>
                    <a:pt x="53347" y="27665"/>
                  </a:lnTo>
                  <a:lnTo>
                    <a:pt x="58389" y="27016"/>
                  </a:lnTo>
                  <a:lnTo>
                    <a:pt x="63656" y="26583"/>
                  </a:lnTo>
                  <a:lnTo>
                    <a:pt x="69072" y="26294"/>
                  </a:lnTo>
                  <a:lnTo>
                    <a:pt x="74588" y="26102"/>
                  </a:lnTo>
                  <a:lnTo>
                    <a:pt x="80171" y="25021"/>
                  </a:lnTo>
                  <a:lnTo>
                    <a:pt x="85797" y="23348"/>
                  </a:lnTo>
                  <a:lnTo>
                    <a:pt x="91453" y="21280"/>
                  </a:lnTo>
                  <a:lnTo>
                    <a:pt x="98081" y="19902"/>
                  </a:lnTo>
                  <a:lnTo>
                    <a:pt x="105358" y="18983"/>
                  </a:lnTo>
                  <a:lnTo>
                    <a:pt x="113066" y="18370"/>
                  </a:lnTo>
                  <a:lnTo>
                    <a:pt x="120110" y="17009"/>
                  </a:lnTo>
                  <a:lnTo>
                    <a:pt x="126711" y="15149"/>
                  </a:lnTo>
                  <a:lnTo>
                    <a:pt x="133016" y="12957"/>
                  </a:lnTo>
                  <a:lnTo>
                    <a:pt x="139125" y="11495"/>
                  </a:lnTo>
                  <a:lnTo>
                    <a:pt x="145102" y="10521"/>
                  </a:lnTo>
                  <a:lnTo>
                    <a:pt x="150993" y="9871"/>
                  </a:lnTo>
                  <a:lnTo>
                    <a:pt x="156824" y="8486"/>
                  </a:lnTo>
                  <a:lnTo>
                    <a:pt x="162617" y="6609"/>
                  </a:lnTo>
                  <a:lnTo>
                    <a:pt x="168384" y="4406"/>
                  </a:lnTo>
                  <a:lnTo>
                    <a:pt x="173181" y="2937"/>
                  </a:lnTo>
                  <a:lnTo>
                    <a:pt x="177331" y="1958"/>
                  </a:lnTo>
                  <a:lnTo>
                    <a:pt x="18849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474"/>
            <p:cNvSpPr/>
            <p:nvPr/>
          </p:nvSpPr>
          <p:spPr>
            <a:xfrm>
              <a:off x="7409497" y="4594893"/>
              <a:ext cx="154306" cy="231059"/>
            </a:xfrm>
            <a:custGeom>
              <a:avLst/>
              <a:gdLst/>
              <a:ahLst/>
              <a:cxnLst/>
              <a:rect l="0" t="0" r="0" b="0"/>
              <a:pathLst>
                <a:path w="154306" h="231059">
                  <a:moveTo>
                    <a:pt x="0" y="34257"/>
                  </a:moveTo>
                  <a:lnTo>
                    <a:pt x="4551" y="29706"/>
                  </a:lnTo>
                  <a:lnTo>
                    <a:pt x="6844" y="28365"/>
                  </a:lnTo>
                  <a:lnTo>
                    <a:pt x="9326" y="27471"/>
                  </a:lnTo>
                  <a:lnTo>
                    <a:pt x="11932" y="26876"/>
                  </a:lnTo>
                  <a:lnTo>
                    <a:pt x="13670" y="25526"/>
                  </a:lnTo>
                  <a:lnTo>
                    <a:pt x="14828" y="23674"/>
                  </a:lnTo>
                  <a:lnTo>
                    <a:pt x="15600" y="21486"/>
                  </a:lnTo>
                  <a:lnTo>
                    <a:pt x="18020" y="20028"/>
                  </a:lnTo>
                  <a:lnTo>
                    <a:pt x="21539" y="19056"/>
                  </a:lnTo>
                  <a:lnTo>
                    <a:pt x="25789" y="18408"/>
                  </a:lnTo>
                  <a:lnTo>
                    <a:pt x="29576" y="17023"/>
                  </a:lnTo>
                  <a:lnTo>
                    <a:pt x="33052" y="15148"/>
                  </a:lnTo>
                  <a:lnTo>
                    <a:pt x="36322" y="12945"/>
                  </a:lnTo>
                  <a:lnTo>
                    <a:pt x="40407" y="11476"/>
                  </a:lnTo>
                  <a:lnTo>
                    <a:pt x="45036" y="10497"/>
                  </a:lnTo>
                  <a:lnTo>
                    <a:pt x="50026" y="9844"/>
                  </a:lnTo>
                  <a:lnTo>
                    <a:pt x="55258" y="8457"/>
                  </a:lnTo>
                  <a:lnTo>
                    <a:pt x="60652" y="6579"/>
                  </a:lnTo>
                  <a:lnTo>
                    <a:pt x="66152" y="4375"/>
                  </a:lnTo>
                  <a:lnTo>
                    <a:pt x="70771" y="2906"/>
                  </a:lnTo>
                  <a:lnTo>
                    <a:pt x="74803" y="1926"/>
                  </a:lnTo>
                  <a:lnTo>
                    <a:pt x="78444" y="1273"/>
                  </a:lnTo>
                  <a:lnTo>
                    <a:pt x="82775" y="837"/>
                  </a:lnTo>
                  <a:lnTo>
                    <a:pt x="87569" y="547"/>
                  </a:lnTo>
                  <a:lnTo>
                    <a:pt x="97022" y="224"/>
                  </a:lnTo>
                  <a:lnTo>
                    <a:pt x="107699" y="43"/>
                  </a:lnTo>
                  <a:lnTo>
                    <a:pt x="113906" y="0"/>
                  </a:lnTo>
                  <a:lnTo>
                    <a:pt x="117848" y="942"/>
                  </a:lnTo>
                  <a:lnTo>
                    <a:pt x="122380" y="2522"/>
                  </a:lnTo>
                  <a:lnTo>
                    <a:pt x="127308" y="4528"/>
                  </a:lnTo>
                  <a:lnTo>
                    <a:pt x="131544" y="5865"/>
                  </a:lnTo>
                  <a:lnTo>
                    <a:pt x="135321" y="6757"/>
                  </a:lnTo>
                  <a:lnTo>
                    <a:pt x="138791" y="7351"/>
                  </a:lnTo>
                  <a:lnTo>
                    <a:pt x="142058" y="8699"/>
                  </a:lnTo>
                  <a:lnTo>
                    <a:pt x="145188" y="10551"/>
                  </a:lnTo>
                  <a:lnTo>
                    <a:pt x="148226" y="12738"/>
                  </a:lnTo>
                  <a:lnTo>
                    <a:pt x="150253" y="15148"/>
                  </a:lnTo>
                  <a:lnTo>
                    <a:pt x="151604" y="17708"/>
                  </a:lnTo>
                  <a:lnTo>
                    <a:pt x="153104" y="23092"/>
                  </a:lnTo>
                  <a:lnTo>
                    <a:pt x="153772" y="28660"/>
                  </a:lnTo>
                  <a:lnTo>
                    <a:pt x="154068" y="34309"/>
                  </a:lnTo>
                  <a:lnTo>
                    <a:pt x="154147" y="37149"/>
                  </a:lnTo>
                  <a:lnTo>
                    <a:pt x="153247" y="39995"/>
                  </a:lnTo>
                  <a:lnTo>
                    <a:pt x="149708" y="45697"/>
                  </a:lnTo>
                  <a:lnTo>
                    <a:pt x="147430" y="49504"/>
                  </a:lnTo>
                  <a:lnTo>
                    <a:pt x="144959" y="53946"/>
                  </a:lnTo>
                  <a:lnTo>
                    <a:pt x="139674" y="63962"/>
                  </a:lnTo>
                  <a:lnTo>
                    <a:pt x="134150" y="74764"/>
                  </a:lnTo>
                  <a:lnTo>
                    <a:pt x="131343" y="79359"/>
                  </a:lnTo>
                  <a:lnTo>
                    <a:pt x="128520" y="83375"/>
                  </a:lnTo>
                  <a:lnTo>
                    <a:pt x="125684" y="87005"/>
                  </a:lnTo>
                  <a:lnTo>
                    <a:pt x="121890" y="91329"/>
                  </a:lnTo>
                  <a:lnTo>
                    <a:pt x="117455" y="96118"/>
                  </a:lnTo>
                  <a:lnTo>
                    <a:pt x="102112" y="111958"/>
                  </a:lnTo>
                  <a:lnTo>
                    <a:pt x="96650" y="117491"/>
                  </a:lnTo>
                  <a:lnTo>
                    <a:pt x="92055" y="123083"/>
                  </a:lnTo>
                  <a:lnTo>
                    <a:pt x="88040" y="128717"/>
                  </a:lnTo>
                  <a:lnTo>
                    <a:pt x="84411" y="134378"/>
                  </a:lnTo>
                  <a:lnTo>
                    <a:pt x="80086" y="139104"/>
                  </a:lnTo>
                  <a:lnTo>
                    <a:pt x="75299" y="143208"/>
                  </a:lnTo>
                  <a:lnTo>
                    <a:pt x="70202" y="146895"/>
                  </a:lnTo>
                  <a:lnTo>
                    <a:pt x="65852" y="151259"/>
                  </a:lnTo>
                  <a:lnTo>
                    <a:pt x="61998" y="156073"/>
                  </a:lnTo>
                  <a:lnTo>
                    <a:pt x="58477" y="161188"/>
                  </a:lnTo>
                  <a:lnTo>
                    <a:pt x="55177" y="165550"/>
                  </a:lnTo>
                  <a:lnTo>
                    <a:pt x="52025" y="169411"/>
                  </a:lnTo>
                  <a:lnTo>
                    <a:pt x="48970" y="172937"/>
                  </a:lnTo>
                  <a:lnTo>
                    <a:pt x="45578" y="179395"/>
                  </a:lnTo>
                  <a:lnTo>
                    <a:pt x="44069" y="185440"/>
                  </a:lnTo>
                  <a:lnTo>
                    <a:pt x="43399" y="191302"/>
                  </a:lnTo>
                  <a:lnTo>
                    <a:pt x="43101" y="197082"/>
                  </a:lnTo>
                  <a:lnTo>
                    <a:pt x="42969" y="202826"/>
                  </a:lnTo>
                  <a:lnTo>
                    <a:pt x="42876" y="217133"/>
                  </a:lnTo>
                  <a:lnTo>
                    <a:pt x="43825" y="219039"/>
                  </a:lnTo>
                  <a:lnTo>
                    <a:pt x="45409" y="220310"/>
                  </a:lnTo>
                  <a:lnTo>
                    <a:pt x="47418" y="221157"/>
                  </a:lnTo>
                  <a:lnTo>
                    <a:pt x="52190" y="222099"/>
                  </a:lnTo>
                  <a:lnTo>
                    <a:pt x="54796" y="222350"/>
                  </a:lnTo>
                  <a:lnTo>
                    <a:pt x="57485" y="223469"/>
                  </a:lnTo>
                  <a:lnTo>
                    <a:pt x="60231" y="225168"/>
                  </a:lnTo>
                  <a:lnTo>
                    <a:pt x="63014" y="227254"/>
                  </a:lnTo>
                  <a:lnTo>
                    <a:pt x="65821" y="228644"/>
                  </a:lnTo>
                  <a:lnTo>
                    <a:pt x="68647" y="229571"/>
                  </a:lnTo>
                  <a:lnTo>
                    <a:pt x="71482" y="230189"/>
                  </a:lnTo>
                  <a:lnTo>
                    <a:pt x="74325" y="230601"/>
                  </a:lnTo>
                  <a:lnTo>
                    <a:pt x="77173" y="230875"/>
                  </a:lnTo>
                  <a:lnTo>
                    <a:pt x="80023" y="231058"/>
                  </a:lnTo>
                  <a:lnTo>
                    <a:pt x="83829" y="230227"/>
                  </a:lnTo>
                  <a:lnTo>
                    <a:pt x="88271" y="228722"/>
                  </a:lnTo>
                  <a:lnTo>
                    <a:pt x="93138" y="226765"/>
                  </a:lnTo>
                  <a:lnTo>
                    <a:pt x="98287" y="225460"/>
                  </a:lnTo>
                  <a:lnTo>
                    <a:pt x="103625" y="224591"/>
                  </a:lnTo>
                  <a:lnTo>
                    <a:pt x="109088" y="224011"/>
                  </a:lnTo>
                  <a:lnTo>
                    <a:pt x="113683" y="222672"/>
                  </a:lnTo>
                  <a:lnTo>
                    <a:pt x="117699" y="220827"/>
                  </a:lnTo>
                  <a:lnTo>
                    <a:pt x="121328" y="218644"/>
                  </a:lnTo>
                  <a:lnTo>
                    <a:pt x="126605" y="216237"/>
                  </a:lnTo>
                  <a:lnTo>
                    <a:pt x="132982" y="213680"/>
                  </a:lnTo>
                  <a:lnTo>
                    <a:pt x="154305" y="20570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475"/>
            <p:cNvSpPr/>
            <p:nvPr/>
          </p:nvSpPr>
          <p:spPr>
            <a:xfrm>
              <a:off x="7743825" y="4654867"/>
              <a:ext cx="197168" cy="24527"/>
            </a:xfrm>
            <a:custGeom>
              <a:avLst/>
              <a:gdLst/>
              <a:ahLst/>
              <a:cxnLst/>
              <a:rect l="0" t="0" r="0" b="0"/>
              <a:pathLst>
                <a:path w="197168" h="24527">
                  <a:moveTo>
                    <a:pt x="0" y="17145"/>
                  </a:moveTo>
                  <a:lnTo>
                    <a:pt x="11931" y="17145"/>
                  </a:lnTo>
                  <a:lnTo>
                    <a:pt x="14622" y="18098"/>
                  </a:lnTo>
                  <a:lnTo>
                    <a:pt x="17367" y="19685"/>
                  </a:lnTo>
                  <a:lnTo>
                    <a:pt x="20151" y="21696"/>
                  </a:lnTo>
                  <a:lnTo>
                    <a:pt x="22959" y="23037"/>
                  </a:lnTo>
                  <a:lnTo>
                    <a:pt x="25783" y="23930"/>
                  </a:lnTo>
                  <a:lnTo>
                    <a:pt x="28619" y="24526"/>
                  </a:lnTo>
                  <a:lnTo>
                    <a:pt x="32414" y="23971"/>
                  </a:lnTo>
                  <a:lnTo>
                    <a:pt x="36849" y="22648"/>
                  </a:lnTo>
                  <a:lnTo>
                    <a:pt x="41711" y="20814"/>
                  </a:lnTo>
                  <a:lnTo>
                    <a:pt x="46857" y="19591"/>
                  </a:lnTo>
                  <a:lnTo>
                    <a:pt x="52193" y="18776"/>
                  </a:lnTo>
                  <a:lnTo>
                    <a:pt x="57655" y="18233"/>
                  </a:lnTo>
                  <a:lnTo>
                    <a:pt x="63201" y="17870"/>
                  </a:lnTo>
                  <a:lnTo>
                    <a:pt x="68805" y="17629"/>
                  </a:lnTo>
                  <a:lnTo>
                    <a:pt x="80110" y="17360"/>
                  </a:lnTo>
                  <a:lnTo>
                    <a:pt x="108598" y="17173"/>
                  </a:lnTo>
                  <a:lnTo>
                    <a:pt x="114308" y="16212"/>
                  </a:lnTo>
                  <a:lnTo>
                    <a:pt x="120021" y="14618"/>
                  </a:lnTo>
                  <a:lnTo>
                    <a:pt x="125734" y="12603"/>
                  </a:lnTo>
                  <a:lnTo>
                    <a:pt x="131447" y="11259"/>
                  </a:lnTo>
                  <a:lnTo>
                    <a:pt x="137162" y="10364"/>
                  </a:lnTo>
                  <a:lnTo>
                    <a:pt x="142876" y="9767"/>
                  </a:lnTo>
                  <a:lnTo>
                    <a:pt x="148591" y="8416"/>
                  </a:lnTo>
                  <a:lnTo>
                    <a:pt x="154306" y="6563"/>
                  </a:lnTo>
                  <a:lnTo>
                    <a:pt x="160020" y="4376"/>
                  </a:lnTo>
                  <a:lnTo>
                    <a:pt x="165735" y="2917"/>
                  </a:lnTo>
                  <a:lnTo>
                    <a:pt x="171450" y="1945"/>
                  </a:lnTo>
                  <a:lnTo>
                    <a:pt x="177164" y="1297"/>
                  </a:lnTo>
                  <a:lnTo>
                    <a:pt x="181928" y="865"/>
                  </a:lnTo>
                  <a:lnTo>
                    <a:pt x="186055" y="576"/>
                  </a:lnTo>
                  <a:lnTo>
                    <a:pt x="19716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476"/>
            <p:cNvSpPr/>
            <p:nvPr/>
          </p:nvSpPr>
          <p:spPr>
            <a:xfrm>
              <a:off x="7778115" y="4740592"/>
              <a:ext cx="197168" cy="25719"/>
            </a:xfrm>
            <a:custGeom>
              <a:avLst/>
              <a:gdLst/>
              <a:ahLst/>
              <a:cxnLst/>
              <a:rect l="0" t="0" r="0" b="0"/>
              <a:pathLst>
                <a:path w="197168" h="25719">
                  <a:moveTo>
                    <a:pt x="0" y="25718"/>
                  </a:moveTo>
                  <a:lnTo>
                    <a:pt x="12770" y="25718"/>
                  </a:lnTo>
                  <a:lnTo>
                    <a:pt x="16133" y="24765"/>
                  </a:lnTo>
                  <a:lnTo>
                    <a:pt x="20281" y="23178"/>
                  </a:lnTo>
                  <a:lnTo>
                    <a:pt x="24950" y="21167"/>
                  </a:lnTo>
                  <a:lnTo>
                    <a:pt x="29968" y="19826"/>
                  </a:lnTo>
                  <a:lnTo>
                    <a:pt x="35218" y="18932"/>
                  </a:lnTo>
                  <a:lnTo>
                    <a:pt x="40624" y="18336"/>
                  </a:lnTo>
                  <a:lnTo>
                    <a:pt x="45180" y="17940"/>
                  </a:lnTo>
                  <a:lnTo>
                    <a:pt x="49170" y="17674"/>
                  </a:lnTo>
                  <a:lnTo>
                    <a:pt x="52782" y="17498"/>
                  </a:lnTo>
                  <a:lnTo>
                    <a:pt x="61876" y="17302"/>
                  </a:lnTo>
                  <a:lnTo>
                    <a:pt x="66968" y="17250"/>
                  </a:lnTo>
                  <a:lnTo>
                    <a:pt x="72268" y="16262"/>
                  </a:lnTo>
                  <a:lnTo>
                    <a:pt x="77706" y="14652"/>
                  </a:lnTo>
                  <a:lnTo>
                    <a:pt x="83236" y="12626"/>
                  </a:lnTo>
                  <a:lnTo>
                    <a:pt x="88828" y="11274"/>
                  </a:lnTo>
                  <a:lnTo>
                    <a:pt x="94461" y="10374"/>
                  </a:lnTo>
                  <a:lnTo>
                    <a:pt x="100121" y="9773"/>
                  </a:lnTo>
                  <a:lnTo>
                    <a:pt x="106752" y="9373"/>
                  </a:lnTo>
                  <a:lnTo>
                    <a:pt x="121740" y="8928"/>
                  </a:lnTo>
                  <a:lnTo>
                    <a:pt x="128785" y="7857"/>
                  </a:lnTo>
                  <a:lnTo>
                    <a:pt x="135387" y="6191"/>
                  </a:lnTo>
                  <a:lnTo>
                    <a:pt x="141693" y="4127"/>
                  </a:lnTo>
                  <a:lnTo>
                    <a:pt x="147802" y="2752"/>
                  </a:lnTo>
                  <a:lnTo>
                    <a:pt x="153779" y="1835"/>
                  </a:lnTo>
                  <a:lnTo>
                    <a:pt x="159670" y="1223"/>
                  </a:lnTo>
                  <a:lnTo>
                    <a:pt x="165501" y="815"/>
                  </a:lnTo>
                  <a:lnTo>
                    <a:pt x="171294" y="544"/>
                  </a:lnTo>
                  <a:lnTo>
                    <a:pt x="186008" y="161"/>
                  </a:lnTo>
                  <a:lnTo>
                    <a:pt x="19716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477"/>
            <p:cNvSpPr/>
            <p:nvPr/>
          </p:nvSpPr>
          <p:spPr>
            <a:xfrm>
              <a:off x="8172803" y="4595223"/>
              <a:ext cx="231105" cy="213950"/>
            </a:xfrm>
            <a:custGeom>
              <a:avLst/>
              <a:gdLst/>
              <a:ahLst/>
              <a:cxnLst/>
              <a:rect l="0" t="0" r="0" b="0"/>
              <a:pathLst>
                <a:path w="231105" h="213950">
                  <a:moveTo>
                    <a:pt x="8219" y="33927"/>
                  </a:moveTo>
                  <a:lnTo>
                    <a:pt x="3668" y="33927"/>
                  </a:lnTo>
                  <a:lnTo>
                    <a:pt x="2328" y="32974"/>
                  </a:lnTo>
                  <a:lnTo>
                    <a:pt x="1434" y="31387"/>
                  </a:lnTo>
                  <a:lnTo>
                    <a:pt x="0" y="26546"/>
                  </a:lnTo>
                  <a:lnTo>
                    <a:pt x="2344" y="23344"/>
                  </a:lnTo>
                  <a:lnTo>
                    <a:pt x="4302" y="21156"/>
                  </a:lnTo>
                  <a:lnTo>
                    <a:pt x="6560" y="19698"/>
                  </a:lnTo>
                  <a:lnTo>
                    <a:pt x="15242" y="16693"/>
                  </a:lnTo>
                  <a:lnTo>
                    <a:pt x="19569" y="14818"/>
                  </a:lnTo>
                  <a:lnTo>
                    <a:pt x="24357" y="12615"/>
                  </a:lnTo>
                  <a:lnTo>
                    <a:pt x="28504" y="11146"/>
                  </a:lnTo>
                  <a:lnTo>
                    <a:pt x="35650" y="9514"/>
                  </a:lnTo>
                  <a:lnTo>
                    <a:pt x="40794" y="9079"/>
                  </a:lnTo>
                  <a:lnTo>
                    <a:pt x="47080" y="8789"/>
                  </a:lnTo>
                  <a:lnTo>
                    <a:pt x="54128" y="8596"/>
                  </a:lnTo>
                  <a:lnTo>
                    <a:pt x="60733" y="7514"/>
                  </a:lnTo>
                  <a:lnTo>
                    <a:pt x="67041" y="5841"/>
                  </a:lnTo>
                  <a:lnTo>
                    <a:pt x="73151" y="3773"/>
                  </a:lnTo>
                  <a:lnTo>
                    <a:pt x="78177" y="2394"/>
                  </a:lnTo>
                  <a:lnTo>
                    <a:pt x="82480" y="1475"/>
                  </a:lnTo>
                  <a:lnTo>
                    <a:pt x="86302" y="863"/>
                  </a:lnTo>
                  <a:lnTo>
                    <a:pt x="90754" y="454"/>
                  </a:lnTo>
                  <a:lnTo>
                    <a:pt x="95627" y="181"/>
                  </a:lnTo>
                  <a:lnTo>
                    <a:pt x="100781" y="0"/>
                  </a:lnTo>
                  <a:lnTo>
                    <a:pt x="106123" y="831"/>
                  </a:lnTo>
                  <a:lnTo>
                    <a:pt x="111589" y="2338"/>
                  </a:lnTo>
                  <a:lnTo>
                    <a:pt x="117136" y="4295"/>
                  </a:lnTo>
                  <a:lnTo>
                    <a:pt x="121788" y="5600"/>
                  </a:lnTo>
                  <a:lnTo>
                    <a:pt x="125842" y="6469"/>
                  </a:lnTo>
                  <a:lnTo>
                    <a:pt x="132886" y="7436"/>
                  </a:lnTo>
                  <a:lnTo>
                    <a:pt x="139191" y="7865"/>
                  </a:lnTo>
                  <a:lnTo>
                    <a:pt x="142206" y="8933"/>
                  </a:lnTo>
                  <a:lnTo>
                    <a:pt x="148096" y="12658"/>
                  </a:lnTo>
                  <a:lnTo>
                    <a:pt x="153890" y="17489"/>
                  </a:lnTo>
                  <a:lnTo>
                    <a:pt x="159639" y="22811"/>
                  </a:lnTo>
                  <a:lnTo>
                    <a:pt x="165369" y="28352"/>
                  </a:lnTo>
                  <a:lnTo>
                    <a:pt x="167278" y="31162"/>
                  </a:lnTo>
                  <a:lnTo>
                    <a:pt x="169399" y="36826"/>
                  </a:lnTo>
                  <a:lnTo>
                    <a:pt x="170342" y="42517"/>
                  </a:lnTo>
                  <a:lnTo>
                    <a:pt x="170593" y="45369"/>
                  </a:lnTo>
                  <a:lnTo>
                    <a:pt x="169808" y="49175"/>
                  </a:lnTo>
                  <a:lnTo>
                    <a:pt x="168333" y="53617"/>
                  </a:lnTo>
                  <a:lnTo>
                    <a:pt x="166397" y="58484"/>
                  </a:lnTo>
                  <a:lnTo>
                    <a:pt x="164154" y="63633"/>
                  </a:lnTo>
                  <a:lnTo>
                    <a:pt x="159121" y="74434"/>
                  </a:lnTo>
                  <a:lnTo>
                    <a:pt x="133935" y="125380"/>
                  </a:lnTo>
                  <a:lnTo>
                    <a:pt x="130129" y="131090"/>
                  </a:lnTo>
                  <a:lnTo>
                    <a:pt x="125688" y="136802"/>
                  </a:lnTo>
                  <a:lnTo>
                    <a:pt x="120822" y="142516"/>
                  </a:lnTo>
                  <a:lnTo>
                    <a:pt x="116625" y="147277"/>
                  </a:lnTo>
                  <a:lnTo>
                    <a:pt x="109422" y="155107"/>
                  </a:lnTo>
                  <a:lnTo>
                    <a:pt x="106168" y="159481"/>
                  </a:lnTo>
                  <a:lnTo>
                    <a:pt x="103046" y="164302"/>
                  </a:lnTo>
                  <a:lnTo>
                    <a:pt x="100012" y="169421"/>
                  </a:lnTo>
                  <a:lnTo>
                    <a:pt x="96084" y="173787"/>
                  </a:lnTo>
                  <a:lnTo>
                    <a:pt x="91561" y="177649"/>
                  </a:lnTo>
                  <a:lnTo>
                    <a:pt x="86641" y="181176"/>
                  </a:lnTo>
                  <a:lnTo>
                    <a:pt x="82407" y="184480"/>
                  </a:lnTo>
                  <a:lnTo>
                    <a:pt x="78633" y="187636"/>
                  </a:lnTo>
                  <a:lnTo>
                    <a:pt x="71899" y="193682"/>
                  </a:lnTo>
                  <a:lnTo>
                    <a:pt x="65731" y="199544"/>
                  </a:lnTo>
                  <a:lnTo>
                    <a:pt x="62753" y="201488"/>
                  </a:lnTo>
                  <a:lnTo>
                    <a:pt x="56904" y="203648"/>
                  </a:lnTo>
                  <a:lnTo>
                    <a:pt x="51129" y="204608"/>
                  </a:lnTo>
                  <a:lnTo>
                    <a:pt x="44211" y="205225"/>
                  </a:lnTo>
                  <a:lnTo>
                    <a:pt x="38463" y="205332"/>
                  </a:lnTo>
                  <a:lnTo>
                    <a:pt x="36001" y="204394"/>
                  </a:lnTo>
                  <a:lnTo>
                    <a:pt x="28940" y="199476"/>
                  </a:lnTo>
                  <a:lnTo>
                    <a:pt x="26953" y="197992"/>
                  </a:lnTo>
                  <a:lnTo>
                    <a:pt x="26423" y="196643"/>
                  </a:lnTo>
                  <a:lnTo>
                    <a:pt x="25574" y="190175"/>
                  </a:lnTo>
                  <a:lnTo>
                    <a:pt x="25377" y="183794"/>
                  </a:lnTo>
                  <a:lnTo>
                    <a:pt x="26325" y="182416"/>
                  </a:lnTo>
                  <a:lnTo>
                    <a:pt x="27910" y="181497"/>
                  </a:lnTo>
                  <a:lnTo>
                    <a:pt x="29919" y="180885"/>
                  </a:lnTo>
                  <a:lnTo>
                    <a:pt x="31258" y="179523"/>
                  </a:lnTo>
                  <a:lnTo>
                    <a:pt x="32151" y="177663"/>
                  </a:lnTo>
                  <a:lnTo>
                    <a:pt x="32746" y="175472"/>
                  </a:lnTo>
                  <a:lnTo>
                    <a:pt x="34096" y="174010"/>
                  </a:lnTo>
                  <a:lnTo>
                    <a:pt x="35948" y="173035"/>
                  </a:lnTo>
                  <a:lnTo>
                    <a:pt x="38135" y="172386"/>
                  </a:lnTo>
                  <a:lnTo>
                    <a:pt x="43106" y="169124"/>
                  </a:lnTo>
                  <a:lnTo>
                    <a:pt x="49442" y="164499"/>
                  </a:lnTo>
                  <a:lnTo>
                    <a:pt x="53798" y="161933"/>
                  </a:lnTo>
                  <a:lnTo>
                    <a:pt x="58607" y="159269"/>
                  </a:lnTo>
                  <a:lnTo>
                    <a:pt x="63719" y="157493"/>
                  </a:lnTo>
                  <a:lnTo>
                    <a:pt x="69031" y="156309"/>
                  </a:lnTo>
                  <a:lnTo>
                    <a:pt x="74479" y="155520"/>
                  </a:lnTo>
                  <a:lnTo>
                    <a:pt x="79063" y="154994"/>
                  </a:lnTo>
                  <a:lnTo>
                    <a:pt x="83070" y="154643"/>
                  </a:lnTo>
                  <a:lnTo>
                    <a:pt x="86695" y="154409"/>
                  </a:lnTo>
                  <a:lnTo>
                    <a:pt x="91016" y="154253"/>
                  </a:lnTo>
                  <a:lnTo>
                    <a:pt x="106200" y="154034"/>
                  </a:lnTo>
                  <a:lnTo>
                    <a:pt x="143745" y="153945"/>
                  </a:lnTo>
                  <a:lnTo>
                    <a:pt x="148099" y="154897"/>
                  </a:lnTo>
                  <a:lnTo>
                    <a:pt x="151956" y="156483"/>
                  </a:lnTo>
                  <a:lnTo>
                    <a:pt x="158780" y="160787"/>
                  </a:lnTo>
                  <a:lnTo>
                    <a:pt x="164988" y="165874"/>
                  </a:lnTo>
                  <a:lnTo>
                    <a:pt x="167976" y="167611"/>
                  </a:lnTo>
                  <a:lnTo>
                    <a:pt x="177686" y="171009"/>
                  </a:lnTo>
                  <a:lnTo>
                    <a:pt x="182158" y="172940"/>
                  </a:lnTo>
                  <a:lnTo>
                    <a:pt x="187044" y="175180"/>
                  </a:lnTo>
                  <a:lnTo>
                    <a:pt x="190300" y="177625"/>
                  </a:lnTo>
                  <a:lnTo>
                    <a:pt x="192471" y="180209"/>
                  </a:lnTo>
                  <a:lnTo>
                    <a:pt x="195837" y="185618"/>
                  </a:lnTo>
                  <a:lnTo>
                    <a:pt x="200507" y="191198"/>
                  </a:lnTo>
                  <a:lnTo>
                    <a:pt x="205758" y="196852"/>
                  </a:lnTo>
                  <a:lnTo>
                    <a:pt x="208491" y="199694"/>
                  </a:lnTo>
                  <a:lnTo>
                    <a:pt x="211267" y="201588"/>
                  </a:lnTo>
                  <a:lnTo>
                    <a:pt x="216890" y="203693"/>
                  </a:lnTo>
                  <a:lnTo>
                    <a:pt x="222564" y="207169"/>
                  </a:lnTo>
                  <a:lnTo>
                    <a:pt x="231104" y="21394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478"/>
            <p:cNvSpPr/>
            <p:nvPr/>
          </p:nvSpPr>
          <p:spPr>
            <a:xfrm>
              <a:off x="8506777" y="4620577"/>
              <a:ext cx="154306" cy="171451"/>
            </a:xfrm>
            <a:custGeom>
              <a:avLst/>
              <a:gdLst/>
              <a:ahLst/>
              <a:cxnLst/>
              <a:rect l="0" t="0" r="0" b="0"/>
              <a:pathLst>
                <a:path w="154306" h="171451">
                  <a:moveTo>
                    <a:pt x="0" y="0"/>
                  </a:moveTo>
                  <a:lnTo>
                    <a:pt x="7382" y="0"/>
                  </a:lnTo>
                  <a:lnTo>
                    <a:pt x="10582" y="2540"/>
                  </a:lnTo>
                  <a:lnTo>
                    <a:pt x="15850" y="7381"/>
                  </a:lnTo>
                  <a:lnTo>
                    <a:pt x="21312" y="12770"/>
                  </a:lnTo>
                  <a:lnTo>
                    <a:pt x="23733" y="14229"/>
                  </a:lnTo>
                  <a:lnTo>
                    <a:pt x="26299" y="15201"/>
                  </a:lnTo>
                  <a:lnTo>
                    <a:pt x="28964" y="15849"/>
                  </a:lnTo>
                  <a:lnTo>
                    <a:pt x="31692" y="17234"/>
                  </a:lnTo>
                  <a:lnTo>
                    <a:pt x="34462" y="19109"/>
                  </a:lnTo>
                  <a:lnTo>
                    <a:pt x="37263" y="21312"/>
                  </a:lnTo>
                  <a:lnTo>
                    <a:pt x="40082" y="23733"/>
                  </a:lnTo>
                  <a:lnTo>
                    <a:pt x="42914" y="26299"/>
                  </a:lnTo>
                  <a:lnTo>
                    <a:pt x="48600" y="31691"/>
                  </a:lnTo>
                  <a:lnTo>
                    <a:pt x="54302" y="37263"/>
                  </a:lnTo>
                  <a:lnTo>
                    <a:pt x="57157" y="41034"/>
                  </a:lnTo>
                  <a:lnTo>
                    <a:pt x="60012" y="45454"/>
                  </a:lnTo>
                  <a:lnTo>
                    <a:pt x="62868" y="50305"/>
                  </a:lnTo>
                  <a:lnTo>
                    <a:pt x="65724" y="54492"/>
                  </a:lnTo>
                  <a:lnTo>
                    <a:pt x="68581" y="58235"/>
                  </a:lnTo>
                  <a:lnTo>
                    <a:pt x="71439" y="61684"/>
                  </a:lnTo>
                  <a:lnTo>
                    <a:pt x="75248" y="64935"/>
                  </a:lnTo>
                  <a:lnTo>
                    <a:pt x="79693" y="68055"/>
                  </a:lnTo>
                  <a:lnTo>
                    <a:pt x="84562" y="71087"/>
                  </a:lnTo>
                  <a:lnTo>
                    <a:pt x="87806" y="75014"/>
                  </a:lnTo>
                  <a:lnTo>
                    <a:pt x="89971" y="79537"/>
                  </a:lnTo>
                  <a:lnTo>
                    <a:pt x="91412" y="84457"/>
                  </a:lnTo>
                  <a:lnTo>
                    <a:pt x="93326" y="88690"/>
                  </a:lnTo>
                  <a:lnTo>
                    <a:pt x="95556" y="92464"/>
                  </a:lnTo>
                  <a:lnTo>
                    <a:pt x="97993" y="95933"/>
                  </a:lnTo>
                  <a:lnTo>
                    <a:pt x="100572" y="100150"/>
                  </a:lnTo>
                  <a:lnTo>
                    <a:pt x="103243" y="104867"/>
                  </a:lnTo>
                  <a:lnTo>
                    <a:pt x="105976" y="109916"/>
                  </a:lnTo>
                  <a:lnTo>
                    <a:pt x="108751" y="114235"/>
                  </a:lnTo>
                  <a:lnTo>
                    <a:pt x="111554" y="118067"/>
                  </a:lnTo>
                  <a:lnTo>
                    <a:pt x="114374" y="121574"/>
                  </a:lnTo>
                  <a:lnTo>
                    <a:pt x="117206" y="124864"/>
                  </a:lnTo>
                  <a:lnTo>
                    <a:pt x="120048" y="128011"/>
                  </a:lnTo>
                  <a:lnTo>
                    <a:pt x="122894" y="131060"/>
                  </a:lnTo>
                  <a:lnTo>
                    <a:pt x="124792" y="134046"/>
                  </a:lnTo>
                  <a:lnTo>
                    <a:pt x="126058" y="136989"/>
                  </a:lnTo>
                  <a:lnTo>
                    <a:pt x="126901" y="139903"/>
                  </a:lnTo>
                  <a:lnTo>
                    <a:pt x="128416" y="142799"/>
                  </a:lnTo>
                  <a:lnTo>
                    <a:pt x="130378" y="145682"/>
                  </a:lnTo>
                  <a:lnTo>
                    <a:pt x="132639" y="148557"/>
                  </a:lnTo>
                  <a:lnTo>
                    <a:pt x="135099" y="151425"/>
                  </a:lnTo>
                  <a:lnTo>
                    <a:pt x="137691" y="154290"/>
                  </a:lnTo>
                  <a:lnTo>
                    <a:pt x="143112" y="160014"/>
                  </a:lnTo>
                  <a:lnTo>
                    <a:pt x="154305" y="1714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479"/>
            <p:cNvSpPr/>
            <p:nvPr/>
          </p:nvSpPr>
          <p:spPr>
            <a:xfrm>
              <a:off x="8498205" y="4594860"/>
              <a:ext cx="231458" cy="222886"/>
            </a:xfrm>
            <a:custGeom>
              <a:avLst/>
              <a:gdLst/>
              <a:ahLst/>
              <a:cxnLst/>
              <a:rect l="0" t="0" r="0" b="0"/>
              <a:pathLst>
                <a:path w="231458" h="222886">
                  <a:moveTo>
                    <a:pt x="231457" y="0"/>
                  </a:moveTo>
                  <a:lnTo>
                    <a:pt x="223238" y="0"/>
                  </a:lnTo>
                  <a:lnTo>
                    <a:pt x="218438" y="4551"/>
                  </a:lnTo>
                  <a:lnTo>
                    <a:pt x="217063" y="6844"/>
                  </a:lnTo>
                  <a:lnTo>
                    <a:pt x="215535" y="11931"/>
                  </a:lnTo>
                  <a:lnTo>
                    <a:pt x="213222" y="14622"/>
                  </a:lnTo>
                  <a:lnTo>
                    <a:pt x="209775" y="17368"/>
                  </a:lnTo>
                  <a:lnTo>
                    <a:pt x="205573" y="20150"/>
                  </a:lnTo>
                  <a:lnTo>
                    <a:pt x="200867" y="23911"/>
                  </a:lnTo>
                  <a:lnTo>
                    <a:pt x="195824" y="28323"/>
                  </a:lnTo>
                  <a:lnTo>
                    <a:pt x="190556" y="33169"/>
                  </a:lnTo>
                  <a:lnTo>
                    <a:pt x="179625" y="43634"/>
                  </a:lnTo>
                  <a:lnTo>
                    <a:pt x="157083" y="65874"/>
                  </a:lnTo>
                  <a:lnTo>
                    <a:pt x="151394" y="72491"/>
                  </a:lnTo>
                  <a:lnTo>
                    <a:pt x="145698" y="79760"/>
                  </a:lnTo>
                  <a:lnTo>
                    <a:pt x="139994" y="87463"/>
                  </a:lnTo>
                  <a:lnTo>
                    <a:pt x="133334" y="94504"/>
                  </a:lnTo>
                  <a:lnTo>
                    <a:pt x="126037" y="101102"/>
                  </a:lnTo>
                  <a:lnTo>
                    <a:pt x="118314" y="107406"/>
                  </a:lnTo>
                  <a:lnTo>
                    <a:pt x="111261" y="113514"/>
                  </a:lnTo>
                  <a:lnTo>
                    <a:pt x="104654" y="119491"/>
                  </a:lnTo>
                  <a:lnTo>
                    <a:pt x="98343" y="125380"/>
                  </a:lnTo>
                  <a:lnTo>
                    <a:pt x="92232" y="132165"/>
                  </a:lnTo>
                  <a:lnTo>
                    <a:pt x="86253" y="139544"/>
                  </a:lnTo>
                  <a:lnTo>
                    <a:pt x="80362" y="147322"/>
                  </a:lnTo>
                  <a:lnTo>
                    <a:pt x="74529" y="154412"/>
                  </a:lnTo>
                  <a:lnTo>
                    <a:pt x="68737" y="161044"/>
                  </a:lnTo>
                  <a:lnTo>
                    <a:pt x="62969" y="167370"/>
                  </a:lnTo>
                  <a:lnTo>
                    <a:pt x="57220" y="172540"/>
                  </a:lnTo>
                  <a:lnTo>
                    <a:pt x="51480" y="176939"/>
                  </a:lnTo>
                  <a:lnTo>
                    <a:pt x="45751" y="180824"/>
                  </a:lnTo>
                  <a:lnTo>
                    <a:pt x="40977" y="185319"/>
                  </a:lnTo>
                  <a:lnTo>
                    <a:pt x="36844" y="190221"/>
                  </a:lnTo>
                  <a:lnTo>
                    <a:pt x="33135" y="195394"/>
                  </a:lnTo>
                  <a:lnTo>
                    <a:pt x="28757" y="199795"/>
                  </a:lnTo>
                  <a:lnTo>
                    <a:pt x="23934" y="203682"/>
                  </a:lnTo>
                  <a:lnTo>
                    <a:pt x="11607" y="212212"/>
                  </a:lnTo>
                  <a:lnTo>
                    <a:pt x="7382" y="215919"/>
                  </a:lnTo>
                  <a:lnTo>
                    <a:pt x="0" y="22288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480"/>
            <p:cNvSpPr/>
            <p:nvPr/>
          </p:nvSpPr>
          <p:spPr>
            <a:xfrm>
              <a:off x="6526530" y="5160645"/>
              <a:ext cx="180023" cy="1"/>
            </a:xfrm>
            <a:custGeom>
              <a:avLst/>
              <a:gdLst/>
              <a:ahLst/>
              <a:cxnLst/>
              <a:rect l="0" t="0" r="0" b="0"/>
              <a:pathLst>
                <a:path w="180023" h="1">
                  <a:moveTo>
                    <a:pt x="0" y="0"/>
                  </a:moveTo>
                  <a:lnTo>
                    <a:pt x="18002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481"/>
            <p:cNvSpPr/>
            <p:nvPr/>
          </p:nvSpPr>
          <p:spPr>
            <a:xfrm>
              <a:off x="6835140" y="5074920"/>
              <a:ext cx="171451" cy="180023"/>
            </a:xfrm>
            <a:custGeom>
              <a:avLst/>
              <a:gdLst/>
              <a:ahLst/>
              <a:cxnLst/>
              <a:rect l="0" t="0" r="0" b="0"/>
              <a:pathLst>
                <a:path w="171451" h="180023">
                  <a:moveTo>
                    <a:pt x="0" y="0"/>
                  </a:moveTo>
                  <a:lnTo>
                    <a:pt x="4551" y="0"/>
                  </a:lnTo>
                  <a:lnTo>
                    <a:pt x="5891" y="952"/>
                  </a:lnTo>
                  <a:lnTo>
                    <a:pt x="6785" y="2540"/>
                  </a:lnTo>
                  <a:lnTo>
                    <a:pt x="7381" y="4550"/>
                  </a:lnTo>
                  <a:lnTo>
                    <a:pt x="10583" y="9325"/>
                  </a:lnTo>
                  <a:lnTo>
                    <a:pt x="15181" y="14622"/>
                  </a:lnTo>
                  <a:lnTo>
                    <a:pt x="20399" y="20151"/>
                  </a:lnTo>
                  <a:lnTo>
                    <a:pt x="24076" y="22959"/>
                  </a:lnTo>
                  <a:lnTo>
                    <a:pt x="28434" y="25783"/>
                  </a:lnTo>
                  <a:lnTo>
                    <a:pt x="33243" y="28619"/>
                  </a:lnTo>
                  <a:lnTo>
                    <a:pt x="37402" y="31462"/>
                  </a:lnTo>
                  <a:lnTo>
                    <a:pt x="41127" y="34309"/>
                  </a:lnTo>
                  <a:lnTo>
                    <a:pt x="44563" y="37160"/>
                  </a:lnTo>
                  <a:lnTo>
                    <a:pt x="47806" y="40966"/>
                  </a:lnTo>
                  <a:lnTo>
                    <a:pt x="50921" y="45408"/>
                  </a:lnTo>
                  <a:lnTo>
                    <a:pt x="53950" y="50274"/>
                  </a:lnTo>
                  <a:lnTo>
                    <a:pt x="56921" y="54471"/>
                  </a:lnTo>
                  <a:lnTo>
                    <a:pt x="59855" y="58221"/>
                  </a:lnTo>
                  <a:lnTo>
                    <a:pt x="62762" y="61674"/>
                  </a:lnTo>
                  <a:lnTo>
                    <a:pt x="66607" y="65881"/>
                  </a:lnTo>
                  <a:lnTo>
                    <a:pt x="75958" y="75635"/>
                  </a:lnTo>
                  <a:lnTo>
                    <a:pt x="80166" y="80904"/>
                  </a:lnTo>
                  <a:lnTo>
                    <a:pt x="83923" y="86321"/>
                  </a:lnTo>
                  <a:lnTo>
                    <a:pt x="87382" y="91837"/>
                  </a:lnTo>
                  <a:lnTo>
                    <a:pt x="90639" y="96467"/>
                  </a:lnTo>
                  <a:lnTo>
                    <a:pt x="93764" y="100506"/>
                  </a:lnTo>
                  <a:lnTo>
                    <a:pt x="96798" y="104151"/>
                  </a:lnTo>
                  <a:lnTo>
                    <a:pt x="100728" y="108486"/>
                  </a:lnTo>
                  <a:lnTo>
                    <a:pt x="110173" y="118384"/>
                  </a:lnTo>
                  <a:lnTo>
                    <a:pt x="171450" y="18002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482"/>
            <p:cNvSpPr/>
            <p:nvPr/>
          </p:nvSpPr>
          <p:spPr>
            <a:xfrm>
              <a:off x="6852284" y="5074920"/>
              <a:ext cx="171451" cy="188596"/>
            </a:xfrm>
            <a:custGeom>
              <a:avLst/>
              <a:gdLst/>
              <a:ahLst/>
              <a:cxnLst/>
              <a:rect l="0" t="0" r="0" b="0"/>
              <a:pathLst>
                <a:path w="171451" h="188596">
                  <a:moveTo>
                    <a:pt x="171450" y="0"/>
                  </a:moveTo>
                  <a:lnTo>
                    <a:pt x="155528" y="0"/>
                  </a:lnTo>
                  <a:lnTo>
                    <a:pt x="152309" y="2540"/>
                  </a:lnTo>
                  <a:lnTo>
                    <a:pt x="147032" y="7381"/>
                  </a:lnTo>
                  <a:lnTo>
                    <a:pt x="143771" y="13122"/>
                  </a:lnTo>
                  <a:lnTo>
                    <a:pt x="141567" y="17321"/>
                  </a:lnTo>
                  <a:lnTo>
                    <a:pt x="138193" y="21072"/>
                  </a:lnTo>
                  <a:lnTo>
                    <a:pt x="134039" y="24525"/>
                  </a:lnTo>
                  <a:lnTo>
                    <a:pt x="129365" y="27780"/>
                  </a:lnTo>
                  <a:lnTo>
                    <a:pt x="126248" y="31855"/>
                  </a:lnTo>
                  <a:lnTo>
                    <a:pt x="124170" y="36477"/>
                  </a:lnTo>
                  <a:lnTo>
                    <a:pt x="122785" y="41463"/>
                  </a:lnTo>
                  <a:lnTo>
                    <a:pt x="119957" y="46692"/>
                  </a:lnTo>
                  <a:lnTo>
                    <a:pt x="116167" y="52083"/>
                  </a:lnTo>
                  <a:lnTo>
                    <a:pt x="111735" y="57581"/>
                  </a:lnTo>
                  <a:lnTo>
                    <a:pt x="106874" y="63153"/>
                  </a:lnTo>
                  <a:lnTo>
                    <a:pt x="101731" y="68772"/>
                  </a:lnTo>
                  <a:lnTo>
                    <a:pt x="90934" y="80095"/>
                  </a:lnTo>
                  <a:lnTo>
                    <a:pt x="45701" y="125733"/>
                  </a:lnTo>
                  <a:lnTo>
                    <a:pt x="40945" y="131447"/>
                  </a:lnTo>
                  <a:lnTo>
                    <a:pt x="36822" y="137161"/>
                  </a:lnTo>
                  <a:lnTo>
                    <a:pt x="33121" y="142876"/>
                  </a:lnTo>
                  <a:lnTo>
                    <a:pt x="29700" y="148591"/>
                  </a:lnTo>
                  <a:lnTo>
                    <a:pt x="26468" y="154305"/>
                  </a:lnTo>
                  <a:lnTo>
                    <a:pt x="23361" y="160020"/>
                  </a:lnTo>
                  <a:lnTo>
                    <a:pt x="19384" y="165735"/>
                  </a:lnTo>
                  <a:lnTo>
                    <a:pt x="14828" y="171450"/>
                  </a:lnTo>
                  <a:lnTo>
                    <a:pt x="0" y="1885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483"/>
            <p:cNvSpPr/>
            <p:nvPr/>
          </p:nvSpPr>
          <p:spPr>
            <a:xfrm>
              <a:off x="8146732" y="5023485"/>
              <a:ext cx="171451" cy="1"/>
            </a:xfrm>
            <a:custGeom>
              <a:avLst/>
              <a:gdLst/>
              <a:ahLst/>
              <a:cxnLst/>
              <a:rect l="0" t="0" r="0" b="0"/>
              <a:pathLst>
                <a:path w="171451" h="1">
                  <a:moveTo>
                    <a:pt x="0" y="0"/>
                  </a:move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484"/>
            <p:cNvSpPr/>
            <p:nvPr/>
          </p:nvSpPr>
          <p:spPr>
            <a:xfrm>
              <a:off x="8463915" y="4912042"/>
              <a:ext cx="128588" cy="180024"/>
            </a:xfrm>
            <a:custGeom>
              <a:avLst/>
              <a:gdLst/>
              <a:ahLst/>
              <a:cxnLst/>
              <a:rect l="0" t="0" r="0" b="0"/>
              <a:pathLst>
                <a:path w="128588" h="180024">
                  <a:moveTo>
                    <a:pt x="0" y="0"/>
                  </a:moveTo>
                  <a:lnTo>
                    <a:pt x="4551" y="4551"/>
                  </a:lnTo>
                  <a:lnTo>
                    <a:pt x="5891" y="6844"/>
                  </a:lnTo>
                  <a:lnTo>
                    <a:pt x="7381" y="11932"/>
                  </a:lnTo>
                  <a:lnTo>
                    <a:pt x="8043" y="17368"/>
                  </a:lnTo>
                  <a:lnTo>
                    <a:pt x="8219" y="20151"/>
                  </a:lnTo>
                  <a:lnTo>
                    <a:pt x="9289" y="22959"/>
                  </a:lnTo>
                  <a:lnTo>
                    <a:pt x="10956" y="25784"/>
                  </a:lnTo>
                  <a:lnTo>
                    <a:pt x="13018" y="28619"/>
                  </a:lnTo>
                  <a:lnTo>
                    <a:pt x="15347" y="31462"/>
                  </a:lnTo>
                  <a:lnTo>
                    <a:pt x="17851" y="34310"/>
                  </a:lnTo>
                  <a:lnTo>
                    <a:pt x="20474" y="37160"/>
                  </a:lnTo>
                  <a:lnTo>
                    <a:pt x="22221" y="40014"/>
                  </a:lnTo>
                  <a:lnTo>
                    <a:pt x="23387" y="42868"/>
                  </a:lnTo>
                  <a:lnTo>
                    <a:pt x="24163" y="45724"/>
                  </a:lnTo>
                  <a:lnTo>
                    <a:pt x="25633" y="49533"/>
                  </a:lnTo>
                  <a:lnTo>
                    <a:pt x="27566" y="53977"/>
                  </a:lnTo>
                  <a:lnTo>
                    <a:pt x="29808" y="58844"/>
                  </a:lnTo>
                  <a:lnTo>
                    <a:pt x="32254" y="63042"/>
                  </a:lnTo>
                  <a:lnTo>
                    <a:pt x="34838" y="66793"/>
                  </a:lnTo>
                  <a:lnTo>
                    <a:pt x="37513" y="70246"/>
                  </a:lnTo>
                  <a:lnTo>
                    <a:pt x="40248" y="73501"/>
                  </a:lnTo>
                  <a:lnTo>
                    <a:pt x="43024" y="76623"/>
                  </a:lnTo>
                  <a:lnTo>
                    <a:pt x="45828" y="79657"/>
                  </a:lnTo>
                  <a:lnTo>
                    <a:pt x="58876" y="93029"/>
                  </a:lnTo>
                  <a:lnTo>
                    <a:pt x="70255" y="104505"/>
                  </a:lnTo>
                  <a:lnTo>
                    <a:pt x="73506" y="108722"/>
                  </a:lnTo>
                  <a:lnTo>
                    <a:pt x="76627" y="113439"/>
                  </a:lnTo>
                  <a:lnTo>
                    <a:pt x="79659" y="118489"/>
                  </a:lnTo>
                  <a:lnTo>
                    <a:pt x="82633" y="122808"/>
                  </a:lnTo>
                  <a:lnTo>
                    <a:pt x="85569" y="126639"/>
                  </a:lnTo>
                  <a:lnTo>
                    <a:pt x="88479" y="130146"/>
                  </a:lnTo>
                  <a:lnTo>
                    <a:pt x="91370" y="134389"/>
                  </a:lnTo>
                  <a:lnTo>
                    <a:pt x="94251" y="139123"/>
                  </a:lnTo>
                  <a:lnTo>
                    <a:pt x="97125" y="144183"/>
                  </a:lnTo>
                  <a:lnTo>
                    <a:pt x="100944" y="148510"/>
                  </a:lnTo>
                  <a:lnTo>
                    <a:pt x="105396" y="152347"/>
                  </a:lnTo>
                  <a:lnTo>
                    <a:pt x="110269" y="155857"/>
                  </a:lnTo>
                  <a:lnTo>
                    <a:pt x="113518" y="159150"/>
                  </a:lnTo>
                  <a:lnTo>
                    <a:pt x="115683" y="162297"/>
                  </a:lnTo>
                  <a:lnTo>
                    <a:pt x="117127" y="165348"/>
                  </a:lnTo>
                  <a:lnTo>
                    <a:pt x="119041" y="168335"/>
                  </a:lnTo>
                  <a:lnTo>
                    <a:pt x="121271" y="171278"/>
                  </a:lnTo>
                  <a:lnTo>
                    <a:pt x="128587" y="18002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485"/>
            <p:cNvSpPr/>
            <p:nvPr/>
          </p:nvSpPr>
          <p:spPr>
            <a:xfrm>
              <a:off x="8463915" y="4929187"/>
              <a:ext cx="145733" cy="188596"/>
            </a:xfrm>
            <a:custGeom>
              <a:avLst/>
              <a:gdLst/>
              <a:ahLst/>
              <a:cxnLst/>
              <a:rect l="0" t="0" r="0" b="0"/>
              <a:pathLst>
                <a:path w="145733" h="188596">
                  <a:moveTo>
                    <a:pt x="145732" y="0"/>
                  </a:moveTo>
                  <a:lnTo>
                    <a:pt x="138352" y="0"/>
                  </a:lnTo>
                  <a:lnTo>
                    <a:pt x="137954" y="953"/>
                  </a:lnTo>
                  <a:lnTo>
                    <a:pt x="137317" y="6785"/>
                  </a:lnTo>
                  <a:lnTo>
                    <a:pt x="137264" y="7381"/>
                  </a:lnTo>
                  <a:lnTo>
                    <a:pt x="134666" y="10583"/>
                  </a:lnTo>
                  <a:lnTo>
                    <a:pt x="130337" y="15181"/>
                  </a:lnTo>
                  <a:lnTo>
                    <a:pt x="117011" y="28693"/>
                  </a:lnTo>
                  <a:lnTo>
                    <a:pt x="114203" y="32464"/>
                  </a:lnTo>
                  <a:lnTo>
                    <a:pt x="111377" y="36883"/>
                  </a:lnTo>
                  <a:lnTo>
                    <a:pt x="108541" y="41733"/>
                  </a:lnTo>
                  <a:lnTo>
                    <a:pt x="105698" y="46872"/>
                  </a:lnTo>
                  <a:lnTo>
                    <a:pt x="99999" y="57662"/>
                  </a:lnTo>
                  <a:lnTo>
                    <a:pt x="96193" y="63207"/>
                  </a:lnTo>
                  <a:lnTo>
                    <a:pt x="91751" y="68808"/>
                  </a:lnTo>
                  <a:lnTo>
                    <a:pt x="86885" y="74447"/>
                  </a:lnTo>
                  <a:lnTo>
                    <a:pt x="81736" y="80111"/>
                  </a:lnTo>
                  <a:lnTo>
                    <a:pt x="70934" y="91485"/>
                  </a:lnTo>
                  <a:lnTo>
                    <a:pt x="66339" y="97185"/>
                  </a:lnTo>
                  <a:lnTo>
                    <a:pt x="62324" y="102890"/>
                  </a:lnTo>
                  <a:lnTo>
                    <a:pt x="58694" y="108598"/>
                  </a:lnTo>
                  <a:lnTo>
                    <a:pt x="55321" y="114309"/>
                  </a:lnTo>
                  <a:lnTo>
                    <a:pt x="52121" y="120021"/>
                  </a:lnTo>
                  <a:lnTo>
                    <a:pt x="49035" y="125734"/>
                  </a:lnTo>
                  <a:lnTo>
                    <a:pt x="45072" y="130495"/>
                  </a:lnTo>
                  <a:lnTo>
                    <a:pt x="40525" y="134622"/>
                  </a:lnTo>
                  <a:lnTo>
                    <a:pt x="35589" y="138326"/>
                  </a:lnTo>
                  <a:lnTo>
                    <a:pt x="31346" y="142699"/>
                  </a:lnTo>
                  <a:lnTo>
                    <a:pt x="27565" y="147520"/>
                  </a:lnTo>
                  <a:lnTo>
                    <a:pt x="24091" y="152640"/>
                  </a:lnTo>
                  <a:lnTo>
                    <a:pt x="20823" y="157005"/>
                  </a:lnTo>
                  <a:lnTo>
                    <a:pt x="17692" y="160867"/>
                  </a:lnTo>
                  <a:lnTo>
                    <a:pt x="14652" y="164395"/>
                  </a:lnTo>
                  <a:lnTo>
                    <a:pt x="11673" y="168652"/>
                  </a:lnTo>
                  <a:lnTo>
                    <a:pt x="8734" y="173394"/>
                  </a:lnTo>
                  <a:lnTo>
                    <a:pt x="0" y="1885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486"/>
            <p:cNvSpPr/>
            <p:nvPr/>
          </p:nvSpPr>
          <p:spPr>
            <a:xfrm>
              <a:off x="8463915" y="5117782"/>
              <a:ext cx="2540" cy="1"/>
            </a:xfrm>
            <a:custGeom>
              <a:avLst/>
              <a:gdLst/>
              <a:ahLst/>
              <a:cxnLst/>
              <a:rect l="0" t="0" r="0" b="0"/>
              <a:pathLst>
                <a:path w="2540" h="1">
                  <a:moveTo>
                    <a:pt x="0" y="0"/>
                  </a:moveTo>
                  <a:lnTo>
                    <a:pt x="2539" y="0"/>
                  </a:lnTo>
                  <a:close/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487"/>
            <p:cNvSpPr/>
            <p:nvPr/>
          </p:nvSpPr>
          <p:spPr>
            <a:xfrm>
              <a:off x="7340917" y="5280702"/>
              <a:ext cx="265749" cy="282851"/>
            </a:xfrm>
            <a:custGeom>
              <a:avLst/>
              <a:gdLst/>
              <a:ahLst/>
              <a:cxnLst/>
              <a:rect l="0" t="0" r="0" b="0"/>
              <a:pathLst>
                <a:path w="265749" h="282851">
                  <a:moveTo>
                    <a:pt x="0" y="85683"/>
                  </a:moveTo>
                  <a:lnTo>
                    <a:pt x="0" y="81132"/>
                  </a:lnTo>
                  <a:lnTo>
                    <a:pt x="953" y="78839"/>
                  </a:lnTo>
                  <a:lnTo>
                    <a:pt x="6844" y="71061"/>
                  </a:lnTo>
                  <a:lnTo>
                    <a:pt x="14622" y="62724"/>
                  </a:lnTo>
                  <a:lnTo>
                    <a:pt x="20152" y="57064"/>
                  </a:lnTo>
                  <a:lnTo>
                    <a:pt x="28323" y="51373"/>
                  </a:lnTo>
                  <a:lnTo>
                    <a:pt x="33170" y="48522"/>
                  </a:lnTo>
                  <a:lnTo>
                    <a:pt x="38306" y="45669"/>
                  </a:lnTo>
                  <a:lnTo>
                    <a:pt x="49092" y="39959"/>
                  </a:lnTo>
                  <a:lnTo>
                    <a:pt x="54636" y="36150"/>
                  </a:lnTo>
                  <a:lnTo>
                    <a:pt x="60236" y="31706"/>
                  </a:lnTo>
                  <a:lnTo>
                    <a:pt x="65875" y="26838"/>
                  </a:lnTo>
                  <a:lnTo>
                    <a:pt x="71539" y="23593"/>
                  </a:lnTo>
                  <a:lnTo>
                    <a:pt x="77220" y="21430"/>
                  </a:lnTo>
                  <a:lnTo>
                    <a:pt x="82913" y="19987"/>
                  </a:lnTo>
                  <a:lnTo>
                    <a:pt x="88613" y="18073"/>
                  </a:lnTo>
                  <a:lnTo>
                    <a:pt x="94318" y="15845"/>
                  </a:lnTo>
                  <a:lnTo>
                    <a:pt x="100026" y="13407"/>
                  </a:lnTo>
                  <a:lnTo>
                    <a:pt x="111449" y="8158"/>
                  </a:lnTo>
                  <a:lnTo>
                    <a:pt x="117162" y="5424"/>
                  </a:lnTo>
                  <a:lnTo>
                    <a:pt x="122876" y="3602"/>
                  </a:lnTo>
                  <a:lnTo>
                    <a:pt x="128589" y="2387"/>
                  </a:lnTo>
                  <a:lnTo>
                    <a:pt x="134304" y="1577"/>
                  </a:lnTo>
                  <a:lnTo>
                    <a:pt x="140018" y="1038"/>
                  </a:lnTo>
                  <a:lnTo>
                    <a:pt x="145733" y="677"/>
                  </a:lnTo>
                  <a:lnTo>
                    <a:pt x="157163" y="278"/>
                  </a:lnTo>
                  <a:lnTo>
                    <a:pt x="180023" y="21"/>
                  </a:lnTo>
                  <a:lnTo>
                    <a:pt x="185738" y="0"/>
                  </a:lnTo>
                  <a:lnTo>
                    <a:pt x="190500" y="938"/>
                  </a:lnTo>
                  <a:lnTo>
                    <a:pt x="198332" y="4521"/>
                  </a:lnTo>
                  <a:lnTo>
                    <a:pt x="212647" y="11893"/>
                  </a:lnTo>
                  <a:lnTo>
                    <a:pt x="216059" y="15534"/>
                  </a:lnTo>
                  <a:lnTo>
                    <a:pt x="218335" y="19867"/>
                  </a:lnTo>
                  <a:lnTo>
                    <a:pt x="219851" y="24660"/>
                  </a:lnTo>
                  <a:lnTo>
                    <a:pt x="221815" y="29761"/>
                  </a:lnTo>
                  <a:lnTo>
                    <a:pt x="224077" y="35067"/>
                  </a:lnTo>
                  <a:lnTo>
                    <a:pt x="226537" y="40508"/>
                  </a:lnTo>
                  <a:lnTo>
                    <a:pt x="228177" y="46994"/>
                  </a:lnTo>
                  <a:lnTo>
                    <a:pt x="229271" y="54175"/>
                  </a:lnTo>
                  <a:lnTo>
                    <a:pt x="229999" y="61821"/>
                  </a:lnTo>
                  <a:lnTo>
                    <a:pt x="230486" y="68822"/>
                  </a:lnTo>
                  <a:lnTo>
                    <a:pt x="230809" y="75395"/>
                  </a:lnTo>
                  <a:lnTo>
                    <a:pt x="231169" y="88730"/>
                  </a:lnTo>
                  <a:lnTo>
                    <a:pt x="231330" y="104182"/>
                  </a:lnTo>
                  <a:lnTo>
                    <a:pt x="230420" y="111351"/>
                  </a:lnTo>
                  <a:lnTo>
                    <a:pt x="228861" y="118035"/>
                  </a:lnTo>
                  <a:lnTo>
                    <a:pt x="219515" y="147001"/>
                  </a:lnTo>
                  <a:lnTo>
                    <a:pt x="215876" y="155136"/>
                  </a:lnTo>
                  <a:lnTo>
                    <a:pt x="211545" y="163418"/>
                  </a:lnTo>
                  <a:lnTo>
                    <a:pt x="202605" y="179287"/>
                  </a:lnTo>
                  <a:lnTo>
                    <a:pt x="195457" y="192689"/>
                  </a:lnTo>
                  <a:lnTo>
                    <a:pt x="177265" y="228419"/>
                  </a:lnTo>
                  <a:lnTo>
                    <a:pt x="173422" y="234180"/>
                  </a:lnTo>
                  <a:lnTo>
                    <a:pt x="168955" y="239926"/>
                  </a:lnTo>
                  <a:lnTo>
                    <a:pt x="164072" y="245662"/>
                  </a:lnTo>
                  <a:lnTo>
                    <a:pt x="158911" y="250438"/>
                  </a:lnTo>
                  <a:lnTo>
                    <a:pt x="153565" y="254575"/>
                  </a:lnTo>
                  <a:lnTo>
                    <a:pt x="148097" y="258285"/>
                  </a:lnTo>
                  <a:lnTo>
                    <a:pt x="142547" y="261711"/>
                  </a:lnTo>
                  <a:lnTo>
                    <a:pt x="136941" y="264947"/>
                  </a:lnTo>
                  <a:lnTo>
                    <a:pt x="131299" y="268057"/>
                  </a:lnTo>
                  <a:lnTo>
                    <a:pt x="126586" y="271083"/>
                  </a:lnTo>
                  <a:lnTo>
                    <a:pt x="118808" y="276985"/>
                  </a:lnTo>
                  <a:lnTo>
                    <a:pt x="112176" y="280243"/>
                  </a:lnTo>
                  <a:lnTo>
                    <a:pt x="105101" y="281692"/>
                  </a:lnTo>
                  <a:lnTo>
                    <a:pt x="100548" y="282078"/>
                  </a:lnTo>
                  <a:lnTo>
                    <a:pt x="91360" y="282507"/>
                  </a:lnTo>
                  <a:lnTo>
                    <a:pt x="84102" y="282698"/>
                  </a:lnTo>
                  <a:lnTo>
                    <a:pt x="65831" y="282837"/>
                  </a:lnTo>
                  <a:lnTo>
                    <a:pt x="62938" y="281889"/>
                  </a:lnTo>
                  <a:lnTo>
                    <a:pt x="55267" y="276956"/>
                  </a:lnTo>
                  <a:lnTo>
                    <a:pt x="49652" y="272267"/>
                  </a:lnTo>
                  <a:lnTo>
                    <a:pt x="44204" y="267001"/>
                  </a:lnTo>
                  <a:lnTo>
                    <a:pt x="43757" y="265617"/>
                  </a:lnTo>
                  <a:lnTo>
                    <a:pt x="43128" y="259117"/>
                  </a:lnTo>
                  <a:lnTo>
                    <a:pt x="42981" y="253887"/>
                  </a:lnTo>
                  <a:lnTo>
                    <a:pt x="43894" y="251159"/>
                  </a:lnTo>
                  <a:lnTo>
                    <a:pt x="47449" y="245588"/>
                  </a:lnTo>
                  <a:lnTo>
                    <a:pt x="54805" y="237096"/>
                  </a:lnTo>
                  <a:lnTo>
                    <a:pt x="63017" y="228547"/>
                  </a:lnTo>
                  <a:lnTo>
                    <a:pt x="71187" y="222838"/>
                  </a:lnTo>
                  <a:lnTo>
                    <a:pt x="76034" y="219982"/>
                  </a:lnTo>
                  <a:lnTo>
                    <a:pt x="81169" y="218078"/>
                  </a:lnTo>
                  <a:lnTo>
                    <a:pt x="86498" y="216809"/>
                  </a:lnTo>
                  <a:lnTo>
                    <a:pt x="91956" y="215962"/>
                  </a:lnTo>
                  <a:lnTo>
                    <a:pt x="97498" y="214446"/>
                  </a:lnTo>
                  <a:lnTo>
                    <a:pt x="103099" y="212482"/>
                  </a:lnTo>
                  <a:lnTo>
                    <a:pt x="108737" y="210221"/>
                  </a:lnTo>
                  <a:lnTo>
                    <a:pt x="114402" y="208713"/>
                  </a:lnTo>
                  <a:lnTo>
                    <a:pt x="120083" y="207708"/>
                  </a:lnTo>
                  <a:lnTo>
                    <a:pt x="125776" y="207038"/>
                  </a:lnTo>
                  <a:lnTo>
                    <a:pt x="130523" y="207544"/>
                  </a:lnTo>
                  <a:lnTo>
                    <a:pt x="134640" y="208833"/>
                  </a:lnTo>
                  <a:lnTo>
                    <a:pt x="138338" y="210646"/>
                  </a:lnTo>
                  <a:lnTo>
                    <a:pt x="142708" y="211854"/>
                  </a:lnTo>
                  <a:lnTo>
                    <a:pt x="147526" y="212659"/>
                  </a:lnTo>
                  <a:lnTo>
                    <a:pt x="152643" y="213196"/>
                  </a:lnTo>
                  <a:lnTo>
                    <a:pt x="157007" y="214507"/>
                  </a:lnTo>
                  <a:lnTo>
                    <a:pt x="164396" y="218503"/>
                  </a:lnTo>
                  <a:lnTo>
                    <a:pt x="168652" y="220902"/>
                  </a:lnTo>
                  <a:lnTo>
                    <a:pt x="178462" y="226107"/>
                  </a:lnTo>
                  <a:lnTo>
                    <a:pt x="194695" y="234393"/>
                  </a:lnTo>
                  <a:lnTo>
                    <a:pt x="200281" y="238163"/>
                  </a:lnTo>
                  <a:lnTo>
                    <a:pt x="205911" y="242581"/>
                  </a:lnTo>
                  <a:lnTo>
                    <a:pt x="211570" y="247432"/>
                  </a:lnTo>
                  <a:lnTo>
                    <a:pt x="216293" y="251618"/>
                  </a:lnTo>
                  <a:lnTo>
                    <a:pt x="224084" y="258809"/>
                  </a:lnTo>
                  <a:lnTo>
                    <a:pt x="233823" y="268212"/>
                  </a:lnTo>
                  <a:lnTo>
                    <a:pt x="237797" y="271187"/>
                  </a:lnTo>
                  <a:lnTo>
                    <a:pt x="242351" y="274122"/>
                  </a:lnTo>
                  <a:lnTo>
                    <a:pt x="247293" y="277032"/>
                  </a:lnTo>
                  <a:lnTo>
                    <a:pt x="255323" y="280264"/>
                  </a:lnTo>
                  <a:lnTo>
                    <a:pt x="265748" y="2828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488"/>
            <p:cNvSpPr/>
            <p:nvPr/>
          </p:nvSpPr>
          <p:spPr>
            <a:xfrm>
              <a:off x="7743825" y="5323522"/>
              <a:ext cx="162878" cy="60008"/>
            </a:xfrm>
            <a:custGeom>
              <a:avLst/>
              <a:gdLst/>
              <a:ahLst/>
              <a:cxnLst/>
              <a:rect l="0" t="0" r="0" b="0"/>
              <a:pathLst>
                <a:path w="162878" h="60008">
                  <a:moveTo>
                    <a:pt x="0" y="60007"/>
                  </a:moveTo>
                  <a:lnTo>
                    <a:pt x="0" y="55457"/>
                  </a:lnTo>
                  <a:lnTo>
                    <a:pt x="952" y="54116"/>
                  </a:lnTo>
                  <a:lnTo>
                    <a:pt x="2540" y="53223"/>
                  </a:lnTo>
                  <a:lnTo>
                    <a:pt x="7380" y="51788"/>
                  </a:lnTo>
                  <a:lnTo>
                    <a:pt x="9683" y="50718"/>
                  </a:lnTo>
                  <a:lnTo>
                    <a:pt x="17321" y="46989"/>
                  </a:lnTo>
                  <a:lnTo>
                    <a:pt x="21072" y="45614"/>
                  </a:lnTo>
                  <a:lnTo>
                    <a:pt x="24526" y="44696"/>
                  </a:lnTo>
                  <a:lnTo>
                    <a:pt x="27780" y="44086"/>
                  </a:lnTo>
                  <a:lnTo>
                    <a:pt x="31855" y="42725"/>
                  </a:lnTo>
                  <a:lnTo>
                    <a:pt x="36476" y="40866"/>
                  </a:lnTo>
                  <a:lnTo>
                    <a:pt x="41462" y="38674"/>
                  </a:lnTo>
                  <a:lnTo>
                    <a:pt x="52083" y="33698"/>
                  </a:lnTo>
                  <a:lnTo>
                    <a:pt x="74423" y="22743"/>
                  </a:lnTo>
                  <a:lnTo>
                    <a:pt x="79143" y="20877"/>
                  </a:lnTo>
                  <a:lnTo>
                    <a:pt x="83242" y="19633"/>
                  </a:lnTo>
                  <a:lnTo>
                    <a:pt x="86927" y="18804"/>
                  </a:lnTo>
                  <a:lnTo>
                    <a:pt x="91289" y="17298"/>
                  </a:lnTo>
                  <a:lnTo>
                    <a:pt x="96101" y="15343"/>
                  </a:lnTo>
                  <a:lnTo>
                    <a:pt x="101215" y="13086"/>
                  </a:lnTo>
                  <a:lnTo>
                    <a:pt x="106529" y="11582"/>
                  </a:lnTo>
                  <a:lnTo>
                    <a:pt x="111976" y="10579"/>
                  </a:lnTo>
                  <a:lnTo>
                    <a:pt x="117513" y="9910"/>
                  </a:lnTo>
                  <a:lnTo>
                    <a:pt x="123110" y="9464"/>
                  </a:lnTo>
                  <a:lnTo>
                    <a:pt x="128746" y="9167"/>
                  </a:lnTo>
                  <a:lnTo>
                    <a:pt x="134408" y="8969"/>
                  </a:lnTo>
                  <a:lnTo>
                    <a:pt x="139135" y="7885"/>
                  </a:lnTo>
                  <a:lnTo>
                    <a:pt x="143240" y="6209"/>
                  </a:lnTo>
                  <a:lnTo>
                    <a:pt x="146928" y="4139"/>
                  </a:lnTo>
                  <a:lnTo>
                    <a:pt x="150339" y="2760"/>
                  </a:lnTo>
                  <a:lnTo>
                    <a:pt x="153566" y="1840"/>
                  </a:lnTo>
                  <a:lnTo>
                    <a:pt x="16287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489"/>
            <p:cNvSpPr/>
            <p:nvPr/>
          </p:nvSpPr>
          <p:spPr>
            <a:xfrm>
              <a:off x="7743825" y="5400675"/>
              <a:ext cx="188595" cy="60008"/>
            </a:xfrm>
            <a:custGeom>
              <a:avLst/>
              <a:gdLst/>
              <a:ahLst/>
              <a:cxnLst/>
              <a:rect l="0" t="0" r="0" b="0"/>
              <a:pathLst>
                <a:path w="188595" h="60008">
                  <a:moveTo>
                    <a:pt x="0" y="60007"/>
                  </a:moveTo>
                  <a:lnTo>
                    <a:pt x="0" y="55457"/>
                  </a:lnTo>
                  <a:lnTo>
                    <a:pt x="952" y="54116"/>
                  </a:lnTo>
                  <a:lnTo>
                    <a:pt x="2540" y="53222"/>
                  </a:lnTo>
                  <a:lnTo>
                    <a:pt x="7380" y="51788"/>
                  </a:lnTo>
                  <a:lnTo>
                    <a:pt x="12770" y="51539"/>
                  </a:lnTo>
                  <a:lnTo>
                    <a:pt x="14229" y="50552"/>
                  </a:lnTo>
                  <a:lnTo>
                    <a:pt x="15201" y="48941"/>
                  </a:lnTo>
                  <a:lnTo>
                    <a:pt x="15848" y="46915"/>
                  </a:lnTo>
                  <a:lnTo>
                    <a:pt x="17233" y="45564"/>
                  </a:lnTo>
                  <a:lnTo>
                    <a:pt x="19108" y="44663"/>
                  </a:lnTo>
                  <a:lnTo>
                    <a:pt x="21311" y="44063"/>
                  </a:lnTo>
                  <a:lnTo>
                    <a:pt x="23732" y="42710"/>
                  </a:lnTo>
                  <a:lnTo>
                    <a:pt x="26299" y="40856"/>
                  </a:lnTo>
                  <a:lnTo>
                    <a:pt x="28963" y="38667"/>
                  </a:lnTo>
                  <a:lnTo>
                    <a:pt x="31691" y="36255"/>
                  </a:lnTo>
                  <a:lnTo>
                    <a:pt x="37262" y="31036"/>
                  </a:lnTo>
                  <a:lnTo>
                    <a:pt x="41034" y="29263"/>
                  </a:lnTo>
                  <a:lnTo>
                    <a:pt x="45453" y="28081"/>
                  </a:lnTo>
                  <a:lnTo>
                    <a:pt x="50305" y="27293"/>
                  </a:lnTo>
                  <a:lnTo>
                    <a:pt x="56396" y="25815"/>
                  </a:lnTo>
                  <a:lnTo>
                    <a:pt x="63315" y="23877"/>
                  </a:lnTo>
                  <a:lnTo>
                    <a:pt x="70785" y="21633"/>
                  </a:lnTo>
                  <a:lnTo>
                    <a:pt x="77669" y="20137"/>
                  </a:lnTo>
                  <a:lnTo>
                    <a:pt x="84165" y="19140"/>
                  </a:lnTo>
                  <a:lnTo>
                    <a:pt x="90399" y="18475"/>
                  </a:lnTo>
                  <a:lnTo>
                    <a:pt x="96461" y="17079"/>
                  </a:lnTo>
                  <a:lnTo>
                    <a:pt x="102407" y="15196"/>
                  </a:lnTo>
                  <a:lnTo>
                    <a:pt x="108277" y="12988"/>
                  </a:lnTo>
                  <a:lnTo>
                    <a:pt x="114094" y="11516"/>
                  </a:lnTo>
                  <a:lnTo>
                    <a:pt x="119877" y="10535"/>
                  </a:lnTo>
                  <a:lnTo>
                    <a:pt x="125638" y="9881"/>
                  </a:lnTo>
                  <a:lnTo>
                    <a:pt x="131385" y="8492"/>
                  </a:lnTo>
                  <a:lnTo>
                    <a:pt x="137119" y="6614"/>
                  </a:lnTo>
                  <a:lnTo>
                    <a:pt x="142848" y="4409"/>
                  </a:lnTo>
                  <a:lnTo>
                    <a:pt x="148572" y="2939"/>
                  </a:lnTo>
                  <a:lnTo>
                    <a:pt x="154293" y="1959"/>
                  </a:lnTo>
                  <a:lnTo>
                    <a:pt x="160012" y="1306"/>
                  </a:lnTo>
                  <a:lnTo>
                    <a:pt x="164776" y="871"/>
                  </a:lnTo>
                  <a:lnTo>
                    <a:pt x="168905" y="580"/>
                  </a:lnTo>
                  <a:lnTo>
                    <a:pt x="172612" y="387"/>
                  </a:lnTo>
                  <a:lnTo>
                    <a:pt x="179268" y="172"/>
                  </a:lnTo>
                  <a:lnTo>
                    <a:pt x="188594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490"/>
            <p:cNvSpPr/>
            <p:nvPr/>
          </p:nvSpPr>
          <p:spPr>
            <a:xfrm>
              <a:off x="8018144" y="5289232"/>
              <a:ext cx="154307" cy="240031"/>
            </a:xfrm>
            <a:custGeom>
              <a:avLst/>
              <a:gdLst/>
              <a:ahLst/>
              <a:cxnLst/>
              <a:rect l="0" t="0" r="0" b="0"/>
              <a:pathLst>
                <a:path w="154307" h="240031">
                  <a:moveTo>
                    <a:pt x="0" y="0"/>
                  </a:moveTo>
                  <a:lnTo>
                    <a:pt x="0" y="4551"/>
                  </a:lnTo>
                  <a:lnTo>
                    <a:pt x="953" y="6844"/>
                  </a:lnTo>
                  <a:lnTo>
                    <a:pt x="4552" y="11932"/>
                  </a:lnTo>
                  <a:lnTo>
                    <a:pt x="5892" y="14622"/>
                  </a:lnTo>
                  <a:lnTo>
                    <a:pt x="7382" y="20151"/>
                  </a:lnTo>
                  <a:lnTo>
                    <a:pt x="10583" y="25783"/>
                  </a:lnTo>
                  <a:lnTo>
                    <a:pt x="15182" y="31462"/>
                  </a:lnTo>
                  <a:lnTo>
                    <a:pt x="17742" y="34310"/>
                  </a:lnTo>
                  <a:lnTo>
                    <a:pt x="20401" y="37161"/>
                  </a:lnTo>
                  <a:lnTo>
                    <a:pt x="23126" y="40967"/>
                  </a:lnTo>
                  <a:lnTo>
                    <a:pt x="25895" y="45409"/>
                  </a:lnTo>
                  <a:lnTo>
                    <a:pt x="28693" y="50275"/>
                  </a:lnTo>
                  <a:lnTo>
                    <a:pt x="31511" y="54472"/>
                  </a:lnTo>
                  <a:lnTo>
                    <a:pt x="34343" y="58222"/>
                  </a:lnTo>
                  <a:lnTo>
                    <a:pt x="37183" y="61675"/>
                  </a:lnTo>
                  <a:lnTo>
                    <a:pt x="40030" y="65882"/>
                  </a:lnTo>
                  <a:lnTo>
                    <a:pt x="42879" y="70592"/>
                  </a:lnTo>
                  <a:lnTo>
                    <a:pt x="45732" y="75636"/>
                  </a:lnTo>
                  <a:lnTo>
                    <a:pt x="51440" y="86321"/>
                  </a:lnTo>
                  <a:lnTo>
                    <a:pt x="54297" y="91837"/>
                  </a:lnTo>
                  <a:lnTo>
                    <a:pt x="57153" y="96467"/>
                  </a:lnTo>
                  <a:lnTo>
                    <a:pt x="60009" y="100507"/>
                  </a:lnTo>
                  <a:lnTo>
                    <a:pt x="62867" y="104152"/>
                  </a:lnTo>
                  <a:lnTo>
                    <a:pt x="66676" y="108487"/>
                  </a:lnTo>
                  <a:lnTo>
                    <a:pt x="71121" y="113282"/>
                  </a:lnTo>
                  <a:lnTo>
                    <a:pt x="75989" y="118384"/>
                  </a:lnTo>
                  <a:lnTo>
                    <a:pt x="80187" y="123690"/>
                  </a:lnTo>
                  <a:lnTo>
                    <a:pt x="83938" y="129133"/>
                  </a:lnTo>
                  <a:lnTo>
                    <a:pt x="87392" y="134666"/>
                  </a:lnTo>
                  <a:lnTo>
                    <a:pt x="90646" y="140260"/>
                  </a:lnTo>
                  <a:lnTo>
                    <a:pt x="96804" y="151555"/>
                  </a:lnTo>
                  <a:lnTo>
                    <a:pt x="108516" y="174329"/>
                  </a:lnTo>
                  <a:lnTo>
                    <a:pt x="114269" y="185747"/>
                  </a:lnTo>
                  <a:lnTo>
                    <a:pt x="117138" y="190506"/>
                  </a:lnTo>
                  <a:lnTo>
                    <a:pt x="120002" y="194632"/>
                  </a:lnTo>
                  <a:lnTo>
                    <a:pt x="122864" y="198335"/>
                  </a:lnTo>
                  <a:lnTo>
                    <a:pt x="125724" y="202708"/>
                  </a:lnTo>
                  <a:lnTo>
                    <a:pt x="128584" y="207529"/>
                  </a:lnTo>
                  <a:lnTo>
                    <a:pt x="131443" y="212648"/>
                  </a:lnTo>
                  <a:lnTo>
                    <a:pt x="134301" y="216060"/>
                  </a:lnTo>
                  <a:lnTo>
                    <a:pt x="137159" y="218335"/>
                  </a:lnTo>
                  <a:lnTo>
                    <a:pt x="140017" y="219852"/>
                  </a:lnTo>
                  <a:lnTo>
                    <a:pt x="141923" y="221816"/>
                  </a:lnTo>
                  <a:lnTo>
                    <a:pt x="143193" y="224077"/>
                  </a:lnTo>
                  <a:lnTo>
                    <a:pt x="144040" y="226537"/>
                  </a:lnTo>
                  <a:lnTo>
                    <a:pt x="147521" y="231811"/>
                  </a:lnTo>
                  <a:lnTo>
                    <a:pt x="154306" y="2400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491"/>
            <p:cNvSpPr/>
            <p:nvPr/>
          </p:nvSpPr>
          <p:spPr>
            <a:xfrm>
              <a:off x="8052434" y="5272192"/>
              <a:ext cx="128589" cy="231354"/>
            </a:xfrm>
            <a:custGeom>
              <a:avLst/>
              <a:gdLst/>
              <a:ahLst/>
              <a:cxnLst/>
              <a:rect l="0" t="0" r="0" b="0"/>
              <a:pathLst>
                <a:path w="128589" h="231354">
                  <a:moveTo>
                    <a:pt x="128588" y="8468"/>
                  </a:moveTo>
                  <a:lnTo>
                    <a:pt x="128588" y="3917"/>
                  </a:lnTo>
                  <a:lnTo>
                    <a:pt x="127636" y="2576"/>
                  </a:lnTo>
                  <a:lnTo>
                    <a:pt x="126048" y="1682"/>
                  </a:lnTo>
                  <a:lnTo>
                    <a:pt x="120369" y="0"/>
                  </a:lnTo>
                  <a:lnTo>
                    <a:pt x="120063" y="6694"/>
                  </a:lnTo>
                  <a:lnTo>
                    <a:pt x="120047" y="7286"/>
                  </a:lnTo>
                  <a:lnTo>
                    <a:pt x="117489" y="13022"/>
                  </a:lnTo>
                  <a:lnTo>
                    <a:pt x="115474" y="17219"/>
                  </a:lnTo>
                  <a:lnTo>
                    <a:pt x="114131" y="21922"/>
                  </a:lnTo>
                  <a:lnTo>
                    <a:pt x="113235" y="26962"/>
                  </a:lnTo>
                  <a:lnTo>
                    <a:pt x="112637" y="32227"/>
                  </a:lnTo>
                  <a:lnTo>
                    <a:pt x="110335" y="37643"/>
                  </a:lnTo>
                  <a:lnTo>
                    <a:pt x="106894" y="43157"/>
                  </a:lnTo>
                  <a:lnTo>
                    <a:pt x="102695" y="48739"/>
                  </a:lnTo>
                  <a:lnTo>
                    <a:pt x="98943" y="55318"/>
                  </a:lnTo>
                  <a:lnTo>
                    <a:pt x="95490" y="62561"/>
                  </a:lnTo>
                  <a:lnTo>
                    <a:pt x="92236" y="70247"/>
                  </a:lnTo>
                  <a:lnTo>
                    <a:pt x="88161" y="77277"/>
                  </a:lnTo>
                  <a:lnTo>
                    <a:pt x="83539" y="83868"/>
                  </a:lnTo>
                  <a:lnTo>
                    <a:pt x="78553" y="90167"/>
                  </a:lnTo>
                  <a:lnTo>
                    <a:pt x="73324" y="97224"/>
                  </a:lnTo>
                  <a:lnTo>
                    <a:pt x="62434" y="112685"/>
                  </a:lnTo>
                  <a:lnTo>
                    <a:pt x="45593" y="137454"/>
                  </a:lnTo>
                  <a:lnTo>
                    <a:pt x="40873" y="144941"/>
                  </a:lnTo>
                  <a:lnTo>
                    <a:pt x="36774" y="151838"/>
                  </a:lnTo>
                  <a:lnTo>
                    <a:pt x="33089" y="158340"/>
                  </a:lnTo>
                  <a:lnTo>
                    <a:pt x="26454" y="170645"/>
                  </a:lnTo>
                  <a:lnTo>
                    <a:pt x="23351" y="176594"/>
                  </a:lnTo>
                  <a:lnTo>
                    <a:pt x="19377" y="182464"/>
                  </a:lnTo>
                  <a:lnTo>
                    <a:pt x="14823" y="188283"/>
                  </a:lnTo>
                  <a:lnTo>
                    <a:pt x="9883" y="194066"/>
                  </a:lnTo>
                  <a:lnTo>
                    <a:pt x="6589" y="199828"/>
                  </a:lnTo>
                  <a:lnTo>
                    <a:pt x="4392" y="205574"/>
                  </a:lnTo>
                  <a:lnTo>
                    <a:pt x="2929" y="211310"/>
                  </a:lnTo>
                  <a:lnTo>
                    <a:pt x="1953" y="216085"/>
                  </a:lnTo>
                  <a:lnTo>
                    <a:pt x="1303" y="220222"/>
                  </a:lnTo>
                  <a:lnTo>
                    <a:pt x="0" y="23135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492"/>
            <p:cNvSpPr/>
            <p:nvPr/>
          </p:nvSpPr>
          <p:spPr>
            <a:xfrm>
              <a:off x="7143855" y="5246370"/>
              <a:ext cx="1285771" cy="462893"/>
            </a:xfrm>
            <a:custGeom>
              <a:avLst/>
              <a:gdLst/>
              <a:ahLst/>
              <a:cxnLst/>
              <a:rect l="0" t="0" r="0" b="0"/>
              <a:pathLst>
                <a:path w="1285771" h="462893">
                  <a:moveTo>
                    <a:pt x="34185" y="0"/>
                  </a:moveTo>
                  <a:lnTo>
                    <a:pt x="29245" y="0"/>
                  </a:lnTo>
                  <a:lnTo>
                    <a:pt x="31355" y="0"/>
                  </a:lnTo>
                  <a:lnTo>
                    <a:pt x="26556" y="0"/>
                  </a:lnTo>
                  <a:lnTo>
                    <a:pt x="28571" y="2540"/>
                  </a:lnTo>
                  <a:lnTo>
                    <a:pt x="30442" y="4550"/>
                  </a:lnTo>
                  <a:lnTo>
                    <a:pt x="31689" y="6843"/>
                  </a:lnTo>
                  <a:lnTo>
                    <a:pt x="33075" y="11931"/>
                  </a:lnTo>
                  <a:lnTo>
                    <a:pt x="34038" y="25783"/>
                  </a:lnTo>
                  <a:lnTo>
                    <a:pt x="34166" y="40013"/>
                  </a:lnTo>
                  <a:lnTo>
                    <a:pt x="34185" y="104359"/>
                  </a:lnTo>
                  <a:lnTo>
                    <a:pt x="33232" y="112435"/>
                  </a:lnTo>
                  <a:lnTo>
                    <a:pt x="31645" y="120676"/>
                  </a:lnTo>
                  <a:lnTo>
                    <a:pt x="29634" y="129028"/>
                  </a:lnTo>
                  <a:lnTo>
                    <a:pt x="28293" y="137454"/>
                  </a:lnTo>
                  <a:lnTo>
                    <a:pt x="27399" y="145928"/>
                  </a:lnTo>
                  <a:lnTo>
                    <a:pt x="26804" y="154435"/>
                  </a:lnTo>
                  <a:lnTo>
                    <a:pt x="26407" y="162964"/>
                  </a:lnTo>
                  <a:lnTo>
                    <a:pt x="25966" y="180061"/>
                  </a:lnTo>
                  <a:lnTo>
                    <a:pt x="24895" y="189573"/>
                  </a:lnTo>
                  <a:lnTo>
                    <a:pt x="23230" y="199725"/>
                  </a:lnTo>
                  <a:lnTo>
                    <a:pt x="21165" y="210301"/>
                  </a:lnTo>
                  <a:lnTo>
                    <a:pt x="19791" y="220211"/>
                  </a:lnTo>
                  <a:lnTo>
                    <a:pt x="18873" y="229675"/>
                  </a:lnTo>
                  <a:lnTo>
                    <a:pt x="18262" y="238841"/>
                  </a:lnTo>
                  <a:lnTo>
                    <a:pt x="16903" y="247810"/>
                  </a:lnTo>
                  <a:lnTo>
                    <a:pt x="15043" y="256647"/>
                  </a:lnTo>
                  <a:lnTo>
                    <a:pt x="12851" y="265395"/>
                  </a:lnTo>
                  <a:lnTo>
                    <a:pt x="11390" y="274085"/>
                  </a:lnTo>
                  <a:lnTo>
                    <a:pt x="10416" y="282736"/>
                  </a:lnTo>
                  <a:lnTo>
                    <a:pt x="9766" y="291360"/>
                  </a:lnTo>
                  <a:lnTo>
                    <a:pt x="9333" y="299015"/>
                  </a:lnTo>
                  <a:lnTo>
                    <a:pt x="8852" y="312600"/>
                  </a:lnTo>
                  <a:lnTo>
                    <a:pt x="8581" y="330958"/>
                  </a:lnTo>
                  <a:lnTo>
                    <a:pt x="5978" y="342672"/>
                  </a:lnTo>
                  <a:lnTo>
                    <a:pt x="2598" y="354229"/>
                  </a:lnTo>
                  <a:lnTo>
                    <a:pt x="1096" y="365715"/>
                  </a:lnTo>
                  <a:lnTo>
                    <a:pt x="429" y="377170"/>
                  </a:lnTo>
                  <a:lnTo>
                    <a:pt x="53" y="391788"/>
                  </a:lnTo>
                  <a:lnTo>
                    <a:pt x="0" y="395495"/>
                  </a:lnTo>
                  <a:lnTo>
                    <a:pt x="918" y="398918"/>
                  </a:lnTo>
                  <a:lnTo>
                    <a:pt x="5807" y="408287"/>
                  </a:lnTo>
                  <a:lnTo>
                    <a:pt x="8631" y="417095"/>
                  </a:lnTo>
                  <a:lnTo>
                    <a:pt x="14125" y="425738"/>
                  </a:lnTo>
                  <a:lnTo>
                    <a:pt x="15744" y="431469"/>
                  </a:lnTo>
                  <a:lnTo>
                    <a:pt x="17128" y="433379"/>
                  </a:lnTo>
                  <a:lnTo>
                    <a:pt x="19003" y="434652"/>
                  </a:lnTo>
                  <a:lnTo>
                    <a:pt x="21207" y="435500"/>
                  </a:lnTo>
                  <a:lnTo>
                    <a:pt x="32606" y="444429"/>
                  </a:lnTo>
                  <a:lnTo>
                    <a:pt x="38268" y="449923"/>
                  </a:lnTo>
                  <a:lnTo>
                    <a:pt x="40717" y="451396"/>
                  </a:lnTo>
                  <a:lnTo>
                    <a:pt x="63960" y="459975"/>
                  </a:lnTo>
                  <a:lnTo>
                    <a:pt x="86942" y="462528"/>
                  </a:lnTo>
                  <a:lnTo>
                    <a:pt x="123964" y="462892"/>
                  </a:lnTo>
                  <a:lnTo>
                    <a:pt x="145876" y="461955"/>
                  </a:lnTo>
                  <a:lnTo>
                    <a:pt x="173369" y="456128"/>
                  </a:lnTo>
                  <a:lnTo>
                    <a:pt x="206035" y="454695"/>
                  </a:lnTo>
                  <a:lnTo>
                    <a:pt x="282797" y="454352"/>
                  </a:lnTo>
                  <a:lnTo>
                    <a:pt x="332436" y="447559"/>
                  </a:lnTo>
                  <a:lnTo>
                    <a:pt x="361950" y="446299"/>
                  </a:lnTo>
                  <a:lnTo>
                    <a:pt x="417354" y="445840"/>
                  </a:lnTo>
                  <a:lnTo>
                    <a:pt x="542823" y="445771"/>
                  </a:lnTo>
                  <a:lnTo>
                    <a:pt x="577111" y="441219"/>
                  </a:lnTo>
                  <a:lnTo>
                    <a:pt x="611401" y="438389"/>
                  </a:lnTo>
                  <a:lnTo>
                    <a:pt x="645689" y="437550"/>
                  </a:lnTo>
                  <a:lnTo>
                    <a:pt x="721650" y="437228"/>
                  </a:lnTo>
                  <a:lnTo>
                    <a:pt x="756780" y="432655"/>
                  </a:lnTo>
                  <a:lnTo>
                    <a:pt x="791318" y="429819"/>
                  </a:lnTo>
                  <a:lnTo>
                    <a:pt x="825681" y="428978"/>
                  </a:lnTo>
                  <a:lnTo>
                    <a:pt x="859993" y="428729"/>
                  </a:lnTo>
                  <a:lnTo>
                    <a:pt x="894290" y="424105"/>
                  </a:lnTo>
                  <a:lnTo>
                    <a:pt x="934120" y="420853"/>
                  </a:lnTo>
                  <a:lnTo>
                    <a:pt x="966523" y="419337"/>
                  </a:lnTo>
                  <a:lnTo>
                    <a:pt x="1000254" y="414231"/>
                  </a:lnTo>
                  <a:lnTo>
                    <a:pt x="1033427" y="412295"/>
                  </a:lnTo>
                  <a:lnTo>
                    <a:pt x="1061776" y="410769"/>
                  </a:lnTo>
                  <a:lnTo>
                    <a:pt x="1096955" y="404743"/>
                  </a:lnTo>
                  <a:lnTo>
                    <a:pt x="1133165" y="402196"/>
                  </a:lnTo>
                  <a:lnTo>
                    <a:pt x="1167296" y="391007"/>
                  </a:lnTo>
                  <a:lnTo>
                    <a:pt x="1199495" y="377128"/>
                  </a:lnTo>
                  <a:lnTo>
                    <a:pt x="1227595" y="362894"/>
                  </a:lnTo>
                  <a:lnTo>
                    <a:pt x="1235467" y="357184"/>
                  </a:lnTo>
                  <a:lnTo>
                    <a:pt x="1242140" y="348931"/>
                  </a:lnTo>
                  <a:lnTo>
                    <a:pt x="1245253" y="344063"/>
                  </a:lnTo>
                  <a:lnTo>
                    <a:pt x="1253792" y="336114"/>
                  </a:lnTo>
                  <a:lnTo>
                    <a:pt x="1258737" y="332661"/>
                  </a:lnTo>
                  <a:lnTo>
                    <a:pt x="1262033" y="328454"/>
                  </a:lnTo>
                  <a:lnTo>
                    <a:pt x="1264231" y="323745"/>
                  </a:lnTo>
                  <a:lnTo>
                    <a:pt x="1265696" y="318700"/>
                  </a:lnTo>
                  <a:lnTo>
                    <a:pt x="1272402" y="305474"/>
                  </a:lnTo>
                  <a:lnTo>
                    <a:pt x="1279829" y="291976"/>
                  </a:lnTo>
                  <a:lnTo>
                    <a:pt x="1283129" y="282802"/>
                  </a:lnTo>
                  <a:lnTo>
                    <a:pt x="1284597" y="273009"/>
                  </a:lnTo>
                  <a:lnTo>
                    <a:pt x="1285770" y="2571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493"/>
            <p:cNvSpPr/>
            <p:nvPr/>
          </p:nvSpPr>
          <p:spPr>
            <a:xfrm>
              <a:off x="7246619" y="5118024"/>
              <a:ext cx="1224675" cy="239789"/>
            </a:xfrm>
            <a:custGeom>
              <a:avLst/>
              <a:gdLst/>
              <a:ahLst/>
              <a:cxnLst/>
              <a:rect l="0" t="0" r="0" b="0"/>
              <a:pathLst>
                <a:path w="1224675" h="239789">
                  <a:moveTo>
                    <a:pt x="1208723" y="239788"/>
                  </a:moveTo>
                  <a:lnTo>
                    <a:pt x="1208723" y="230687"/>
                  </a:lnTo>
                  <a:lnTo>
                    <a:pt x="1209675" y="226100"/>
                  </a:lnTo>
                  <a:lnTo>
                    <a:pt x="1211263" y="221138"/>
                  </a:lnTo>
                  <a:lnTo>
                    <a:pt x="1213274" y="215925"/>
                  </a:lnTo>
                  <a:lnTo>
                    <a:pt x="1214614" y="211497"/>
                  </a:lnTo>
                  <a:lnTo>
                    <a:pt x="1216105" y="204037"/>
                  </a:lnTo>
                  <a:lnTo>
                    <a:pt x="1216501" y="198809"/>
                  </a:lnTo>
                  <a:lnTo>
                    <a:pt x="1216766" y="192466"/>
                  </a:lnTo>
                  <a:lnTo>
                    <a:pt x="1217138" y="172427"/>
                  </a:lnTo>
                  <a:lnTo>
                    <a:pt x="1217264" y="144038"/>
                  </a:lnTo>
                  <a:lnTo>
                    <a:pt x="1218228" y="136902"/>
                  </a:lnTo>
                  <a:lnTo>
                    <a:pt x="1219822" y="130240"/>
                  </a:lnTo>
                  <a:lnTo>
                    <a:pt x="1221837" y="123894"/>
                  </a:lnTo>
                  <a:lnTo>
                    <a:pt x="1223181" y="118710"/>
                  </a:lnTo>
                  <a:lnTo>
                    <a:pt x="1224077" y="114302"/>
                  </a:lnTo>
                  <a:lnTo>
                    <a:pt x="1224674" y="110411"/>
                  </a:lnTo>
                  <a:lnTo>
                    <a:pt x="1224119" y="105911"/>
                  </a:lnTo>
                  <a:lnTo>
                    <a:pt x="1222798" y="101007"/>
                  </a:lnTo>
                  <a:lnTo>
                    <a:pt x="1220964" y="95832"/>
                  </a:lnTo>
                  <a:lnTo>
                    <a:pt x="1219741" y="91430"/>
                  </a:lnTo>
                  <a:lnTo>
                    <a:pt x="1218383" y="83999"/>
                  </a:lnTo>
                  <a:lnTo>
                    <a:pt x="1218020" y="79731"/>
                  </a:lnTo>
                  <a:lnTo>
                    <a:pt x="1217779" y="74981"/>
                  </a:lnTo>
                  <a:lnTo>
                    <a:pt x="1217618" y="69909"/>
                  </a:lnTo>
                  <a:lnTo>
                    <a:pt x="1216558" y="65575"/>
                  </a:lnTo>
                  <a:lnTo>
                    <a:pt x="1212840" y="58220"/>
                  </a:lnTo>
                  <a:lnTo>
                    <a:pt x="1210515" y="55878"/>
                  </a:lnTo>
                  <a:lnTo>
                    <a:pt x="1208013" y="54316"/>
                  </a:lnTo>
                  <a:lnTo>
                    <a:pt x="1205393" y="53275"/>
                  </a:lnTo>
                  <a:lnTo>
                    <a:pt x="1197153" y="47259"/>
                  </a:lnTo>
                  <a:lnTo>
                    <a:pt x="1194342" y="45713"/>
                  </a:lnTo>
                  <a:lnTo>
                    <a:pt x="1188680" y="43995"/>
                  </a:lnTo>
                  <a:lnTo>
                    <a:pt x="1170439" y="41940"/>
                  </a:lnTo>
                  <a:lnTo>
                    <a:pt x="1148491" y="35889"/>
                  </a:lnTo>
                  <a:lnTo>
                    <a:pt x="1114219" y="34290"/>
                  </a:lnTo>
                  <a:lnTo>
                    <a:pt x="1002948" y="34049"/>
                  </a:lnTo>
                  <a:lnTo>
                    <a:pt x="967733" y="28157"/>
                  </a:lnTo>
                  <a:lnTo>
                    <a:pt x="936130" y="26270"/>
                  </a:lnTo>
                  <a:lnTo>
                    <a:pt x="902635" y="25711"/>
                  </a:lnTo>
                  <a:lnTo>
                    <a:pt x="850327" y="25507"/>
                  </a:lnTo>
                  <a:lnTo>
                    <a:pt x="818899" y="20934"/>
                  </a:lnTo>
                  <a:lnTo>
                    <a:pt x="775098" y="16747"/>
                  </a:lnTo>
                  <a:lnTo>
                    <a:pt x="745914" y="11248"/>
                  </a:lnTo>
                  <a:lnTo>
                    <a:pt x="713561" y="9195"/>
                  </a:lnTo>
                  <a:lnTo>
                    <a:pt x="679844" y="7634"/>
                  </a:lnTo>
                  <a:lnTo>
                    <a:pt x="645724" y="2515"/>
                  </a:lnTo>
                  <a:lnTo>
                    <a:pt x="612437" y="575"/>
                  </a:lnTo>
                  <a:lnTo>
                    <a:pt x="583101" y="0"/>
                  </a:lnTo>
                  <a:lnTo>
                    <a:pt x="549750" y="782"/>
                  </a:lnTo>
                  <a:lnTo>
                    <a:pt x="512033" y="5671"/>
                  </a:lnTo>
                  <a:lnTo>
                    <a:pt x="480962" y="7542"/>
                  </a:lnTo>
                  <a:lnTo>
                    <a:pt x="448049" y="9049"/>
                  </a:lnTo>
                  <a:lnTo>
                    <a:pt x="414166" y="14153"/>
                  </a:lnTo>
                  <a:lnTo>
                    <a:pt x="380950" y="16088"/>
                  </a:lnTo>
                  <a:lnTo>
                    <a:pt x="351635" y="17614"/>
                  </a:lnTo>
                  <a:lnTo>
                    <a:pt x="320194" y="22723"/>
                  </a:lnTo>
                  <a:lnTo>
                    <a:pt x="291406" y="24660"/>
                  </a:lnTo>
                  <a:lnTo>
                    <a:pt x="259169" y="25234"/>
                  </a:lnTo>
                  <a:lnTo>
                    <a:pt x="207320" y="25444"/>
                  </a:lnTo>
                  <a:lnTo>
                    <a:pt x="175941" y="30017"/>
                  </a:lnTo>
                  <a:lnTo>
                    <a:pt x="138048" y="34204"/>
                  </a:lnTo>
                  <a:lnTo>
                    <a:pt x="103046" y="40676"/>
                  </a:lnTo>
                  <a:lnTo>
                    <a:pt x="77206" y="44584"/>
                  </a:lnTo>
                  <a:lnTo>
                    <a:pt x="53991" y="49235"/>
                  </a:lnTo>
                  <a:lnTo>
                    <a:pt x="41141" y="51275"/>
                  </a:lnTo>
                  <a:lnTo>
                    <a:pt x="17370" y="57806"/>
                  </a:lnTo>
                  <a:lnTo>
                    <a:pt x="11580" y="58459"/>
                  </a:lnTo>
                  <a:lnTo>
                    <a:pt x="7720" y="59847"/>
                  </a:lnTo>
                  <a:lnTo>
                    <a:pt x="5147" y="61725"/>
                  </a:lnTo>
                  <a:lnTo>
                    <a:pt x="0" y="6833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342"/>
          <p:cNvSpPr/>
          <p:nvPr/>
        </p:nvSpPr>
        <p:spPr>
          <a:xfrm>
            <a:off x="525789" y="1354455"/>
            <a:ext cx="364374" cy="574341"/>
          </a:xfrm>
          <a:custGeom>
            <a:avLst/>
            <a:gdLst/>
            <a:ahLst/>
            <a:cxnLst/>
            <a:rect l="0" t="0" r="0" b="0"/>
            <a:pathLst>
              <a:path w="364374" h="574341">
                <a:moveTo>
                  <a:pt x="94288" y="51435"/>
                </a:moveTo>
                <a:lnTo>
                  <a:pt x="98839" y="46884"/>
                </a:lnTo>
                <a:lnTo>
                  <a:pt x="101132" y="45543"/>
                </a:lnTo>
                <a:lnTo>
                  <a:pt x="106220" y="44054"/>
                </a:lnTo>
                <a:lnTo>
                  <a:pt x="114196" y="43392"/>
                </a:lnTo>
                <a:lnTo>
                  <a:pt x="118990" y="43215"/>
                </a:lnTo>
                <a:lnTo>
                  <a:pt x="129397" y="40479"/>
                </a:lnTo>
                <a:lnTo>
                  <a:pt x="140372" y="36088"/>
                </a:lnTo>
                <a:lnTo>
                  <a:pt x="151600" y="30961"/>
                </a:lnTo>
                <a:lnTo>
                  <a:pt x="158213" y="29213"/>
                </a:lnTo>
                <a:lnTo>
                  <a:pt x="165480" y="28048"/>
                </a:lnTo>
                <a:lnTo>
                  <a:pt x="173182" y="27271"/>
                </a:lnTo>
                <a:lnTo>
                  <a:pt x="181174" y="25800"/>
                </a:lnTo>
                <a:lnTo>
                  <a:pt x="189359" y="23868"/>
                </a:lnTo>
                <a:lnTo>
                  <a:pt x="197674" y="21627"/>
                </a:lnTo>
                <a:lnTo>
                  <a:pt x="205122" y="19180"/>
                </a:lnTo>
                <a:lnTo>
                  <a:pt x="211992" y="16597"/>
                </a:lnTo>
                <a:lnTo>
                  <a:pt x="218477" y="13922"/>
                </a:lnTo>
                <a:lnTo>
                  <a:pt x="226611" y="11186"/>
                </a:lnTo>
                <a:lnTo>
                  <a:pt x="235843" y="8410"/>
                </a:lnTo>
                <a:lnTo>
                  <a:pt x="245808" y="5606"/>
                </a:lnTo>
                <a:lnTo>
                  <a:pt x="254356" y="3737"/>
                </a:lnTo>
                <a:lnTo>
                  <a:pt x="261960" y="2492"/>
                </a:lnTo>
                <a:lnTo>
                  <a:pt x="268934" y="1661"/>
                </a:lnTo>
                <a:lnTo>
                  <a:pt x="275489" y="1107"/>
                </a:lnTo>
                <a:lnTo>
                  <a:pt x="281764" y="738"/>
                </a:lnTo>
                <a:lnTo>
                  <a:pt x="292863" y="328"/>
                </a:lnTo>
                <a:lnTo>
                  <a:pt x="304467" y="97"/>
                </a:lnTo>
                <a:lnTo>
                  <a:pt x="321744" y="2"/>
                </a:lnTo>
                <a:lnTo>
                  <a:pt x="317963" y="0"/>
                </a:lnTo>
                <a:lnTo>
                  <a:pt x="309904" y="2540"/>
                </a:lnTo>
                <a:lnTo>
                  <a:pt x="303755" y="4551"/>
                </a:lnTo>
                <a:lnTo>
                  <a:pt x="297750" y="6844"/>
                </a:lnTo>
                <a:lnTo>
                  <a:pt x="291842" y="9325"/>
                </a:lnTo>
                <a:lnTo>
                  <a:pt x="285998" y="11931"/>
                </a:lnTo>
                <a:lnTo>
                  <a:pt x="279245" y="13669"/>
                </a:lnTo>
                <a:lnTo>
                  <a:pt x="271885" y="14828"/>
                </a:lnTo>
                <a:lnTo>
                  <a:pt x="264121" y="15600"/>
                </a:lnTo>
                <a:lnTo>
                  <a:pt x="256087" y="17067"/>
                </a:lnTo>
                <a:lnTo>
                  <a:pt x="247874" y="18998"/>
                </a:lnTo>
                <a:lnTo>
                  <a:pt x="239541" y="21238"/>
                </a:lnTo>
                <a:lnTo>
                  <a:pt x="231128" y="22731"/>
                </a:lnTo>
                <a:lnTo>
                  <a:pt x="222662" y="23726"/>
                </a:lnTo>
                <a:lnTo>
                  <a:pt x="214161" y="24390"/>
                </a:lnTo>
                <a:lnTo>
                  <a:pt x="205636" y="25785"/>
                </a:lnTo>
                <a:lnTo>
                  <a:pt x="197095" y="27667"/>
                </a:lnTo>
                <a:lnTo>
                  <a:pt x="188543" y="29875"/>
                </a:lnTo>
                <a:lnTo>
                  <a:pt x="179985" y="31346"/>
                </a:lnTo>
                <a:lnTo>
                  <a:pt x="171422" y="32327"/>
                </a:lnTo>
                <a:lnTo>
                  <a:pt x="162855" y="32981"/>
                </a:lnTo>
                <a:lnTo>
                  <a:pt x="153335" y="34370"/>
                </a:lnTo>
                <a:lnTo>
                  <a:pt x="143177" y="36248"/>
                </a:lnTo>
                <a:lnTo>
                  <a:pt x="132596" y="38453"/>
                </a:lnTo>
                <a:lnTo>
                  <a:pt x="123637" y="39923"/>
                </a:lnTo>
                <a:lnTo>
                  <a:pt x="115759" y="40902"/>
                </a:lnTo>
                <a:lnTo>
                  <a:pt x="108602" y="41556"/>
                </a:lnTo>
                <a:lnTo>
                  <a:pt x="101926" y="41991"/>
                </a:lnTo>
                <a:lnTo>
                  <a:pt x="89427" y="42475"/>
                </a:lnTo>
                <a:lnTo>
                  <a:pt x="84380" y="43556"/>
                </a:lnTo>
                <a:lnTo>
                  <a:pt x="72726" y="48677"/>
                </a:lnTo>
                <a:lnTo>
                  <a:pt x="61862" y="51071"/>
                </a:lnTo>
                <a:lnTo>
                  <a:pt x="51544" y="51432"/>
                </a:lnTo>
                <a:lnTo>
                  <a:pt x="51427" y="67568"/>
                </a:lnTo>
                <a:lnTo>
                  <a:pt x="51426" y="76385"/>
                </a:lnTo>
                <a:lnTo>
                  <a:pt x="50474" y="80451"/>
                </a:lnTo>
                <a:lnTo>
                  <a:pt x="45534" y="91676"/>
                </a:lnTo>
                <a:lnTo>
                  <a:pt x="43647" y="106644"/>
                </a:lnTo>
                <a:lnTo>
                  <a:pt x="42136" y="123144"/>
                </a:lnTo>
                <a:lnTo>
                  <a:pt x="36079" y="141050"/>
                </a:lnTo>
                <a:lnTo>
                  <a:pt x="30952" y="156034"/>
                </a:lnTo>
                <a:lnTo>
                  <a:pt x="28039" y="169678"/>
                </a:lnTo>
                <a:lnTo>
                  <a:pt x="26744" y="183045"/>
                </a:lnTo>
                <a:lnTo>
                  <a:pt x="26168" y="198510"/>
                </a:lnTo>
                <a:lnTo>
                  <a:pt x="23373" y="212369"/>
                </a:lnTo>
                <a:lnTo>
                  <a:pt x="19907" y="224879"/>
                </a:lnTo>
                <a:lnTo>
                  <a:pt x="17957" y="242631"/>
                </a:lnTo>
                <a:lnTo>
                  <a:pt x="16426" y="259956"/>
                </a:lnTo>
                <a:lnTo>
                  <a:pt x="11316" y="277155"/>
                </a:lnTo>
                <a:lnTo>
                  <a:pt x="9379" y="293363"/>
                </a:lnTo>
                <a:lnTo>
                  <a:pt x="8925" y="301198"/>
                </a:lnTo>
                <a:lnTo>
                  <a:pt x="7852" y="304621"/>
                </a:lnTo>
                <a:lnTo>
                  <a:pt x="2743" y="313989"/>
                </a:lnTo>
                <a:lnTo>
                  <a:pt x="353" y="324017"/>
                </a:lnTo>
                <a:lnTo>
                  <a:pt x="22" y="332983"/>
                </a:lnTo>
                <a:lnTo>
                  <a:pt x="0" y="329378"/>
                </a:lnTo>
                <a:lnTo>
                  <a:pt x="949" y="328170"/>
                </a:lnTo>
                <a:lnTo>
                  <a:pt x="2535" y="327365"/>
                </a:lnTo>
                <a:lnTo>
                  <a:pt x="4544" y="326828"/>
                </a:lnTo>
                <a:lnTo>
                  <a:pt x="5884" y="325518"/>
                </a:lnTo>
                <a:lnTo>
                  <a:pt x="6777" y="323692"/>
                </a:lnTo>
                <a:lnTo>
                  <a:pt x="7372" y="321522"/>
                </a:lnTo>
                <a:lnTo>
                  <a:pt x="10574" y="316571"/>
                </a:lnTo>
                <a:lnTo>
                  <a:pt x="15172" y="310243"/>
                </a:lnTo>
                <a:lnTo>
                  <a:pt x="20390" y="301080"/>
                </a:lnTo>
                <a:lnTo>
                  <a:pt x="28424" y="293198"/>
                </a:lnTo>
                <a:lnTo>
                  <a:pt x="38345" y="285567"/>
                </a:lnTo>
                <a:lnTo>
                  <a:pt x="49105" y="275826"/>
                </a:lnTo>
                <a:lnTo>
                  <a:pt x="60237" y="265147"/>
                </a:lnTo>
                <a:lnTo>
                  <a:pt x="78354" y="247319"/>
                </a:lnTo>
                <a:lnTo>
                  <a:pt x="87524" y="240729"/>
                </a:lnTo>
                <a:lnTo>
                  <a:pt x="98902" y="233673"/>
                </a:lnTo>
                <a:lnTo>
                  <a:pt x="113484" y="224187"/>
                </a:lnTo>
                <a:lnTo>
                  <a:pt x="120420" y="220895"/>
                </a:lnTo>
                <a:lnTo>
                  <a:pt x="126949" y="218701"/>
                </a:lnTo>
                <a:lnTo>
                  <a:pt x="160218" y="210628"/>
                </a:lnTo>
                <a:lnTo>
                  <a:pt x="168721" y="208999"/>
                </a:lnTo>
                <a:lnTo>
                  <a:pt x="176295" y="207912"/>
                </a:lnTo>
                <a:lnTo>
                  <a:pt x="183249" y="207188"/>
                </a:lnTo>
                <a:lnTo>
                  <a:pt x="190743" y="206705"/>
                </a:lnTo>
                <a:lnTo>
                  <a:pt x="198596" y="206383"/>
                </a:lnTo>
                <a:lnTo>
                  <a:pt x="206689" y="206169"/>
                </a:lnTo>
                <a:lnTo>
                  <a:pt x="214942" y="206978"/>
                </a:lnTo>
                <a:lnTo>
                  <a:pt x="223302" y="208470"/>
                </a:lnTo>
                <a:lnTo>
                  <a:pt x="231732" y="210418"/>
                </a:lnTo>
                <a:lnTo>
                  <a:pt x="240210" y="211716"/>
                </a:lnTo>
                <a:lnTo>
                  <a:pt x="248719" y="212581"/>
                </a:lnTo>
                <a:lnTo>
                  <a:pt x="257250" y="213158"/>
                </a:lnTo>
                <a:lnTo>
                  <a:pt x="265794" y="215448"/>
                </a:lnTo>
                <a:lnTo>
                  <a:pt x="274348" y="218879"/>
                </a:lnTo>
                <a:lnTo>
                  <a:pt x="304057" y="233523"/>
                </a:lnTo>
                <a:lnTo>
                  <a:pt x="310334" y="237597"/>
                </a:lnTo>
                <a:lnTo>
                  <a:pt x="316424" y="242218"/>
                </a:lnTo>
                <a:lnTo>
                  <a:pt x="322388" y="247203"/>
                </a:lnTo>
                <a:lnTo>
                  <a:pt x="331556" y="260363"/>
                </a:lnTo>
                <a:lnTo>
                  <a:pt x="339758" y="274784"/>
                </a:lnTo>
                <a:lnTo>
                  <a:pt x="349753" y="287543"/>
                </a:lnTo>
                <a:lnTo>
                  <a:pt x="353181" y="294566"/>
                </a:lnTo>
                <a:lnTo>
                  <a:pt x="356989" y="309988"/>
                </a:lnTo>
                <a:lnTo>
                  <a:pt x="361221" y="328907"/>
                </a:lnTo>
                <a:lnTo>
                  <a:pt x="363684" y="339286"/>
                </a:lnTo>
                <a:lnTo>
                  <a:pt x="364373" y="349063"/>
                </a:lnTo>
                <a:lnTo>
                  <a:pt x="363879" y="358439"/>
                </a:lnTo>
                <a:lnTo>
                  <a:pt x="362598" y="367547"/>
                </a:lnTo>
                <a:lnTo>
                  <a:pt x="356094" y="385286"/>
                </a:lnTo>
                <a:lnTo>
                  <a:pt x="346854" y="402696"/>
                </a:lnTo>
                <a:lnTo>
                  <a:pt x="336397" y="419958"/>
                </a:lnTo>
                <a:lnTo>
                  <a:pt x="330941" y="429514"/>
                </a:lnTo>
                <a:lnTo>
                  <a:pt x="319800" y="450292"/>
                </a:lnTo>
                <a:lnTo>
                  <a:pt x="312257" y="460215"/>
                </a:lnTo>
                <a:lnTo>
                  <a:pt x="303418" y="469687"/>
                </a:lnTo>
                <a:lnTo>
                  <a:pt x="293716" y="478860"/>
                </a:lnTo>
                <a:lnTo>
                  <a:pt x="284390" y="486880"/>
                </a:lnTo>
                <a:lnTo>
                  <a:pt x="275315" y="494131"/>
                </a:lnTo>
                <a:lnTo>
                  <a:pt x="266408" y="500871"/>
                </a:lnTo>
                <a:lnTo>
                  <a:pt x="256659" y="507269"/>
                </a:lnTo>
                <a:lnTo>
                  <a:pt x="246350" y="513439"/>
                </a:lnTo>
                <a:lnTo>
                  <a:pt x="235668" y="519457"/>
                </a:lnTo>
                <a:lnTo>
                  <a:pt x="225689" y="525375"/>
                </a:lnTo>
                <a:lnTo>
                  <a:pt x="206981" y="537030"/>
                </a:lnTo>
                <a:lnTo>
                  <a:pt x="180383" y="554301"/>
                </a:lnTo>
                <a:lnTo>
                  <a:pt x="171687" y="559082"/>
                </a:lnTo>
                <a:lnTo>
                  <a:pt x="163033" y="563221"/>
                </a:lnTo>
                <a:lnTo>
                  <a:pt x="154405" y="566933"/>
                </a:lnTo>
                <a:lnTo>
                  <a:pt x="146749" y="569408"/>
                </a:lnTo>
                <a:lnTo>
                  <a:pt x="139739" y="571057"/>
                </a:lnTo>
                <a:lnTo>
                  <a:pt x="133161" y="572157"/>
                </a:lnTo>
                <a:lnTo>
                  <a:pt x="126871" y="572891"/>
                </a:lnTo>
                <a:lnTo>
                  <a:pt x="120772" y="573379"/>
                </a:lnTo>
                <a:lnTo>
                  <a:pt x="114802" y="573705"/>
                </a:lnTo>
                <a:lnTo>
                  <a:pt x="103088" y="574067"/>
                </a:lnTo>
                <a:lnTo>
                  <a:pt x="74801" y="574340"/>
                </a:lnTo>
                <a:lnTo>
                  <a:pt x="71771" y="573393"/>
                </a:lnTo>
                <a:lnTo>
                  <a:pt x="65866" y="569801"/>
                </a:lnTo>
                <a:lnTo>
                  <a:pt x="57186" y="562424"/>
                </a:lnTo>
                <a:lnTo>
                  <a:pt x="48581" y="554206"/>
                </a:lnTo>
                <a:lnTo>
                  <a:pt x="45719" y="552350"/>
                </a:lnTo>
                <a:lnTo>
                  <a:pt x="39999" y="550289"/>
                </a:lnTo>
                <a:lnTo>
                  <a:pt x="38093" y="548786"/>
                </a:lnTo>
                <a:lnTo>
                  <a:pt x="36822" y="546833"/>
                </a:lnTo>
                <a:lnTo>
                  <a:pt x="35410" y="542122"/>
                </a:lnTo>
                <a:lnTo>
                  <a:pt x="34782" y="536853"/>
                </a:lnTo>
                <a:lnTo>
                  <a:pt x="35568" y="534114"/>
                </a:lnTo>
                <a:lnTo>
                  <a:pt x="38980" y="528531"/>
                </a:lnTo>
                <a:lnTo>
                  <a:pt x="43672" y="522875"/>
                </a:lnTo>
                <a:lnTo>
                  <a:pt x="51425" y="5143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343"/>
          <p:cNvSpPr/>
          <p:nvPr/>
        </p:nvSpPr>
        <p:spPr>
          <a:xfrm>
            <a:off x="1014904" y="1183109"/>
            <a:ext cx="290974" cy="745576"/>
          </a:xfrm>
          <a:custGeom>
            <a:avLst/>
            <a:gdLst/>
            <a:ahLst/>
            <a:cxnLst/>
            <a:rect l="0" t="0" r="0" b="0"/>
            <a:pathLst>
              <a:path w="290974" h="745576">
                <a:moveTo>
                  <a:pt x="290973" y="8468"/>
                </a:moveTo>
                <a:lnTo>
                  <a:pt x="283592" y="1087"/>
                </a:lnTo>
                <a:lnTo>
                  <a:pt x="280390" y="425"/>
                </a:lnTo>
                <a:lnTo>
                  <a:pt x="273232" y="52"/>
                </a:lnTo>
                <a:lnTo>
                  <a:pt x="270573" y="0"/>
                </a:lnTo>
                <a:lnTo>
                  <a:pt x="267848" y="918"/>
                </a:lnTo>
                <a:lnTo>
                  <a:pt x="262280" y="4477"/>
                </a:lnTo>
                <a:lnTo>
                  <a:pt x="254091" y="9234"/>
                </a:lnTo>
                <a:lnTo>
                  <a:pt x="245053" y="14524"/>
                </a:lnTo>
                <a:lnTo>
                  <a:pt x="237862" y="20049"/>
                </a:lnTo>
                <a:lnTo>
                  <a:pt x="228950" y="28220"/>
                </a:lnTo>
                <a:lnTo>
                  <a:pt x="223907" y="33066"/>
                </a:lnTo>
                <a:lnTo>
                  <a:pt x="217687" y="38202"/>
                </a:lnTo>
                <a:lnTo>
                  <a:pt x="210683" y="43531"/>
                </a:lnTo>
                <a:lnTo>
                  <a:pt x="203157" y="48988"/>
                </a:lnTo>
                <a:lnTo>
                  <a:pt x="196234" y="55484"/>
                </a:lnTo>
                <a:lnTo>
                  <a:pt x="189713" y="62672"/>
                </a:lnTo>
                <a:lnTo>
                  <a:pt x="183462" y="70321"/>
                </a:lnTo>
                <a:lnTo>
                  <a:pt x="176436" y="78279"/>
                </a:lnTo>
                <a:lnTo>
                  <a:pt x="161010" y="94740"/>
                </a:lnTo>
                <a:lnTo>
                  <a:pt x="140811" y="115522"/>
                </a:lnTo>
                <a:lnTo>
                  <a:pt x="134668" y="123652"/>
                </a:lnTo>
                <a:lnTo>
                  <a:pt x="128667" y="132882"/>
                </a:lnTo>
                <a:lnTo>
                  <a:pt x="122762" y="142846"/>
                </a:lnTo>
                <a:lnTo>
                  <a:pt x="111120" y="161537"/>
                </a:lnTo>
                <a:lnTo>
                  <a:pt x="105348" y="170521"/>
                </a:lnTo>
                <a:lnTo>
                  <a:pt x="99596" y="180321"/>
                </a:lnTo>
                <a:lnTo>
                  <a:pt x="93856" y="190664"/>
                </a:lnTo>
                <a:lnTo>
                  <a:pt x="88124" y="201370"/>
                </a:lnTo>
                <a:lnTo>
                  <a:pt x="79215" y="223425"/>
                </a:lnTo>
                <a:lnTo>
                  <a:pt x="65735" y="264077"/>
                </a:lnTo>
                <a:lnTo>
                  <a:pt x="59740" y="287172"/>
                </a:lnTo>
                <a:lnTo>
                  <a:pt x="56808" y="299998"/>
                </a:lnTo>
                <a:lnTo>
                  <a:pt x="54853" y="312359"/>
                </a:lnTo>
                <a:lnTo>
                  <a:pt x="53549" y="324409"/>
                </a:lnTo>
                <a:lnTo>
                  <a:pt x="52681" y="336253"/>
                </a:lnTo>
                <a:lnTo>
                  <a:pt x="51149" y="347959"/>
                </a:lnTo>
                <a:lnTo>
                  <a:pt x="46907" y="371125"/>
                </a:lnTo>
                <a:lnTo>
                  <a:pt x="41847" y="394122"/>
                </a:lnTo>
                <a:lnTo>
                  <a:pt x="30837" y="439929"/>
                </a:lnTo>
                <a:lnTo>
                  <a:pt x="27719" y="462801"/>
                </a:lnTo>
                <a:lnTo>
                  <a:pt x="25381" y="485666"/>
                </a:lnTo>
                <a:lnTo>
                  <a:pt x="21167" y="508529"/>
                </a:lnTo>
                <a:lnTo>
                  <a:pt x="16119" y="531390"/>
                </a:lnTo>
                <a:lnTo>
                  <a:pt x="5118" y="577110"/>
                </a:lnTo>
                <a:lnTo>
                  <a:pt x="2001" y="597430"/>
                </a:lnTo>
                <a:lnTo>
                  <a:pt x="616" y="615987"/>
                </a:lnTo>
                <a:lnTo>
                  <a:pt x="0" y="633759"/>
                </a:lnTo>
                <a:lnTo>
                  <a:pt x="1741" y="641546"/>
                </a:lnTo>
                <a:lnTo>
                  <a:pt x="8755" y="655278"/>
                </a:lnTo>
                <a:lnTo>
                  <a:pt x="13143" y="670272"/>
                </a:lnTo>
                <a:lnTo>
                  <a:pt x="16045" y="685508"/>
                </a:lnTo>
                <a:lnTo>
                  <a:pt x="20510" y="698630"/>
                </a:lnTo>
                <a:lnTo>
                  <a:pt x="25670" y="708272"/>
                </a:lnTo>
                <a:lnTo>
                  <a:pt x="32090" y="716684"/>
                </a:lnTo>
                <a:lnTo>
                  <a:pt x="36470" y="721595"/>
                </a:lnTo>
                <a:lnTo>
                  <a:pt x="45463" y="730226"/>
                </a:lnTo>
                <a:lnTo>
                  <a:pt x="52635" y="734062"/>
                </a:lnTo>
                <a:lnTo>
                  <a:pt x="61537" y="738307"/>
                </a:lnTo>
                <a:lnTo>
                  <a:pt x="66578" y="740772"/>
                </a:lnTo>
                <a:lnTo>
                  <a:pt x="74719" y="743511"/>
                </a:lnTo>
                <a:lnTo>
                  <a:pt x="82465" y="744729"/>
                </a:lnTo>
                <a:lnTo>
                  <a:pt x="87198" y="745054"/>
                </a:lnTo>
                <a:lnTo>
                  <a:pt x="92258" y="745270"/>
                </a:lnTo>
                <a:lnTo>
                  <a:pt x="102960" y="745511"/>
                </a:lnTo>
                <a:lnTo>
                  <a:pt x="108481" y="745575"/>
                </a:lnTo>
                <a:lnTo>
                  <a:pt x="114067" y="744665"/>
                </a:lnTo>
                <a:lnTo>
                  <a:pt x="119695" y="743106"/>
                </a:lnTo>
                <a:lnTo>
                  <a:pt x="125353" y="741114"/>
                </a:lnTo>
                <a:lnTo>
                  <a:pt x="131030" y="738834"/>
                </a:lnTo>
                <a:lnTo>
                  <a:pt x="136719" y="736361"/>
                </a:lnTo>
                <a:lnTo>
                  <a:pt x="148121" y="731073"/>
                </a:lnTo>
                <a:lnTo>
                  <a:pt x="176676" y="717083"/>
                </a:lnTo>
                <a:lnTo>
                  <a:pt x="185564" y="711393"/>
                </a:lnTo>
                <a:lnTo>
                  <a:pt x="193642" y="704737"/>
                </a:lnTo>
                <a:lnTo>
                  <a:pt x="198463" y="700295"/>
                </a:lnTo>
                <a:lnTo>
                  <a:pt x="208900" y="690279"/>
                </a:lnTo>
                <a:lnTo>
                  <a:pt x="230965" y="66855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44"/>
          <p:cNvSpPr/>
          <p:nvPr/>
        </p:nvSpPr>
        <p:spPr>
          <a:xfrm>
            <a:off x="1280264" y="1363027"/>
            <a:ext cx="42759" cy="488634"/>
          </a:xfrm>
          <a:custGeom>
            <a:avLst/>
            <a:gdLst/>
            <a:ahLst/>
            <a:cxnLst/>
            <a:rect l="0" t="0" r="0" b="0"/>
            <a:pathLst>
              <a:path w="42759" h="488634">
                <a:moveTo>
                  <a:pt x="8468" y="0"/>
                </a:moveTo>
                <a:lnTo>
                  <a:pt x="248" y="0"/>
                </a:lnTo>
                <a:lnTo>
                  <a:pt x="0" y="4551"/>
                </a:lnTo>
                <a:lnTo>
                  <a:pt x="918" y="6844"/>
                </a:lnTo>
                <a:lnTo>
                  <a:pt x="2482" y="9325"/>
                </a:lnTo>
                <a:lnTo>
                  <a:pt x="4477" y="11932"/>
                </a:lnTo>
                <a:lnTo>
                  <a:pt x="5808" y="14622"/>
                </a:lnTo>
                <a:lnTo>
                  <a:pt x="6694" y="17368"/>
                </a:lnTo>
                <a:lnTo>
                  <a:pt x="7680" y="23912"/>
                </a:lnTo>
                <a:lnTo>
                  <a:pt x="8118" y="33170"/>
                </a:lnTo>
                <a:lnTo>
                  <a:pt x="9187" y="39258"/>
                </a:lnTo>
                <a:lnTo>
                  <a:pt x="10852" y="46175"/>
                </a:lnTo>
                <a:lnTo>
                  <a:pt x="12915" y="53643"/>
                </a:lnTo>
                <a:lnTo>
                  <a:pt x="14290" y="60527"/>
                </a:lnTo>
                <a:lnTo>
                  <a:pt x="15207" y="67021"/>
                </a:lnTo>
                <a:lnTo>
                  <a:pt x="16225" y="80270"/>
                </a:lnTo>
                <a:lnTo>
                  <a:pt x="16678" y="95683"/>
                </a:lnTo>
                <a:lnTo>
                  <a:pt x="17752" y="104746"/>
                </a:lnTo>
                <a:lnTo>
                  <a:pt x="19420" y="114598"/>
                </a:lnTo>
                <a:lnTo>
                  <a:pt x="21484" y="124976"/>
                </a:lnTo>
                <a:lnTo>
                  <a:pt x="22860" y="134753"/>
                </a:lnTo>
                <a:lnTo>
                  <a:pt x="23778" y="144128"/>
                </a:lnTo>
                <a:lnTo>
                  <a:pt x="24390" y="153235"/>
                </a:lnTo>
                <a:lnTo>
                  <a:pt x="24798" y="163117"/>
                </a:lnTo>
                <a:lnTo>
                  <a:pt x="25371" y="194275"/>
                </a:lnTo>
                <a:lnTo>
                  <a:pt x="25603" y="273016"/>
                </a:lnTo>
                <a:lnTo>
                  <a:pt x="26559" y="282976"/>
                </a:lnTo>
                <a:lnTo>
                  <a:pt x="28149" y="293425"/>
                </a:lnTo>
                <a:lnTo>
                  <a:pt x="30161" y="304202"/>
                </a:lnTo>
                <a:lnTo>
                  <a:pt x="30550" y="314244"/>
                </a:lnTo>
                <a:lnTo>
                  <a:pt x="29857" y="323796"/>
                </a:lnTo>
                <a:lnTo>
                  <a:pt x="28442" y="333021"/>
                </a:lnTo>
                <a:lnTo>
                  <a:pt x="27499" y="342029"/>
                </a:lnTo>
                <a:lnTo>
                  <a:pt x="26870" y="350892"/>
                </a:lnTo>
                <a:lnTo>
                  <a:pt x="26451" y="359658"/>
                </a:lnTo>
                <a:lnTo>
                  <a:pt x="27124" y="367407"/>
                </a:lnTo>
                <a:lnTo>
                  <a:pt x="28525" y="374478"/>
                </a:lnTo>
                <a:lnTo>
                  <a:pt x="30412" y="381097"/>
                </a:lnTo>
                <a:lnTo>
                  <a:pt x="31670" y="388367"/>
                </a:lnTo>
                <a:lnTo>
                  <a:pt x="32508" y="396072"/>
                </a:lnTo>
                <a:lnTo>
                  <a:pt x="33440" y="411299"/>
                </a:lnTo>
                <a:lnTo>
                  <a:pt x="33854" y="424417"/>
                </a:lnTo>
                <a:lnTo>
                  <a:pt x="34917" y="430582"/>
                </a:lnTo>
                <a:lnTo>
                  <a:pt x="36578" y="436597"/>
                </a:lnTo>
                <a:lnTo>
                  <a:pt x="38638" y="442512"/>
                </a:lnTo>
                <a:lnTo>
                  <a:pt x="40012" y="447408"/>
                </a:lnTo>
                <a:lnTo>
                  <a:pt x="40927" y="451625"/>
                </a:lnTo>
                <a:lnTo>
                  <a:pt x="42215" y="464650"/>
                </a:lnTo>
                <a:lnTo>
                  <a:pt x="42687" y="478983"/>
                </a:lnTo>
                <a:lnTo>
                  <a:pt x="42758" y="48863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45"/>
          <p:cNvSpPr/>
          <p:nvPr/>
        </p:nvSpPr>
        <p:spPr>
          <a:xfrm>
            <a:off x="1485902" y="1748789"/>
            <a:ext cx="60006" cy="34292"/>
          </a:xfrm>
          <a:custGeom>
            <a:avLst/>
            <a:gdLst/>
            <a:ahLst/>
            <a:cxnLst/>
            <a:rect l="0" t="0" r="0" b="0"/>
            <a:pathLst>
              <a:path w="60006" h="34292">
                <a:moveTo>
                  <a:pt x="8570" y="34291"/>
                </a:moveTo>
                <a:lnTo>
                  <a:pt x="7" y="34291"/>
                </a:lnTo>
                <a:lnTo>
                  <a:pt x="0" y="29740"/>
                </a:lnTo>
                <a:lnTo>
                  <a:pt x="952" y="28399"/>
                </a:lnTo>
                <a:lnTo>
                  <a:pt x="2539" y="27506"/>
                </a:lnTo>
                <a:lnTo>
                  <a:pt x="4549" y="26910"/>
                </a:lnTo>
                <a:lnTo>
                  <a:pt x="6842" y="25560"/>
                </a:lnTo>
                <a:lnTo>
                  <a:pt x="9323" y="23708"/>
                </a:lnTo>
                <a:lnTo>
                  <a:pt x="11930" y="21520"/>
                </a:lnTo>
                <a:lnTo>
                  <a:pt x="15572" y="20062"/>
                </a:lnTo>
                <a:lnTo>
                  <a:pt x="19906" y="19090"/>
                </a:lnTo>
                <a:lnTo>
                  <a:pt x="24700" y="18442"/>
                </a:lnTo>
                <a:lnTo>
                  <a:pt x="28848" y="17057"/>
                </a:lnTo>
                <a:lnTo>
                  <a:pt x="32566" y="15182"/>
                </a:lnTo>
                <a:lnTo>
                  <a:pt x="35997" y="12979"/>
                </a:lnTo>
                <a:lnTo>
                  <a:pt x="39237" y="10558"/>
                </a:lnTo>
                <a:lnTo>
                  <a:pt x="42350" y="7991"/>
                </a:lnTo>
                <a:lnTo>
                  <a:pt x="49639" y="1579"/>
                </a:lnTo>
                <a:lnTo>
                  <a:pt x="51189" y="1053"/>
                </a:lnTo>
                <a:lnTo>
                  <a:pt x="53175" y="702"/>
                </a:lnTo>
                <a:lnTo>
                  <a:pt x="6000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46"/>
          <p:cNvSpPr/>
          <p:nvPr/>
        </p:nvSpPr>
        <p:spPr>
          <a:xfrm>
            <a:off x="1571624" y="1380675"/>
            <a:ext cx="291466" cy="410857"/>
          </a:xfrm>
          <a:custGeom>
            <a:avLst/>
            <a:gdLst/>
            <a:ahLst/>
            <a:cxnLst/>
            <a:rect l="0" t="0" r="0" b="0"/>
            <a:pathLst>
              <a:path w="291466" h="410857">
                <a:moveTo>
                  <a:pt x="0" y="110940"/>
                </a:moveTo>
                <a:lnTo>
                  <a:pt x="0" y="90788"/>
                </a:lnTo>
                <a:lnTo>
                  <a:pt x="2540" y="82616"/>
                </a:lnTo>
                <a:lnTo>
                  <a:pt x="4551" y="77770"/>
                </a:lnTo>
                <a:lnTo>
                  <a:pt x="7797" y="73586"/>
                </a:lnTo>
                <a:lnTo>
                  <a:pt x="16483" y="66398"/>
                </a:lnTo>
                <a:lnTo>
                  <a:pt x="21466" y="62195"/>
                </a:lnTo>
                <a:lnTo>
                  <a:pt x="26693" y="57488"/>
                </a:lnTo>
                <a:lnTo>
                  <a:pt x="40612" y="44302"/>
                </a:lnTo>
                <a:lnTo>
                  <a:pt x="53848" y="31313"/>
                </a:lnTo>
                <a:lnTo>
                  <a:pt x="62350" y="25385"/>
                </a:lnTo>
                <a:lnTo>
                  <a:pt x="67285" y="22471"/>
                </a:lnTo>
                <a:lnTo>
                  <a:pt x="75307" y="16693"/>
                </a:lnTo>
                <a:lnTo>
                  <a:pt x="83000" y="10949"/>
                </a:lnTo>
                <a:lnTo>
                  <a:pt x="87719" y="8085"/>
                </a:lnTo>
                <a:lnTo>
                  <a:pt x="92769" y="5222"/>
                </a:lnTo>
                <a:lnTo>
                  <a:pt x="100921" y="2041"/>
                </a:lnTo>
                <a:lnTo>
                  <a:pt x="107719" y="628"/>
                </a:lnTo>
                <a:lnTo>
                  <a:pt x="113915" y="0"/>
                </a:lnTo>
                <a:lnTo>
                  <a:pt x="116901" y="785"/>
                </a:lnTo>
                <a:lnTo>
                  <a:pt x="125654" y="5488"/>
                </a:lnTo>
                <a:lnTo>
                  <a:pt x="131412" y="6922"/>
                </a:lnTo>
                <a:lnTo>
                  <a:pt x="133328" y="8257"/>
                </a:lnTo>
                <a:lnTo>
                  <a:pt x="134605" y="10099"/>
                </a:lnTo>
                <a:lnTo>
                  <a:pt x="135457" y="12280"/>
                </a:lnTo>
                <a:lnTo>
                  <a:pt x="143668" y="23577"/>
                </a:lnTo>
                <a:lnTo>
                  <a:pt x="148943" y="32742"/>
                </a:lnTo>
                <a:lnTo>
                  <a:pt x="151922" y="40625"/>
                </a:lnTo>
                <a:lnTo>
                  <a:pt x="153246" y="48256"/>
                </a:lnTo>
                <a:lnTo>
                  <a:pt x="153835" y="57998"/>
                </a:lnTo>
                <a:lnTo>
                  <a:pt x="154096" y="71217"/>
                </a:lnTo>
                <a:lnTo>
                  <a:pt x="154166" y="78743"/>
                </a:lnTo>
                <a:lnTo>
                  <a:pt x="153260" y="85665"/>
                </a:lnTo>
                <a:lnTo>
                  <a:pt x="149713" y="98436"/>
                </a:lnTo>
                <a:lnTo>
                  <a:pt x="134151" y="145637"/>
                </a:lnTo>
                <a:lnTo>
                  <a:pt x="131344" y="153121"/>
                </a:lnTo>
                <a:lnTo>
                  <a:pt x="128520" y="160016"/>
                </a:lnTo>
                <a:lnTo>
                  <a:pt x="125685" y="166517"/>
                </a:lnTo>
                <a:lnTo>
                  <a:pt x="122843" y="173709"/>
                </a:lnTo>
                <a:lnTo>
                  <a:pt x="117145" y="189319"/>
                </a:lnTo>
                <a:lnTo>
                  <a:pt x="108582" y="214173"/>
                </a:lnTo>
                <a:lnTo>
                  <a:pt x="104773" y="221672"/>
                </a:lnTo>
                <a:lnTo>
                  <a:pt x="100329" y="228576"/>
                </a:lnTo>
                <a:lnTo>
                  <a:pt x="91263" y="241327"/>
                </a:lnTo>
                <a:lnTo>
                  <a:pt x="84059" y="253345"/>
                </a:lnTo>
                <a:lnTo>
                  <a:pt x="80804" y="260169"/>
                </a:lnTo>
                <a:lnTo>
                  <a:pt x="77682" y="267576"/>
                </a:lnTo>
                <a:lnTo>
                  <a:pt x="74648" y="275371"/>
                </a:lnTo>
                <a:lnTo>
                  <a:pt x="70721" y="282473"/>
                </a:lnTo>
                <a:lnTo>
                  <a:pt x="66197" y="289113"/>
                </a:lnTo>
                <a:lnTo>
                  <a:pt x="61277" y="295444"/>
                </a:lnTo>
                <a:lnTo>
                  <a:pt x="57044" y="302523"/>
                </a:lnTo>
                <a:lnTo>
                  <a:pt x="53269" y="310099"/>
                </a:lnTo>
                <a:lnTo>
                  <a:pt x="46535" y="325185"/>
                </a:lnTo>
                <a:lnTo>
                  <a:pt x="40368" y="338240"/>
                </a:lnTo>
                <a:lnTo>
                  <a:pt x="31912" y="350392"/>
                </a:lnTo>
                <a:lnTo>
                  <a:pt x="26990" y="356299"/>
                </a:lnTo>
                <a:lnTo>
                  <a:pt x="18981" y="365403"/>
                </a:lnTo>
                <a:lnTo>
                  <a:pt x="15511" y="369165"/>
                </a:lnTo>
                <a:lnTo>
                  <a:pt x="13198" y="373577"/>
                </a:lnTo>
                <a:lnTo>
                  <a:pt x="10629" y="383560"/>
                </a:lnTo>
                <a:lnTo>
                  <a:pt x="9182" y="395339"/>
                </a:lnTo>
                <a:lnTo>
                  <a:pt x="10884" y="397694"/>
                </a:lnTo>
                <a:lnTo>
                  <a:pt x="13924" y="399264"/>
                </a:lnTo>
                <a:lnTo>
                  <a:pt x="17855" y="400311"/>
                </a:lnTo>
                <a:lnTo>
                  <a:pt x="24763" y="404014"/>
                </a:lnTo>
                <a:lnTo>
                  <a:pt x="27939" y="406335"/>
                </a:lnTo>
                <a:lnTo>
                  <a:pt x="34008" y="408914"/>
                </a:lnTo>
                <a:lnTo>
                  <a:pt x="41785" y="410060"/>
                </a:lnTo>
                <a:lnTo>
                  <a:pt x="47859" y="410366"/>
                </a:lnTo>
                <a:lnTo>
                  <a:pt x="61276" y="410705"/>
                </a:lnTo>
                <a:lnTo>
                  <a:pt x="73589" y="410856"/>
                </a:lnTo>
                <a:lnTo>
                  <a:pt x="80492" y="409944"/>
                </a:lnTo>
                <a:lnTo>
                  <a:pt x="87952" y="408383"/>
                </a:lnTo>
                <a:lnTo>
                  <a:pt x="95782" y="406390"/>
                </a:lnTo>
                <a:lnTo>
                  <a:pt x="104812" y="405062"/>
                </a:lnTo>
                <a:lnTo>
                  <a:pt x="114642" y="404176"/>
                </a:lnTo>
                <a:lnTo>
                  <a:pt x="125006" y="403586"/>
                </a:lnTo>
                <a:lnTo>
                  <a:pt x="133820" y="402239"/>
                </a:lnTo>
                <a:lnTo>
                  <a:pt x="141601" y="400389"/>
                </a:lnTo>
                <a:lnTo>
                  <a:pt x="148693" y="398204"/>
                </a:lnTo>
                <a:lnTo>
                  <a:pt x="157232" y="396746"/>
                </a:lnTo>
                <a:lnTo>
                  <a:pt x="166734" y="395775"/>
                </a:lnTo>
                <a:lnTo>
                  <a:pt x="176879" y="395127"/>
                </a:lnTo>
                <a:lnTo>
                  <a:pt x="186499" y="393743"/>
                </a:lnTo>
                <a:lnTo>
                  <a:pt x="195770" y="391868"/>
                </a:lnTo>
                <a:lnTo>
                  <a:pt x="204809" y="389665"/>
                </a:lnTo>
                <a:lnTo>
                  <a:pt x="212739" y="386291"/>
                </a:lnTo>
                <a:lnTo>
                  <a:pt x="219931" y="382138"/>
                </a:lnTo>
                <a:lnTo>
                  <a:pt x="226631" y="377463"/>
                </a:lnTo>
                <a:lnTo>
                  <a:pt x="233955" y="373395"/>
                </a:lnTo>
                <a:lnTo>
                  <a:pt x="241695" y="369729"/>
                </a:lnTo>
                <a:lnTo>
                  <a:pt x="249713" y="366334"/>
                </a:lnTo>
                <a:lnTo>
                  <a:pt x="256010" y="363117"/>
                </a:lnTo>
                <a:lnTo>
                  <a:pt x="261161" y="360021"/>
                </a:lnTo>
                <a:lnTo>
                  <a:pt x="269424" y="354040"/>
                </a:lnTo>
                <a:lnTo>
                  <a:pt x="276272" y="348207"/>
                </a:lnTo>
                <a:lnTo>
                  <a:pt x="279432" y="346270"/>
                </a:lnTo>
                <a:lnTo>
                  <a:pt x="282490" y="344979"/>
                </a:lnTo>
                <a:lnTo>
                  <a:pt x="291465" y="34239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47"/>
          <p:cNvSpPr/>
          <p:nvPr/>
        </p:nvSpPr>
        <p:spPr>
          <a:xfrm>
            <a:off x="1845944" y="1295639"/>
            <a:ext cx="221956" cy="537492"/>
          </a:xfrm>
          <a:custGeom>
            <a:avLst/>
            <a:gdLst/>
            <a:ahLst/>
            <a:cxnLst/>
            <a:rect l="0" t="0" r="0" b="0"/>
            <a:pathLst>
              <a:path w="221956" h="537492">
                <a:moveTo>
                  <a:pt x="0" y="7380"/>
                </a:moveTo>
                <a:lnTo>
                  <a:pt x="7381" y="7380"/>
                </a:lnTo>
                <a:lnTo>
                  <a:pt x="7779" y="6428"/>
                </a:lnTo>
                <a:lnTo>
                  <a:pt x="8468" y="0"/>
                </a:lnTo>
                <a:lnTo>
                  <a:pt x="9456" y="555"/>
                </a:lnTo>
                <a:lnTo>
                  <a:pt x="13093" y="3712"/>
                </a:lnTo>
                <a:lnTo>
                  <a:pt x="15396" y="4935"/>
                </a:lnTo>
                <a:lnTo>
                  <a:pt x="20495" y="6294"/>
                </a:lnTo>
                <a:lnTo>
                  <a:pt x="24141" y="7608"/>
                </a:lnTo>
                <a:lnTo>
                  <a:pt x="28477" y="9437"/>
                </a:lnTo>
                <a:lnTo>
                  <a:pt x="33272" y="11609"/>
                </a:lnTo>
                <a:lnTo>
                  <a:pt x="37422" y="14010"/>
                </a:lnTo>
                <a:lnTo>
                  <a:pt x="41141" y="16562"/>
                </a:lnTo>
                <a:lnTo>
                  <a:pt x="44572" y="19217"/>
                </a:lnTo>
                <a:lnTo>
                  <a:pt x="48765" y="22891"/>
                </a:lnTo>
                <a:lnTo>
                  <a:pt x="53465" y="27246"/>
                </a:lnTo>
                <a:lnTo>
                  <a:pt x="69182" y="42477"/>
                </a:lnTo>
                <a:lnTo>
                  <a:pt x="74696" y="47923"/>
                </a:lnTo>
                <a:lnTo>
                  <a:pt x="81230" y="53459"/>
                </a:lnTo>
                <a:lnTo>
                  <a:pt x="88444" y="59054"/>
                </a:lnTo>
                <a:lnTo>
                  <a:pt x="96110" y="64690"/>
                </a:lnTo>
                <a:lnTo>
                  <a:pt x="112248" y="76031"/>
                </a:lnTo>
                <a:lnTo>
                  <a:pt x="120552" y="81723"/>
                </a:lnTo>
                <a:lnTo>
                  <a:pt x="127993" y="88375"/>
                </a:lnTo>
                <a:lnTo>
                  <a:pt x="134859" y="95667"/>
                </a:lnTo>
                <a:lnTo>
                  <a:pt x="141341" y="103385"/>
                </a:lnTo>
                <a:lnTo>
                  <a:pt x="147568" y="111389"/>
                </a:lnTo>
                <a:lnTo>
                  <a:pt x="153624" y="119582"/>
                </a:lnTo>
                <a:lnTo>
                  <a:pt x="159566" y="127901"/>
                </a:lnTo>
                <a:lnTo>
                  <a:pt x="166385" y="136305"/>
                </a:lnTo>
                <a:lnTo>
                  <a:pt x="173788" y="144765"/>
                </a:lnTo>
                <a:lnTo>
                  <a:pt x="181582" y="153263"/>
                </a:lnTo>
                <a:lnTo>
                  <a:pt x="187729" y="161785"/>
                </a:lnTo>
                <a:lnTo>
                  <a:pt x="192781" y="170325"/>
                </a:lnTo>
                <a:lnTo>
                  <a:pt x="212282" y="209112"/>
                </a:lnTo>
                <a:lnTo>
                  <a:pt x="215817" y="219021"/>
                </a:lnTo>
                <a:lnTo>
                  <a:pt x="218173" y="228484"/>
                </a:lnTo>
                <a:lnTo>
                  <a:pt x="219744" y="237650"/>
                </a:lnTo>
                <a:lnTo>
                  <a:pt x="220791" y="247571"/>
                </a:lnTo>
                <a:lnTo>
                  <a:pt x="221489" y="257995"/>
                </a:lnTo>
                <a:lnTo>
                  <a:pt x="221955" y="268755"/>
                </a:lnTo>
                <a:lnTo>
                  <a:pt x="221312" y="278785"/>
                </a:lnTo>
                <a:lnTo>
                  <a:pt x="219932" y="288329"/>
                </a:lnTo>
                <a:lnTo>
                  <a:pt x="218059" y="297550"/>
                </a:lnTo>
                <a:lnTo>
                  <a:pt x="213438" y="317955"/>
                </a:lnTo>
                <a:lnTo>
                  <a:pt x="210872" y="328730"/>
                </a:lnTo>
                <a:lnTo>
                  <a:pt x="207257" y="338771"/>
                </a:lnTo>
                <a:lnTo>
                  <a:pt x="202941" y="348323"/>
                </a:lnTo>
                <a:lnTo>
                  <a:pt x="198159" y="357548"/>
                </a:lnTo>
                <a:lnTo>
                  <a:pt x="194019" y="366555"/>
                </a:lnTo>
                <a:lnTo>
                  <a:pt x="190306" y="375418"/>
                </a:lnTo>
                <a:lnTo>
                  <a:pt x="186879" y="384184"/>
                </a:lnTo>
                <a:lnTo>
                  <a:pt x="181736" y="392885"/>
                </a:lnTo>
                <a:lnTo>
                  <a:pt x="175450" y="401544"/>
                </a:lnTo>
                <a:lnTo>
                  <a:pt x="168402" y="410173"/>
                </a:lnTo>
                <a:lnTo>
                  <a:pt x="161798" y="418784"/>
                </a:lnTo>
                <a:lnTo>
                  <a:pt x="155491" y="427382"/>
                </a:lnTo>
                <a:lnTo>
                  <a:pt x="149381" y="435972"/>
                </a:lnTo>
                <a:lnTo>
                  <a:pt x="142450" y="443603"/>
                </a:lnTo>
                <a:lnTo>
                  <a:pt x="134972" y="450596"/>
                </a:lnTo>
                <a:lnTo>
                  <a:pt x="127129" y="457162"/>
                </a:lnTo>
                <a:lnTo>
                  <a:pt x="119043" y="463445"/>
                </a:lnTo>
                <a:lnTo>
                  <a:pt x="110794" y="469539"/>
                </a:lnTo>
                <a:lnTo>
                  <a:pt x="102438" y="475506"/>
                </a:lnTo>
                <a:lnTo>
                  <a:pt x="94962" y="481389"/>
                </a:lnTo>
                <a:lnTo>
                  <a:pt x="88073" y="487216"/>
                </a:lnTo>
                <a:lnTo>
                  <a:pt x="81576" y="493006"/>
                </a:lnTo>
                <a:lnTo>
                  <a:pt x="69276" y="504519"/>
                </a:lnTo>
                <a:lnTo>
                  <a:pt x="63329" y="510256"/>
                </a:lnTo>
                <a:lnTo>
                  <a:pt x="57459" y="515034"/>
                </a:lnTo>
                <a:lnTo>
                  <a:pt x="51642" y="519171"/>
                </a:lnTo>
                <a:lnTo>
                  <a:pt x="45858" y="522882"/>
                </a:lnTo>
                <a:lnTo>
                  <a:pt x="41049" y="525355"/>
                </a:lnTo>
                <a:lnTo>
                  <a:pt x="36892" y="527005"/>
                </a:lnTo>
                <a:lnTo>
                  <a:pt x="33167" y="528104"/>
                </a:lnTo>
                <a:lnTo>
                  <a:pt x="26489" y="531866"/>
                </a:lnTo>
                <a:lnTo>
                  <a:pt x="18991" y="537491"/>
                </a:lnTo>
                <a:lnTo>
                  <a:pt x="18376" y="537000"/>
                </a:lnTo>
                <a:lnTo>
                  <a:pt x="17966" y="535720"/>
                </a:lnTo>
                <a:lnTo>
                  <a:pt x="17307" y="531373"/>
                </a:lnTo>
                <a:lnTo>
                  <a:pt x="23069" y="523671"/>
                </a:lnTo>
                <a:lnTo>
                  <a:pt x="25718" y="51315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48"/>
          <p:cNvSpPr/>
          <p:nvPr/>
        </p:nvSpPr>
        <p:spPr>
          <a:xfrm>
            <a:off x="2103224" y="1071915"/>
            <a:ext cx="154202" cy="231105"/>
          </a:xfrm>
          <a:custGeom>
            <a:avLst/>
            <a:gdLst/>
            <a:ahLst/>
            <a:cxnLst/>
            <a:rect l="0" t="0" r="0" b="0"/>
            <a:pathLst>
              <a:path w="154202" h="231105">
                <a:moveTo>
                  <a:pt x="8468" y="8220"/>
                </a:moveTo>
                <a:lnTo>
                  <a:pt x="8468" y="0"/>
                </a:lnTo>
                <a:lnTo>
                  <a:pt x="3917" y="4302"/>
                </a:lnTo>
                <a:lnTo>
                  <a:pt x="1087" y="7059"/>
                </a:lnTo>
                <a:lnTo>
                  <a:pt x="425" y="10244"/>
                </a:lnTo>
                <a:lnTo>
                  <a:pt x="131" y="15787"/>
                </a:lnTo>
                <a:lnTo>
                  <a:pt x="0" y="24600"/>
                </a:lnTo>
                <a:lnTo>
                  <a:pt x="918" y="29618"/>
                </a:lnTo>
                <a:lnTo>
                  <a:pt x="2482" y="34867"/>
                </a:lnTo>
                <a:lnTo>
                  <a:pt x="4477" y="40272"/>
                </a:lnTo>
                <a:lnTo>
                  <a:pt x="6760" y="44828"/>
                </a:lnTo>
                <a:lnTo>
                  <a:pt x="9235" y="48818"/>
                </a:lnTo>
                <a:lnTo>
                  <a:pt x="11837" y="52430"/>
                </a:lnTo>
                <a:lnTo>
                  <a:pt x="14524" y="56743"/>
                </a:lnTo>
                <a:lnTo>
                  <a:pt x="17268" y="61524"/>
                </a:lnTo>
                <a:lnTo>
                  <a:pt x="22856" y="71915"/>
                </a:lnTo>
                <a:lnTo>
                  <a:pt x="37056" y="99769"/>
                </a:lnTo>
                <a:lnTo>
                  <a:pt x="40862" y="105447"/>
                </a:lnTo>
                <a:lnTo>
                  <a:pt x="45304" y="111138"/>
                </a:lnTo>
                <a:lnTo>
                  <a:pt x="50170" y="116837"/>
                </a:lnTo>
                <a:lnTo>
                  <a:pt x="55320" y="122541"/>
                </a:lnTo>
                <a:lnTo>
                  <a:pt x="66121" y="133959"/>
                </a:lnTo>
                <a:lnTo>
                  <a:pt x="82912" y="151097"/>
                </a:lnTo>
                <a:lnTo>
                  <a:pt x="87625" y="156811"/>
                </a:lnTo>
                <a:lnTo>
                  <a:pt x="91719" y="162526"/>
                </a:lnTo>
                <a:lnTo>
                  <a:pt x="95401" y="168240"/>
                </a:lnTo>
                <a:lnTo>
                  <a:pt x="98809" y="173003"/>
                </a:lnTo>
                <a:lnTo>
                  <a:pt x="102032" y="177130"/>
                </a:lnTo>
                <a:lnTo>
                  <a:pt x="105134" y="180834"/>
                </a:lnTo>
                <a:lnTo>
                  <a:pt x="109107" y="185208"/>
                </a:lnTo>
                <a:lnTo>
                  <a:pt x="118602" y="195149"/>
                </a:lnTo>
                <a:lnTo>
                  <a:pt x="139547" y="216420"/>
                </a:lnTo>
                <a:lnTo>
                  <a:pt x="142527" y="218457"/>
                </a:lnTo>
                <a:lnTo>
                  <a:pt x="145465" y="219816"/>
                </a:lnTo>
                <a:lnTo>
                  <a:pt x="148377" y="220721"/>
                </a:lnTo>
                <a:lnTo>
                  <a:pt x="150318" y="222277"/>
                </a:lnTo>
                <a:lnTo>
                  <a:pt x="151612" y="224267"/>
                </a:lnTo>
                <a:lnTo>
                  <a:pt x="154201" y="23110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49"/>
          <p:cNvSpPr/>
          <p:nvPr/>
        </p:nvSpPr>
        <p:spPr>
          <a:xfrm>
            <a:off x="2068829" y="1071562"/>
            <a:ext cx="248604" cy="205741"/>
          </a:xfrm>
          <a:custGeom>
            <a:avLst/>
            <a:gdLst/>
            <a:ahLst/>
            <a:cxnLst/>
            <a:rect l="0" t="0" r="0" b="0"/>
            <a:pathLst>
              <a:path w="248604" h="205741">
                <a:moveTo>
                  <a:pt x="248603" y="0"/>
                </a:moveTo>
                <a:lnTo>
                  <a:pt x="248603" y="12770"/>
                </a:lnTo>
                <a:lnTo>
                  <a:pt x="246698" y="15181"/>
                </a:lnTo>
                <a:lnTo>
                  <a:pt x="239502" y="20400"/>
                </a:lnTo>
                <a:lnTo>
                  <a:pt x="236820" y="24077"/>
                </a:lnTo>
                <a:lnTo>
                  <a:pt x="235033" y="28434"/>
                </a:lnTo>
                <a:lnTo>
                  <a:pt x="233841" y="33243"/>
                </a:lnTo>
                <a:lnTo>
                  <a:pt x="231142" y="38355"/>
                </a:lnTo>
                <a:lnTo>
                  <a:pt x="227437" y="43667"/>
                </a:lnTo>
                <a:lnTo>
                  <a:pt x="223063" y="49114"/>
                </a:lnTo>
                <a:lnTo>
                  <a:pt x="217289" y="54650"/>
                </a:lnTo>
                <a:lnTo>
                  <a:pt x="210582" y="60246"/>
                </a:lnTo>
                <a:lnTo>
                  <a:pt x="203253" y="65882"/>
                </a:lnTo>
                <a:lnTo>
                  <a:pt x="195510" y="71544"/>
                </a:lnTo>
                <a:lnTo>
                  <a:pt x="179286" y="82915"/>
                </a:lnTo>
                <a:lnTo>
                  <a:pt x="128523" y="117162"/>
                </a:lnTo>
                <a:lnTo>
                  <a:pt x="119972" y="123828"/>
                </a:lnTo>
                <a:lnTo>
                  <a:pt x="111414" y="131129"/>
                </a:lnTo>
                <a:lnTo>
                  <a:pt x="102851" y="138855"/>
                </a:lnTo>
                <a:lnTo>
                  <a:pt x="94285" y="144957"/>
                </a:lnTo>
                <a:lnTo>
                  <a:pt x="85717" y="149978"/>
                </a:lnTo>
                <a:lnTo>
                  <a:pt x="77147" y="154278"/>
                </a:lnTo>
                <a:lnTo>
                  <a:pt x="69529" y="159049"/>
                </a:lnTo>
                <a:lnTo>
                  <a:pt x="62546" y="164136"/>
                </a:lnTo>
                <a:lnTo>
                  <a:pt x="55985" y="169431"/>
                </a:lnTo>
                <a:lnTo>
                  <a:pt x="49706" y="173914"/>
                </a:lnTo>
                <a:lnTo>
                  <a:pt x="43615" y="177855"/>
                </a:lnTo>
                <a:lnTo>
                  <a:pt x="37649" y="181435"/>
                </a:lnTo>
                <a:lnTo>
                  <a:pt x="32720" y="184774"/>
                </a:lnTo>
                <a:lnTo>
                  <a:pt x="28481" y="187953"/>
                </a:lnTo>
                <a:lnTo>
                  <a:pt x="24702" y="191024"/>
                </a:lnTo>
                <a:lnTo>
                  <a:pt x="20278" y="194025"/>
                </a:lnTo>
                <a:lnTo>
                  <a:pt x="15424" y="196977"/>
                </a:lnTo>
                <a:lnTo>
                  <a:pt x="0" y="2057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50"/>
          <p:cNvSpPr/>
          <p:nvPr/>
        </p:nvSpPr>
        <p:spPr>
          <a:xfrm>
            <a:off x="2788920" y="1345882"/>
            <a:ext cx="17145" cy="394336"/>
          </a:xfrm>
          <a:custGeom>
            <a:avLst/>
            <a:gdLst/>
            <a:ahLst/>
            <a:cxnLst/>
            <a:rect l="0" t="0" r="0" b="0"/>
            <a:pathLst>
              <a:path w="17145" h="394336">
                <a:moveTo>
                  <a:pt x="17144" y="0"/>
                </a:moveTo>
                <a:lnTo>
                  <a:pt x="9764" y="0"/>
                </a:lnTo>
                <a:lnTo>
                  <a:pt x="9366" y="953"/>
                </a:lnTo>
                <a:lnTo>
                  <a:pt x="8925" y="4551"/>
                </a:lnTo>
                <a:lnTo>
                  <a:pt x="7855" y="7796"/>
                </a:lnTo>
                <a:lnTo>
                  <a:pt x="6189" y="11865"/>
                </a:lnTo>
                <a:lnTo>
                  <a:pt x="4126" y="16483"/>
                </a:lnTo>
                <a:lnTo>
                  <a:pt x="2750" y="20513"/>
                </a:lnTo>
                <a:lnTo>
                  <a:pt x="1833" y="24153"/>
                </a:lnTo>
                <a:lnTo>
                  <a:pt x="1222" y="27532"/>
                </a:lnTo>
                <a:lnTo>
                  <a:pt x="815" y="32642"/>
                </a:lnTo>
                <a:lnTo>
                  <a:pt x="543" y="38907"/>
                </a:lnTo>
                <a:lnTo>
                  <a:pt x="161" y="58835"/>
                </a:lnTo>
                <a:lnTo>
                  <a:pt x="0" y="200538"/>
                </a:lnTo>
                <a:lnTo>
                  <a:pt x="952" y="210844"/>
                </a:lnTo>
                <a:lnTo>
                  <a:pt x="2540" y="220573"/>
                </a:lnTo>
                <a:lnTo>
                  <a:pt x="4550" y="229916"/>
                </a:lnTo>
                <a:lnTo>
                  <a:pt x="5891" y="239003"/>
                </a:lnTo>
                <a:lnTo>
                  <a:pt x="6785" y="247918"/>
                </a:lnTo>
                <a:lnTo>
                  <a:pt x="7380" y="256718"/>
                </a:lnTo>
                <a:lnTo>
                  <a:pt x="7778" y="265443"/>
                </a:lnTo>
                <a:lnTo>
                  <a:pt x="8219" y="282757"/>
                </a:lnTo>
                <a:lnTo>
                  <a:pt x="8551" y="334161"/>
                </a:lnTo>
                <a:lnTo>
                  <a:pt x="8572" y="388566"/>
                </a:lnTo>
                <a:lnTo>
                  <a:pt x="9524" y="390489"/>
                </a:lnTo>
                <a:lnTo>
                  <a:pt x="11112" y="391771"/>
                </a:lnTo>
                <a:lnTo>
                  <a:pt x="17144" y="3943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51"/>
          <p:cNvSpPr/>
          <p:nvPr/>
        </p:nvSpPr>
        <p:spPr>
          <a:xfrm>
            <a:off x="2557462" y="1543050"/>
            <a:ext cx="300039" cy="68581"/>
          </a:xfrm>
          <a:custGeom>
            <a:avLst/>
            <a:gdLst/>
            <a:ahLst/>
            <a:cxnLst/>
            <a:rect l="0" t="0" r="0" b="0"/>
            <a:pathLst>
              <a:path w="300039" h="68581">
                <a:moveTo>
                  <a:pt x="0" y="68580"/>
                </a:moveTo>
                <a:lnTo>
                  <a:pt x="0" y="61199"/>
                </a:lnTo>
                <a:lnTo>
                  <a:pt x="952" y="60801"/>
                </a:lnTo>
                <a:lnTo>
                  <a:pt x="4551" y="60360"/>
                </a:lnTo>
                <a:lnTo>
                  <a:pt x="6844" y="59290"/>
                </a:lnTo>
                <a:lnTo>
                  <a:pt x="9325" y="57624"/>
                </a:lnTo>
                <a:lnTo>
                  <a:pt x="11932" y="55561"/>
                </a:lnTo>
                <a:lnTo>
                  <a:pt x="15574" y="54185"/>
                </a:lnTo>
                <a:lnTo>
                  <a:pt x="30755" y="51297"/>
                </a:lnTo>
                <a:lnTo>
                  <a:pt x="37649" y="49438"/>
                </a:lnTo>
                <a:lnTo>
                  <a:pt x="52928" y="44832"/>
                </a:lnTo>
                <a:lnTo>
                  <a:pt x="94494" y="31315"/>
                </a:lnTo>
                <a:lnTo>
                  <a:pt x="102048" y="29449"/>
                </a:lnTo>
                <a:lnTo>
                  <a:pt x="108990" y="28205"/>
                </a:lnTo>
                <a:lnTo>
                  <a:pt x="115522" y="27376"/>
                </a:lnTo>
                <a:lnTo>
                  <a:pt x="123687" y="26823"/>
                </a:lnTo>
                <a:lnTo>
                  <a:pt x="132941" y="26454"/>
                </a:lnTo>
                <a:lnTo>
                  <a:pt x="142920" y="26209"/>
                </a:lnTo>
                <a:lnTo>
                  <a:pt x="151477" y="25092"/>
                </a:lnTo>
                <a:lnTo>
                  <a:pt x="159087" y="23395"/>
                </a:lnTo>
                <a:lnTo>
                  <a:pt x="166066" y="21312"/>
                </a:lnTo>
                <a:lnTo>
                  <a:pt x="173575" y="19923"/>
                </a:lnTo>
                <a:lnTo>
                  <a:pt x="181440" y="18997"/>
                </a:lnTo>
                <a:lnTo>
                  <a:pt x="189540" y="18379"/>
                </a:lnTo>
                <a:lnTo>
                  <a:pt x="196845" y="17015"/>
                </a:lnTo>
                <a:lnTo>
                  <a:pt x="203620" y="15153"/>
                </a:lnTo>
                <a:lnTo>
                  <a:pt x="210042" y="12960"/>
                </a:lnTo>
                <a:lnTo>
                  <a:pt x="217180" y="11497"/>
                </a:lnTo>
                <a:lnTo>
                  <a:pt x="224797" y="10522"/>
                </a:lnTo>
                <a:lnTo>
                  <a:pt x="232732" y="9872"/>
                </a:lnTo>
                <a:lnTo>
                  <a:pt x="239927" y="9439"/>
                </a:lnTo>
                <a:lnTo>
                  <a:pt x="253002" y="8957"/>
                </a:lnTo>
                <a:lnTo>
                  <a:pt x="259155" y="7876"/>
                </a:lnTo>
                <a:lnTo>
                  <a:pt x="265163" y="6203"/>
                </a:lnTo>
                <a:lnTo>
                  <a:pt x="271073" y="4135"/>
                </a:lnTo>
                <a:lnTo>
                  <a:pt x="276917" y="2757"/>
                </a:lnTo>
                <a:lnTo>
                  <a:pt x="282719" y="1838"/>
                </a:lnTo>
                <a:lnTo>
                  <a:pt x="30003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52"/>
          <p:cNvSpPr/>
          <p:nvPr/>
        </p:nvSpPr>
        <p:spPr>
          <a:xfrm>
            <a:off x="3191827" y="1285875"/>
            <a:ext cx="34257" cy="445771"/>
          </a:xfrm>
          <a:custGeom>
            <a:avLst/>
            <a:gdLst/>
            <a:ahLst/>
            <a:cxnLst/>
            <a:rect l="0" t="0" r="0" b="0"/>
            <a:pathLst>
              <a:path w="34257" h="445771">
                <a:moveTo>
                  <a:pt x="0" y="0"/>
                </a:moveTo>
                <a:lnTo>
                  <a:pt x="0" y="28692"/>
                </a:lnTo>
                <a:lnTo>
                  <a:pt x="952" y="32463"/>
                </a:lnTo>
                <a:lnTo>
                  <a:pt x="2540" y="36882"/>
                </a:lnTo>
                <a:lnTo>
                  <a:pt x="4551" y="41733"/>
                </a:lnTo>
                <a:lnTo>
                  <a:pt x="5891" y="46872"/>
                </a:lnTo>
                <a:lnTo>
                  <a:pt x="6785" y="52203"/>
                </a:lnTo>
                <a:lnTo>
                  <a:pt x="7381" y="57662"/>
                </a:lnTo>
                <a:lnTo>
                  <a:pt x="8731" y="64158"/>
                </a:lnTo>
                <a:lnTo>
                  <a:pt x="10583" y="71347"/>
                </a:lnTo>
                <a:lnTo>
                  <a:pt x="12770" y="78997"/>
                </a:lnTo>
                <a:lnTo>
                  <a:pt x="14229" y="86955"/>
                </a:lnTo>
                <a:lnTo>
                  <a:pt x="15201" y="95117"/>
                </a:lnTo>
                <a:lnTo>
                  <a:pt x="15849" y="103416"/>
                </a:lnTo>
                <a:lnTo>
                  <a:pt x="17233" y="111806"/>
                </a:lnTo>
                <a:lnTo>
                  <a:pt x="19109" y="120258"/>
                </a:lnTo>
                <a:lnTo>
                  <a:pt x="21312" y="128749"/>
                </a:lnTo>
                <a:lnTo>
                  <a:pt x="22780" y="137268"/>
                </a:lnTo>
                <a:lnTo>
                  <a:pt x="23760" y="145804"/>
                </a:lnTo>
                <a:lnTo>
                  <a:pt x="24412" y="154353"/>
                </a:lnTo>
                <a:lnTo>
                  <a:pt x="25800" y="163861"/>
                </a:lnTo>
                <a:lnTo>
                  <a:pt x="27678" y="174011"/>
                </a:lnTo>
                <a:lnTo>
                  <a:pt x="29881" y="184587"/>
                </a:lnTo>
                <a:lnTo>
                  <a:pt x="31351" y="194495"/>
                </a:lnTo>
                <a:lnTo>
                  <a:pt x="32331" y="203958"/>
                </a:lnTo>
                <a:lnTo>
                  <a:pt x="32984" y="213125"/>
                </a:lnTo>
                <a:lnTo>
                  <a:pt x="33419" y="222093"/>
                </a:lnTo>
                <a:lnTo>
                  <a:pt x="33903" y="239678"/>
                </a:lnTo>
                <a:lnTo>
                  <a:pt x="34256" y="298814"/>
                </a:lnTo>
                <a:lnTo>
                  <a:pt x="33315" y="307795"/>
                </a:lnTo>
                <a:lnTo>
                  <a:pt x="31735" y="316639"/>
                </a:lnTo>
                <a:lnTo>
                  <a:pt x="29729" y="325392"/>
                </a:lnTo>
                <a:lnTo>
                  <a:pt x="29344" y="334086"/>
                </a:lnTo>
                <a:lnTo>
                  <a:pt x="30040" y="342738"/>
                </a:lnTo>
                <a:lnTo>
                  <a:pt x="31457" y="351365"/>
                </a:lnTo>
                <a:lnTo>
                  <a:pt x="31449" y="359973"/>
                </a:lnTo>
                <a:lnTo>
                  <a:pt x="30491" y="368569"/>
                </a:lnTo>
                <a:lnTo>
                  <a:pt x="28900" y="377158"/>
                </a:lnTo>
                <a:lnTo>
                  <a:pt x="27839" y="384788"/>
                </a:lnTo>
                <a:lnTo>
                  <a:pt x="27132" y="391780"/>
                </a:lnTo>
                <a:lnTo>
                  <a:pt x="26346" y="403677"/>
                </a:lnTo>
                <a:lnTo>
                  <a:pt x="25997" y="412139"/>
                </a:lnTo>
                <a:lnTo>
                  <a:pt x="24951" y="415729"/>
                </a:lnTo>
                <a:lnTo>
                  <a:pt x="23302" y="419075"/>
                </a:lnTo>
                <a:lnTo>
                  <a:pt x="21250" y="422258"/>
                </a:lnTo>
                <a:lnTo>
                  <a:pt x="19881" y="425333"/>
                </a:lnTo>
                <a:lnTo>
                  <a:pt x="18969" y="428335"/>
                </a:lnTo>
                <a:lnTo>
                  <a:pt x="17956" y="434211"/>
                </a:lnTo>
                <a:lnTo>
                  <a:pt x="17145" y="4457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53"/>
          <p:cNvSpPr/>
          <p:nvPr/>
        </p:nvSpPr>
        <p:spPr>
          <a:xfrm>
            <a:off x="3560445" y="1388744"/>
            <a:ext cx="282893" cy="60009"/>
          </a:xfrm>
          <a:custGeom>
            <a:avLst/>
            <a:gdLst/>
            <a:ahLst/>
            <a:cxnLst/>
            <a:rect l="0" t="0" r="0" b="0"/>
            <a:pathLst>
              <a:path w="282893" h="60009">
                <a:moveTo>
                  <a:pt x="0" y="60008"/>
                </a:moveTo>
                <a:lnTo>
                  <a:pt x="0" y="55457"/>
                </a:lnTo>
                <a:lnTo>
                  <a:pt x="952" y="54117"/>
                </a:lnTo>
                <a:lnTo>
                  <a:pt x="2540" y="53223"/>
                </a:lnTo>
                <a:lnTo>
                  <a:pt x="6843" y="52230"/>
                </a:lnTo>
                <a:lnTo>
                  <a:pt x="11931" y="51789"/>
                </a:lnTo>
                <a:lnTo>
                  <a:pt x="14622" y="50718"/>
                </a:lnTo>
                <a:lnTo>
                  <a:pt x="17368" y="49053"/>
                </a:lnTo>
                <a:lnTo>
                  <a:pt x="20150" y="46989"/>
                </a:lnTo>
                <a:lnTo>
                  <a:pt x="24864" y="45614"/>
                </a:lnTo>
                <a:lnTo>
                  <a:pt x="30863" y="44697"/>
                </a:lnTo>
                <a:lnTo>
                  <a:pt x="37720" y="44086"/>
                </a:lnTo>
                <a:lnTo>
                  <a:pt x="45149" y="42726"/>
                </a:lnTo>
                <a:lnTo>
                  <a:pt x="52959" y="40866"/>
                </a:lnTo>
                <a:lnTo>
                  <a:pt x="61024" y="38674"/>
                </a:lnTo>
                <a:lnTo>
                  <a:pt x="69257" y="37213"/>
                </a:lnTo>
                <a:lnTo>
                  <a:pt x="77604" y="36239"/>
                </a:lnTo>
                <a:lnTo>
                  <a:pt x="86026" y="35589"/>
                </a:lnTo>
                <a:lnTo>
                  <a:pt x="94498" y="34204"/>
                </a:lnTo>
                <a:lnTo>
                  <a:pt x="103003" y="32328"/>
                </a:lnTo>
                <a:lnTo>
                  <a:pt x="111532" y="30125"/>
                </a:lnTo>
                <a:lnTo>
                  <a:pt x="119121" y="27703"/>
                </a:lnTo>
                <a:lnTo>
                  <a:pt x="126086" y="25136"/>
                </a:lnTo>
                <a:lnTo>
                  <a:pt x="132635" y="22473"/>
                </a:lnTo>
                <a:lnTo>
                  <a:pt x="139858" y="20697"/>
                </a:lnTo>
                <a:lnTo>
                  <a:pt x="147531" y="19513"/>
                </a:lnTo>
                <a:lnTo>
                  <a:pt x="155504" y="18724"/>
                </a:lnTo>
                <a:lnTo>
                  <a:pt x="163677" y="17245"/>
                </a:lnTo>
                <a:lnTo>
                  <a:pt x="171982" y="15307"/>
                </a:lnTo>
                <a:lnTo>
                  <a:pt x="180377" y="13062"/>
                </a:lnTo>
                <a:lnTo>
                  <a:pt x="187879" y="11566"/>
                </a:lnTo>
                <a:lnTo>
                  <a:pt x="194785" y="10568"/>
                </a:lnTo>
                <a:lnTo>
                  <a:pt x="201293" y="9903"/>
                </a:lnTo>
                <a:lnTo>
                  <a:pt x="208491" y="9460"/>
                </a:lnTo>
                <a:lnTo>
                  <a:pt x="224107" y="8967"/>
                </a:lnTo>
                <a:lnTo>
                  <a:pt x="231320" y="7883"/>
                </a:lnTo>
                <a:lnTo>
                  <a:pt x="238033" y="6208"/>
                </a:lnTo>
                <a:lnTo>
                  <a:pt x="244414" y="4139"/>
                </a:lnTo>
                <a:lnTo>
                  <a:pt x="250572" y="2760"/>
                </a:lnTo>
                <a:lnTo>
                  <a:pt x="256583" y="1840"/>
                </a:lnTo>
                <a:lnTo>
                  <a:pt x="262495" y="1227"/>
                </a:lnTo>
                <a:lnTo>
                  <a:pt x="267389" y="818"/>
                </a:lnTo>
                <a:lnTo>
                  <a:pt x="275367" y="364"/>
                </a:lnTo>
                <a:lnTo>
                  <a:pt x="28289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54"/>
          <p:cNvSpPr/>
          <p:nvPr/>
        </p:nvSpPr>
        <p:spPr>
          <a:xfrm>
            <a:off x="3560445" y="1517332"/>
            <a:ext cx="334328" cy="60009"/>
          </a:xfrm>
          <a:custGeom>
            <a:avLst/>
            <a:gdLst/>
            <a:ahLst/>
            <a:cxnLst/>
            <a:rect l="0" t="0" r="0" b="0"/>
            <a:pathLst>
              <a:path w="334328" h="60009">
                <a:moveTo>
                  <a:pt x="0" y="60008"/>
                </a:moveTo>
                <a:lnTo>
                  <a:pt x="17321" y="60008"/>
                </a:lnTo>
                <a:lnTo>
                  <a:pt x="22025" y="59055"/>
                </a:lnTo>
                <a:lnTo>
                  <a:pt x="27065" y="57468"/>
                </a:lnTo>
                <a:lnTo>
                  <a:pt x="32331" y="55457"/>
                </a:lnTo>
                <a:lnTo>
                  <a:pt x="38699" y="54116"/>
                </a:lnTo>
                <a:lnTo>
                  <a:pt x="45801" y="53223"/>
                </a:lnTo>
                <a:lnTo>
                  <a:pt x="53394" y="52627"/>
                </a:lnTo>
                <a:lnTo>
                  <a:pt x="62266" y="51277"/>
                </a:lnTo>
                <a:lnTo>
                  <a:pt x="71991" y="49425"/>
                </a:lnTo>
                <a:lnTo>
                  <a:pt x="82283" y="47237"/>
                </a:lnTo>
                <a:lnTo>
                  <a:pt x="92003" y="44827"/>
                </a:lnTo>
                <a:lnTo>
                  <a:pt x="101340" y="42267"/>
                </a:lnTo>
                <a:lnTo>
                  <a:pt x="110423" y="39608"/>
                </a:lnTo>
                <a:lnTo>
                  <a:pt x="121240" y="37835"/>
                </a:lnTo>
                <a:lnTo>
                  <a:pt x="133214" y="36654"/>
                </a:lnTo>
                <a:lnTo>
                  <a:pt x="145959" y="35866"/>
                </a:lnTo>
                <a:lnTo>
                  <a:pt x="158266" y="34388"/>
                </a:lnTo>
                <a:lnTo>
                  <a:pt x="170281" y="32450"/>
                </a:lnTo>
                <a:lnTo>
                  <a:pt x="182100" y="30206"/>
                </a:lnTo>
                <a:lnTo>
                  <a:pt x="192837" y="27757"/>
                </a:lnTo>
                <a:lnTo>
                  <a:pt x="202853" y="25172"/>
                </a:lnTo>
                <a:lnTo>
                  <a:pt x="212387" y="22497"/>
                </a:lnTo>
                <a:lnTo>
                  <a:pt x="221602" y="20713"/>
                </a:lnTo>
                <a:lnTo>
                  <a:pt x="230602" y="19524"/>
                </a:lnTo>
                <a:lnTo>
                  <a:pt x="239459" y="18731"/>
                </a:lnTo>
                <a:lnTo>
                  <a:pt x="248222" y="17250"/>
                </a:lnTo>
                <a:lnTo>
                  <a:pt x="256921" y="15310"/>
                </a:lnTo>
                <a:lnTo>
                  <a:pt x="265578" y="13064"/>
                </a:lnTo>
                <a:lnTo>
                  <a:pt x="274207" y="11567"/>
                </a:lnTo>
                <a:lnTo>
                  <a:pt x="282817" y="10569"/>
                </a:lnTo>
                <a:lnTo>
                  <a:pt x="291415" y="9903"/>
                </a:lnTo>
                <a:lnTo>
                  <a:pt x="299051" y="8507"/>
                </a:lnTo>
                <a:lnTo>
                  <a:pt x="306047" y="6624"/>
                </a:lnTo>
                <a:lnTo>
                  <a:pt x="312616" y="4416"/>
                </a:lnTo>
                <a:lnTo>
                  <a:pt x="317948" y="2944"/>
                </a:lnTo>
                <a:lnTo>
                  <a:pt x="322455" y="1963"/>
                </a:lnTo>
                <a:lnTo>
                  <a:pt x="33432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55"/>
          <p:cNvSpPr/>
          <p:nvPr/>
        </p:nvSpPr>
        <p:spPr>
          <a:xfrm>
            <a:off x="3934162" y="1217339"/>
            <a:ext cx="269221" cy="394174"/>
          </a:xfrm>
          <a:custGeom>
            <a:avLst/>
            <a:gdLst/>
            <a:ahLst/>
            <a:cxnLst/>
            <a:rect l="0" t="0" r="0" b="0"/>
            <a:pathLst>
              <a:path w="269221" h="394174">
                <a:moveTo>
                  <a:pt x="46335" y="77108"/>
                </a:moveTo>
                <a:lnTo>
                  <a:pt x="72124" y="51319"/>
                </a:lnTo>
                <a:lnTo>
                  <a:pt x="76863" y="47533"/>
                </a:lnTo>
                <a:lnTo>
                  <a:pt x="81927" y="44056"/>
                </a:lnTo>
                <a:lnTo>
                  <a:pt x="87208" y="40786"/>
                </a:lnTo>
                <a:lnTo>
                  <a:pt x="92634" y="37653"/>
                </a:lnTo>
                <a:lnTo>
                  <a:pt x="103742" y="31633"/>
                </a:lnTo>
                <a:lnTo>
                  <a:pt x="110324" y="28694"/>
                </a:lnTo>
                <a:lnTo>
                  <a:pt x="117569" y="25782"/>
                </a:lnTo>
                <a:lnTo>
                  <a:pt x="125257" y="22888"/>
                </a:lnTo>
                <a:lnTo>
                  <a:pt x="132287" y="20006"/>
                </a:lnTo>
                <a:lnTo>
                  <a:pt x="138879" y="17133"/>
                </a:lnTo>
                <a:lnTo>
                  <a:pt x="145179" y="14264"/>
                </a:lnTo>
                <a:lnTo>
                  <a:pt x="152235" y="11400"/>
                </a:lnTo>
                <a:lnTo>
                  <a:pt x="159798" y="8538"/>
                </a:lnTo>
                <a:lnTo>
                  <a:pt x="167697" y="5677"/>
                </a:lnTo>
                <a:lnTo>
                  <a:pt x="174868" y="3770"/>
                </a:lnTo>
                <a:lnTo>
                  <a:pt x="181554" y="2498"/>
                </a:lnTo>
                <a:lnTo>
                  <a:pt x="187916" y="1651"/>
                </a:lnTo>
                <a:lnTo>
                  <a:pt x="193110" y="1086"/>
                </a:lnTo>
                <a:lnTo>
                  <a:pt x="201421" y="458"/>
                </a:lnTo>
                <a:lnTo>
                  <a:pt x="205923" y="290"/>
                </a:lnTo>
                <a:lnTo>
                  <a:pt x="220409" y="55"/>
                </a:lnTo>
                <a:lnTo>
                  <a:pt x="227841" y="0"/>
                </a:lnTo>
                <a:lnTo>
                  <a:pt x="232109" y="937"/>
                </a:lnTo>
                <a:lnTo>
                  <a:pt x="236860" y="2515"/>
                </a:lnTo>
                <a:lnTo>
                  <a:pt x="241931" y="4519"/>
                </a:lnTo>
                <a:lnTo>
                  <a:pt x="245313" y="6808"/>
                </a:lnTo>
                <a:lnTo>
                  <a:pt x="247567" y="9286"/>
                </a:lnTo>
                <a:lnTo>
                  <a:pt x="249070" y="11891"/>
                </a:lnTo>
                <a:lnTo>
                  <a:pt x="251024" y="13628"/>
                </a:lnTo>
                <a:lnTo>
                  <a:pt x="253280" y="14785"/>
                </a:lnTo>
                <a:lnTo>
                  <a:pt x="255736" y="15557"/>
                </a:lnTo>
                <a:lnTo>
                  <a:pt x="258325" y="17977"/>
                </a:lnTo>
                <a:lnTo>
                  <a:pt x="263743" y="25745"/>
                </a:lnTo>
                <a:lnTo>
                  <a:pt x="266786" y="33007"/>
                </a:lnTo>
                <a:lnTo>
                  <a:pt x="267597" y="36278"/>
                </a:lnTo>
                <a:lnTo>
                  <a:pt x="267186" y="40363"/>
                </a:lnTo>
                <a:lnTo>
                  <a:pt x="264188" y="49982"/>
                </a:lnTo>
                <a:lnTo>
                  <a:pt x="262221" y="60607"/>
                </a:lnTo>
                <a:lnTo>
                  <a:pt x="260395" y="71679"/>
                </a:lnTo>
                <a:lnTo>
                  <a:pt x="256407" y="82950"/>
                </a:lnTo>
                <a:lnTo>
                  <a:pt x="253058" y="89575"/>
                </a:lnTo>
                <a:lnTo>
                  <a:pt x="248921" y="96850"/>
                </a:lnTo>
                <a:lnTo>
                  <a:pt x="244257" y="104557"/>
                </a:lnTo>
                <a:lnTo>
                  <a:pt x="239243" y="111600"/>
                </a:lnTo>
                <a:lnTo>
                  <a:pt x="233995" y="118200"/>
                </a:lnTo>
                <a:lnTo>
                  <a:pt x="228592" y="124505"/>
                </a:lnTo>
                <a:lnTo>
                  <a:pt x="223085" y="131566"/>
                </a:lnTo>
                <a:lnTo>
                  <a:pt x="217508" y="139131"/>
                </a:lnTo>
                <a:lnTo>
                  <a:pt x="206232" y="155156"/>
                </a:lnTo>
                <a:lnTo>
                  <a:pt x="194870" y="171804"/>
                </a:lnTo>
                <a:lnTo>
                  <a:pt x="188221" y="179291"/>
                </a:lnTo>
                <a:lnTo>
                  <a:pt x="180931" y="186188"/>
                </a:lnTo>
                <a:lnTo>
                  <a:pt x="173213" y="192690"/>
                </a:lnTo>
                <a:lnTo>
                  <a:pt x="165211" y="199883"/>
                </a:lnTo>
                <a:lnTo>
                  <a:pt x="148698" y="215495"/>
                </a:lnTo>
                <a:lnTo>
                  <a:pt x="140295" y="222706"/>
                </a:lnTo>
                <a:lnTo>
                  <a:pt x="131835" y="229418"/>
                </a:lnTo>
                <a:lnTo>
                  <a:pt x="123337" y="235798"/>
                </a:lnTo>
                <a:lnTo>
                  <a:pt x="114815" y="242909"/>
                </a:lnTo>
                <a:lnTo>
                  <a:pt x="106276" y="250507"/>
                </a:lnTo>
                <a:lnTo>
                  <a:pt x="90121" y="265617"/>
                </a:lnTo>
                <a:lnTo>
                  <a:pt x="64227" y="290839"/>
                </a:lnTo>
                <a:lnTo>
                  <a:pt x="58263" y="296748"/>
                </a:lnTo>
                <a:lnTo>
                  <a:pt x="52382" y="303545"/>
                </a:lnTo>
                <a:lnTo>
                  <a:pt x="46556" y="310933"/>
                </a:lnTo>
                <a:lnTo>
                  <a:pt x="40767" y="318717"/>
                </a:lnTo>
                <a:lnTo>
                  <a:pt x="35003" y="324858"/>
                </a:lnTo>
                <a:lnTo>
                  <a:pt x="29256" y="329905"/>
                </a:lnTo>
                <a:lnTo>
                  <a:pt x="23519" y="334222"/>
                </a:lnTo>
                <a:lnTo>
                  <a:pt x="18742" y="339005"/>
                </a:lnTo>
                <a:lnTo>
                  <a:pt x="10894" y="349399"/>
                </a:lnTo>
                <a:lnTo>
                  <a:pt x="4230" y="357829"/>
                </a:lnTo>
                <a:lnTo>
                  <a:pt x="1121" y="361410"/>
                </a:lnTo>
                <a:lnTo>
                  <a:pt x="0" y="364750"/>
                </a:lnTo>
                <a:lnTo>
                  <a:pt x="205" y="367930"/>
                </a:lnTo>
                <a:lnTo>
                  <a:pt x="2020" y="374002"/>
                </a:lnTo>
                <a:lnTo>
                  <a:pt x="2827" y="379876"/>
                </a:lnTo>
                <a:lnTo>
                  <a:pt x="3995" y="381823"/>
                </a:lnTo>
                <a:lnTo>
                  <a:pt x="5725" y="383122"/>
                </a:lnTo>
                <a:lnTo>
                  <a:pt x="7833" y="383987"/>
                </a:lnTo>
                <a:lnTo>
                  <a:pt x="15348" y="389756"/>
                </a:lnTo>
                <a:lnTo>
                  <a:pt x="19009" y="391267"/>
                </a:lnTo>
                <a:lnTo>
                  <a:pt x="23356" y="392275"/>
                </a:lnTo>
                <a:lnTo>
                  <a:pt x="28158" y="392947"/>
                </a:lnTo>
                <a:lnTo>
                  <a:pt x="33264" y="393395"/>
                </a:lnTo>
                <a:lnTo>
                  <a:pt x="38574" y="393693"/>
                </a:lnTo>
                <a:lnTo>
                  <a:pt x="44018" y="393892"/>
                </a:lnTo>
                <a:lnTo>
                  <a:pt x="65334" y="394173"/>
                </a:lnTo>
                <a:lnTo>
                  <a:pt x="73288" y="393259"/>
                </a:lnTo>
                <a:lnTo>
                  <a:pt x="81449" y="391698"/>
                </a:lnTo>
                <a:lnTo>
                  <a:pt x="89747" y="389705"/>
                </a:lnTo>
                <a:lnTo>
                  <a:pt x="98136" y="388376"/>
                </a:lnTo>
                <a:lnTo>
                  <a:pt x="106587" y="387490"/>
                </a:lnTo>
                <a:lnTo>
                  <a:pt x="115078" y="386899"/>
                </a:lnTo>
                <a:lnTo>
                  <a:pt x="123596" y="385553"/>
                </a:lnTo>
                <a:lnTo>
                  <a:pt x="132132" y="383703"/>
                </a:lnTo>
                <a:lnTo>
                  <a:pt x="140681" y="381517"/>
                </a:lnTo>
                <a:lnTo>
                  <a:pt x="149237" y="380060"/>
                </a:lnTo>
                <a:lnTo>
                  <a:pt x="157799" y="379089"/>
                </a:lnTo>
                <a:lnTo>
                  <a:pt x="166364" y="378441"/>
                </a:lnTo>
                <a:lnTo>
                  <a:pt x="173980" y="377057"/>
                </a:lnTo>
                <a:lnTo>
                  <a:pt x="180962" y="375181"/>
                </a:lnTo>
                <a:lnTo>
                  <a:pt x="187521" y="372978"/>
                </a:lnTo>
                <a:lnTo>
                  <a:pt x="193799" y="371510"/>
                </a:lnTo>
                <a:lnTo>
                  <a:pt x="199889" y="370531"/>
                </a:lnTo>
                <a:lnTo>
                  <a:pt x="205855" y="369878"/>
                </a:lnTo>
                <a:lnTo>
                  <a:pt x="212689" y="368491"/>
                </a:lnTo>
                <a:lnTo>
                  <a:pt x="220103" y="366613"/>
                </a:lnTo>
                <a:lnTo>
                  <a:pt x="227902" y="364409"/>
                </a:lnTo>
                <a:lnTo>
                  <a:pt x="234055" y="362939"/>
                </a:lnTo>
                <a:lnTo>
                  <a:pt x="239110" y="361960"/>
                </a:lnTo>
                <a:lnTo>
                  <a:pt x="243431" y="361307"/>
                </a:lnTo>
                <a:lnTo>
                  <a:pt x="248217" y="359919"/>
                </a:lnTo>
                <a:lnTo>
                  <a:pt x="253313" y="358041"/>
                </a:lnTo>
                <a:lnTo>
                  <a:pt x="269220" y="35142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56"/>
          <p:cNvSpPr/>
          <p:nvPr/>
        </p:nvSpPr>
        <p:spPr>
          <a:xfrm>
            <a:off x="4213799" y="1148715"/>
            <a:ext cx="306507" cy="453836"/>
          </a:xfrm>
          <a:custGeom>
            <a:avLst/>
            <a:gdLst/>
            <a:ahLst/>
            <a:cxnLst/>
            <a:rect l="0" t="0" r="0" b="0"/>
            <a:pathLst>
              <a:path w="306507" h="453836">
                <a:moveTo>
                  <a:pt x="246758" y="0"/>
                </a:moveTo>
                <a:lnTo>
                  <a:pt x="231157" y="0"/>
                </a:lnTo>
                <a:lnTo>
                  <a:pt x="227760" y="2540"/>
                </a:lnTo>
                <a:lnTo>
                  <a:pt x="222122" y="7796"/>
                </a:lnTo>
                <a:lnTo>
                  <a:pt x="213266" y="16482"/>
                </a:lnTo>
                <a:lnTo>
                  <a:pt x="208238" y="20513"/>
                </a:lnTo>
                <a:lnTo>
                  <a:pt x="202981" y="24153"/>
                </a:lnTo>
                <a:lnTo>
                  <a:pt x="197570" y="27532"/>
                </a:lnTo>
                <a:lnTo>
                  <a:pt x="192059" y="31689"/>
                </a:lnTo>
                <a:lnTo>
                  <a:pt x="186480" y="36366"/>
                </a:lnTo>
                <a:lnTo>
                  <a:pt x="180855" y="41389"/>
                </a:lnTo>
                <a:lnTo>
                  <a:pt x="169526" y="52050"/>
                </a:lnTo>
                <a:lnTo>
                  <a:pt x="163837" y="57560"/>
                </a:lnTo>
                <a:lnTo>
                  <a:pt x="158139" y="64091"/>
                </a:lnTo>
                <a:lnTo>
                  <a:pt x="152437" y="71302"/>
                </a:lnTo>
                <a:lnTo>
                  <a:pt x="146730" y="78967"/>
                </a:lnTo>
                <a:lnTo>
                  <a:pt x="140067" y="86934"/>
                </a:lnTo>
                <a:lnTo>
                  <a:pt x="132769" y="95104"/>
                </a:lnTo>
                <a:lnTo>
                  <a:pt x="125045" y="103407"/>
                </a:lnTo>
                <a:lnTo>
                  <a:pt x="117991" y="111801"/>
                </a:lnTo>
                <a:lnTo>
                  <a:pt x="111383" y="120253"/>
                </a:lnTo>
                <a:lnTo>
                  <a:pt x="105073" y="128746"/>
                </a:lnTo>
                <a:lnTo>
                  <a:pt x="98009" y="137266"/>
                </a:lnTo>
                <a:lnTo>
                  <a:pt x="90442" y="145803"/>
                </a:lnTo>
                <a:lnTo>
                  <a:pt x="82540" y="154352"/>
                </a:lnTo>
                <a:lnTo>
                  <a:pt x="75367" y="163861"/>
                </a:lnTo>
                <a:lnTo>
                  <a:pt x="68680" y="174011"/>
                </a:lnTo>
                <a:lnTo>
                  <a:pt x="56169" y="194495"/>
                </a:lnTo>
                <a:lnTo>
                  <a:pt x="44260" y="213125"/>
                </a:lnTo>
                <a:lnTo>
                  <a:pt x="38417" y="223045"/>
                </a:lnTo>
                <a:lnTo>
                  <a:pt x="32616" y="233469"/>
                </a:lnTo>
                <a:lnTo>
                  <a:pt x="26844" y="244229"/>
                </a:lnTo>
                <a:lnTo>
                  <a:pt x="22044" y="255211"/>
                </a:lnTo>
                <a:lnTo>
                  <a:pt x="17891" y="266343"/>
                </a:lnTo>
                <a:lnTo>
                  <a:pt x="4382" y="307034"/>
                </a:lnTo>
                <a:lnTo>
                  <a:pt x="2307" y="316132"/>
                </a:lnTo>
                <a:lnTo>
                  <a:pt x="923" y="325054"/>
                </a:lnTo>
                <a:lnTo>
                  <a:pt x="0" y="333860"/>
                </a:lnTo>
                <a:lnTo>
                  <a:pt x="338" y="342588"/>
                </a:lnTo>
                <a:lnTo>
                  <a:pt x="1516" y="351265"/>
                </a:lnTo>
                <a:lnTo>
                  <a:pt x="3253" y="359906"/>
                </a:lnTo>
                <a:lnTo>
                  <a:pt x="5364" y="368525"/>
                </a:lnTo>
                <a:lnTo>
                  <a:pt x="7724" y="377128"/>
                </a:lnTo>
                <a:lnTo>
                  <a:pt x="10249" y="385721"/>
                </a:lnTo>
                <a:lnTo>
                  <a:pt x="12886" y="393355"/>
                </a:lnTo>
                <a:lnTo>
                  <a:pt x="18355" y="406917"/>
                </a:lnTo>
                <a:lnTo>
                  <a:pt x="22099" y="412247"/>
                </a:lnTo>
                <a:lnTo>
                  <a:pt x="31339" y="420711"/>
                </a:lnTo>
                <a:lnTo>
                  <a:pt x="36471" y="424301"/>
                </a:lnTo>
                <a:lnTo>
                  <a:pt x="41797" y="427647"/>
                </a:lnTo>
                <a:lnTo>
                  <a:pt x="47252" y="430831"/>
                </a:lnTo>
                <a:lnTo>
                  <a:pt x="52794" y="433905"/>
                </a:lnTo>
                <a:lnTo>
                  <a:pt x="64032" y="439862"/>
                </a:lnTo>
                <a:lnTo>
                  <a:pt x="70648" y="442783"/>
                </a:lnTo>
                <a:lnTo>
                  <a:pt x="77916" y="445684"/>
                </a:lnTo>
                <a:lnTo>
                  <a:pt x="85619" y="448570"/>
                </a:lnTo>
                <a:lnTo>
                  <a:pt x="93612" y="450494"/>
                </a:lnTo>
                <a:lnTo>
                  <a:pt x="101798" y="451777"/>
                </a:lnTo>
                <a:lnTo>
                  <a:pt x="110113" y="452632"/>
                </a:lnTo>
                <a:lnTo>
                  <a:pt x="117561" y="453202"/>
                </a:lnTo>
                <a:lnTo>
                  <a:pt x="124432" y="453582"/>
                </a:lnTo>
                <a:lnTo>
                  <a:pt x="130917" y="453835"/>
                </a:lnTo>
                <a:lnTo>
                  <a:pt x="139051" y="453052"/>
                </a:lnTo>
                <a:lnTo>
                  <a:pt x="148283" y="451577"/>
                </a:lnTo>
                <a:lnTo>
                  <a:pt x="158248" y="449641"/>
                </a:lnTo>
                <a:lnTo>
                  <a:pt x="167749" y="447398"/>
                </a:lnTo>
                <a:lnTo>
                  <a:pt x="176941" y="444950"/>
                </a:lnTo>
                <a:lnTo>
                  <a:pt x="194773" y="439690"/>
                </a:lnTo>
                <a:lnTo>
                  <a:pt x="212224" y="434178"/>
                </a:lnTo>
                <a:lnTo>
                  <a:pt x="219925" y="431374"/>
                </a:lnTo>
                <a:lnTo>
                  <a:pt x="226964" y="428553"/>
                </a:lnTo>
                <a:lnTo>
                  <a:pt x="233562" y="425719"/>
                </a:lnTo>
                <a:lnTo>
                  <a:pt x="240819" y="421925"/>
                </a:lnTo>
                <a:lnTo>
                  <a:pt x="248513" y="417491"/>
                </a:lnTo>
                <a:lnTo>
                  <a:pt x="256501" y="412629"/>
                </a:lnTo>
                <a:lnTo>
                  <a:pt x="262778" y="408436"/>
                </a:lnTo>
                <a:lnTo>
                  <a:pt x="272293" y="401237"/>
                </a:lnTo>
                <a:lnTo>
                  <a:pt x="279697" y="392322"/>
                </a:lnTo>
                <a:lnTo>
                  <a:pt x="283005" y="387278"/>
                </a:lnTo>
                <a:lnTo>
                  <a:pt x="291760" y="379133"/>
                </a:lnTo>
                <a:lnTo>
                  <a:pt x="296762" y="375628"/>
                </a:lnTo>
                <a:lnTo>
                  <a:pt x="300096" y="371386"/>
                </a:lnTo>
                <a:lnTo>
                  <a:pt x="302320" y="366653"/>
                </a:lnTo>
                <a:lnTo>
                  <a:pt x="305449" y="353430"/>
                </a:lnTo>
                <a:lnTo>
                  <a:pt x="306506" y="340429"/>
                </a:lnTo>
                <a:lnTo>
                  <a:pt x="305639" y="337442"/>
                </a:lnTo>
                <a:lnTo>
                  <a:pt x="302138" y="331584"/>
                </a:lnTo>
                <a:lnTo>
                  <a:pt x="294811" y="322931"/>
                </a:lnTo>
                <a:lnTo>
                  <a:pt x="292128" y="321015"/>
                </a:lnTo>
                <a:lnTo>
                  <a:pt x="286608" y="318885"/>
                </a:lnTo>
                <a:lnTo>
                  <a:pt x="278145" y="317687"/>
                </a:lnTo>
                <a:lnTo>
                  <a:pt x="269915" y="319946"/>
                </a:lnTo>
                <a:lnTo>
                  <a:pt x="265053" y="321882"/>
                </a:lnTo>
                <a:lnTo>
                  <a:pt x="258955" y="323173"/>
                </a:lnTo>
                <a:lnTo>
                  <a:pt x="252032" y="324034"/>
                </a:lnTo>
                <a:lnTo>
                  <a:pt x="244559" y="324607"/>
                </a:lnTo>
                <a:lnTo>
                  <a:pt x="236720" y="326895"/>
                </a:lnTo>
                <a:lnTo>
                  <a:pt x="228636" y="330325"/>
                </a:lnTo>
                <a:lnTo>
                  <a:pt x="220389" y="334516"/>
                </a:lnTo>
                <a:lnTo>
                  <a:pt x="212034" y="338263"/>
                </a:lnTo>
                <a:lnTo>
                  <a:pt x="203606" y="341714"/>
                </a:lnTo>
                <a:lnTo>
                  <a:pt x="195130" y="344966"/>
                </a:lnTo>
                <a:lnTo>
                  <a:pt x="186622" y="349040"/>
                </a:lnTo>
                <a:lnTo>
                  <a:pt x="178092" y="353661"/>
                </a:lnTo>
                <a:lnTo>
                  <a:pt x="169548" y="358646"/>
                </a:lnTo>
                <a:lnTo>
                  <a:pt x="161948" y="363875"/>
                </a:lnTo>
                <a:lnTo>
                  <a:pt x="154975" y="369266"/>
                </a:lnTo>
                <a:lnTo>
                  <a:pt x="148422" y="374764"/>
                </a:lnTo>
                <a:lnTo>
                  <a:pt x="142148" y="379383"/>
                </a:lnTo>
                <a:lnTo>
                  <a:pt x="136061" y="383414"/>
                </a:lnTo>
                <a:lnTo>
                  <a:pt x="130097" y="387054"/>
                </a:lnTo>
                <a:lnTo>
                  <a:pt x="124217" y="391386"/>
                </a:lnTo>
                <a:lnTo>
                  <a:pt x="118391" y="396179"/>
                </a:lnTo>
                <a:lnTo>
                  <a:pt x="112603" y="401279"/>
                </a:lnTo>
                <a:lnTo>
                  <a:pt x="106171" y="409486"/>
                </a:lnTo>
                <a:lnTo>
                  <a:pt x="102360" y="416308"/>
                </a:lnTo>
                <a:lnTo>
                  <a:pt x="95811" y="425504"/>
                </a:lnTo>
                <a:lnTo>
                  <a:pt x="93946" y="431365"/>
                </a:lnTo>
                <a:lnTo>
                  <a:pt x="94401" y="434262"/>
                </a:lnTo>
                <a:lnTo>
                  <a:pt x="101026" y="4457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57"/>
          <p:cNvSpPr/>
          <p:nvPr/>
        </p:nvSpPr>
        <p:spPr>
          <a:xfrm>
            <a:off x="1481295" y="900217"/>
            <a:ext cx="158910" cy="158803"/>
          </a:xfrm>
          <a:custGeom>
            <a:avLst/>
            <a:gdLst/>
            <a:ahLst/>
            <a:cxnLst/>
            <a:rect l="0" t="0" r="0" b="0"/>
            <a:pathLst>
              <a:path w="158910" h="158803">
                <a:moveTo>
                  <a:pt x="107474" y="17040"/>
                </a:moveTo>
                <a:lnTo>
                  <a:pt x="107474" y="12489"/>
                </a:lnTo>
                <a:lnTo>
                  <a:pt x="106522" y="11149"/>
                </a:lnTo>
                <a:lnTo>
                  <a:pt x="104934" y="10255"/>
                </a:lnTo>
                <a:lnTo>
                  <a:pt x="100094" y="8821"/>
                </a:lnTo>
                <a:lnTo>
                  <a:pt x="96891" y="8625"/>
                </a:lnTo>
                <a:lnTo>
                  <a:pt x="94704" y="8572"/>
                </a:lnTo>
                <a:lnTo>
                  <a:pt x="93246" y="7585"/>
                </a:lnTo>
                <a:lnTo>
                  <a:pt x="92274" y="5974"/>
                </a:lnTo>
                <a:lnTo>
                  <a:pt x="90713" y="1096"/>
                </a:lnTo>
                <a:lnTo>
                  <a:pt x="89633" y="696"/>
                </a:lnTo>
                <a:lnTo>
                  <a:pt x="85892" y="251"/>
                </a:lnTo>
                <a:lnTo>
                  <a:pt x="81055" y="53"/>
                </a:lnTo>
                <a:lnTo>
                  <a:pt x="78431" y="0"/>
                </a:lnTo>
                <a:lnTo>
                  <a:pt x="75730" y="918"/>
                </a:lnTo>
                <a:lnTo>
                  <a:pt x="72976" y="2482"/>
                </a:lnTo>
                <a:lnTo>
                  <a:pt x="70188" y="4477"/>
                </a:lnTo>
                <a:lnTo>
                  <a:pt x="67377" y="5807"/>
                </a:lnTo>
                <a:lnTo>
                  <a:pt x="64550" y="6694"/>
                </a:lnTo>
                <a:lnTo>
                  <a:pt x="61713" y="7285"/>
                </a:lnTo>
                <a:lnTo>
                  <a:pt x="58870" y="8632"/>
                </a:lnTo>
                <a:lnTo>
                  <a:pt x="56021" y="10482"/>
                </a:lnTo>
                <a:lnTo>
                  <a:pt x="53170" y="12668"/>
                </a:lnTo>
                <a:lnTo>
                  <a:pt x="50316" y="15078"/>
                </a:lnTo>
                <a:lnTo>
                  <a:pt x="47462" y="17637"/>
                </a:lnTo>
                <a:lnTo>
                  <a:pt x="44606" y="20295"/>
                </a:lnTo>
                <a:lnTo>
                  <a:pt x="41750" y="23973"/>
                </a:lnTo>
                <a:lnTo>
                  <a:pt x="38893" y="28329"/>
                </a:lnTo>
                <a:lnTo>
                  <a:pt x="36036" y="33139"/>
                </a:lnTo>
                <a:lnTo>
                  <a:pt x="33179" y="37298"/>
                </a:lnTo>
                <a:lnTo>
                  <a:pt x="30321" y="41023"/>
                </a:lnTo>
                <a:lnTo>
                  <a:pt x="27464" y="44458"/>
                </a:lnTo>
                <a:lnTo>
                  <a:pt x="24607" y="48654"/>
                </a:lnTo>
                <a:lnTo>
                  <a:pt x="21749" y="53356"/>
                </a:lnTo>
                <a:lnTo>
                  <a:pt x="18892" y="58396"/>
                </a:lnTo>
                <a:lnTo>
                  <a:pt x="16034" y="62708"/>
                </a:lnTo>
                <a:lnTo>
                  <a:pt x="13177" y="66535"/>
                </a:lnTo>
                <a:lnTo>
                  <a:pt x="10319" y="70039"/>
                </a:lnTo>
                <a:lnTo>
                  <a:pt x="8415" y="74280"/>
                </a:lnTo>
                <a:lnTo>
                  <a:pt x="7144" y="79013"/>
                </a:lnTo>
                <a:lnTo>
                  <a:pt x="6298" y="84073"/>
                </a:lnTo>
                <a:lnTo>
                  <a:pt x="4781" y="88399"/>
                </a:lnTo>
                <a:lnTo>
                  <a:pt x="2817" y="92235"/>
                </a:lnTo>
                <a:lnTo>
                  <a:pt x="555" y="95745"/>
                </a:lnTo>
                <a:lnTo>
                  <a:pt x="0" y="99990"/>
                </a:lnTo>
                <a:lnTo>
                  <a:pt x="582" y="104725"/>
                </a:lnTo>
                <a:lnTo>
                  <a:pt x="1923" y="109787"/>
                </a:lnTo>
                <a:lnTo>
                  <a:pt x="2817" y="114114"/>
                </a:lnTo>
                <a:lnTo>
                  <a:pt x="3413" y="117951"/>
                </a:lnTo>
                <a:lnTo>
                  <a:pt x="3810" y="121461"/>
                </a:lnTo>
                <a:lnTo>
                  <a:pt x="4075" y="124754"/>
                </a:lnTo>
                <a:lnTo>
                  <a:pt x="4251" y="127902"/>
                </a:lnTo>
                <a:lnTo>
                  <a:pt x="4369" y="130953"/>
                </a:lnTo>
                <a:lnTo>
                  <a:pt x="5400" y="133939"/>
                </a:lnTo>
                <a:lnTo>
                  <a:pt x="7040" y="136883"/>
                </a:lnTo>
                <a:lnTo>
                  <a:pt x="9086" y="139798"/>
                </a:lnTo>
                <a:lnTo>
                  <a:pt x="10449" y="142694"/>
                </a:lnTo>
                <a:lnTo>
                  <a:pt x="11358" y="145577"/>
                </a:lnTo>
                <a:lnTo>
                  <a:pt x="11965" y="148451"/>
                </a:lnTo>
                <a:lnTo>
                  <a:pt x="14274" y="150367"/>
                </a:lnTo>
                <a:lnTo>
                  <a:pt x="17718" y="151645"/>
                </a:lnTo>
                <a:lnTo>
                  <a:pt x="21919" y="152497"/>
                </a:lnTo>
                <a:lnTo>
                  <a:pt x="24720" y="154017"/>
                </a:lnTo>
                <a:lnTo>
                  <a:pt x="26588" y="155983"/>
                </a:lnTo>
                <a:lnTo>
                  <a:pt x="27832" y="158246"/>
                </a:lnTo>
                <a:lnTo>
                  <a:pt x="29615" y="158802"/>
                </a:lnTo>
                <a:lnTo>
                  <a:pt x="31756" y="158221"/>
                </a:lnTo>
                <a:lnTo>
                  <a:pt x="34135" y="156881"/>
                </a:lnTo>
                <a:lnTo>
                  <a:pt x="36674" y="155987"/>
                </a:lnTo>
                <a:lnTo>
                  <a:pt x="39319" y="155391"/>
                </a:lnTo>
                <a:lnTo>
                  <a:pt x="42035" y="154994"/>
                </a:lnTo>
                <a:lnTo>
                  <a:pt x="44798" y="153777"/>
                </a:lnTo>
                <a:lnTo>
                  <a:pt x="47593" y="152013"/>
                </a:lnTo>
                <a:lnTo>
                  <a:pt x="50408" y="149884"/>
                </a:lnTo>
                <a:lnTo>
                  <a:pt x="53238" y="147513"/>
                </a:lnTo>
                <a:lnTo>
                  <a:pt x="56077" y="144980"/>
                </a:lnTo>
                <a:lnTo>
                  <a:pt x="58922" y="142338"/>
                </a:lnTo>
                <a:lnTo>
                  <a:pt x="61771" y="140577"/>
                </a:lnTo>
                <a:lnTo>
                  <a:pt x="64623" y="139403"/>
                </a:lnTo>
                <a:lnTo>
                  <a:pt x="67477" y="138620"/>
                </a:lnTo>
                <a:lnTo>
                  <a:pt x="70332" y="136194"/>
                </a:lnTo>
                <a:lnTo>
                  <a:pt x="73188" y="132671"/>
                </a:lnTo>
                <a:lnTo>
                  <a:pt x="76044" y="128417"/>
                </a:lnTo>
                <a:lnTo>
                  <a:pt x="78901" y="124629"/>
                </a:lnTo>
                <a:lnTo>
                  <a:pt x="81758" y="121151"/>
                </a:lnTo>
                <a:lnTo>
                  <a:pt x="84615" y="117880"/>
                </a:lnTo>
                <a:lnTo>
                  <a:pt x="87472" y="113794"/>
                </a:lnTo>
                <a:lnTo>
                  <a:pt x="90330" y="109165"/>
                </a:lnTo>
                <a:lnTo>
                  <a:pt x="93187" y="104174"/>
                </a:lnTo>
                <a:lnTo>
                  <a:pt x="96045" y="99895"/>
                </a:lnTo>
                <a:lnTo>
                  <a:pt x="98902" y="96089"/>
                </a:lnTo>
                <a:lnTo>
                  <a:pt x="101760" y="92599"/>
                </a:lnTo>
                <a:lnTo>
                  <a:pt x="104617" y="88368"/>
                </a:lnTo>
                <a:lnTo>
                  <a:pt x="107474" y="83642"/>
                </a:lnTo>
                <a:lnTo>
                  <a:pt x="110332" y="78586"/>
                </a:lnTo>
                <a:lnTo>
                  <a:pt x="112237" y="74263"/>
                </a:lnTo>
                <a:lnTo>
                  <a:pt x="113507" y="70429"/>
                </a:lnTo>
                <a:lnTo>
                  <a:pt x="114354" y="66920"/>
                </a:lnTo>
                <a:lnTo>
                  <a:pt x="115871" y="62676"/>
                </a:lnTo>
                <a:lnTo>
                  <a:pt x="117834" y="57941"/>
                </a:lnTo>
                <a:lnTo>
                  <a:pt x="120096" y="52880"/>
                </a:lnTo>
                <a:lnTo>
                  <a:pt x="121604" y="48553"/>
                </a:lnTo>
                <a:lnTo>
                  <a:pt x="122609" y="44716"/>
                </a:lnTo>
                <a:lnTo>
                  <a:pt x="123279" y="41206"/>
                </a:lnTo>
                <a:lnTo>
                  <a:pt x="123726" y="37913"/>
                </a:lnTo>
                <a:lnTo>
                  <a:pt x="124024" y="34765"/>
                </a:lnTo>
                <a:lnTo>
                  <a:pt x="124222" y="31714"/>
                </a:lnTo>
                <a:lnTo>
                  <a:pt x="125307" y="28728"/>
                </a:lnTo>
                <a:lnTo>
                  <a:pt x="126983" y="25785"/>
                </a:lnTo>
                <a:lnTo>
                  <a:pt x="129053" y="22870"/>
                </a:lnTo>
                <a:lnTo>
                  <a:pt x="129480" y="20926"/>
                </a:lnTo>
                <a:lnTo>
                  <a:pt x="128812" y="19631"/>
                </a:lnTo>
                <a:lnTo>
                  <a:pt x="127415" y="18767"/>
                </a:lnTo>
                <a:lnTo>
                  <a:pt x="126483" y="17239"/>
                </a:lnTo>
                <a:lnTo>
                  <a:pt x="125448" y="13001"/>
                </a:lnTo>
                <a:lnTo>
                  <a:pt x="124219" y="11490"/>
                </a:lnTo>
                <a:lnTo>
                  <a:pt x="122448" y="10482"/>
                </a:lnTo>
                <a:lnTo>
                  <a:pt x="116422" y="8585"/>
                </a:lnTo>
                <a:lnTo>
                  <a:pt x="116158" y="13053"/>
                </a:lnTo>
                <a:lnTo>
                  <a:pt x="116080" y="20410"/>
                </a:lnTo>
                <a:lnTo>
                  <a:pt x="115116" y="23096"/>
                </a:lnTo>
                <a:lnTo>
                  <a:pt x="113522" y="25840"/>
                </a:lnTo>
                <a:lnTo>
                  <a:pt x="111506" y="28622"/>
                </a:lnTo>
                <a:lnTo>
                  <a:pt x="110162" y="31429"/>
                </a:lnTo>
                <a:lnTo>
                  <a:pt x="109266" y="34252"/>
                </a:lnTo>
                <a:lnTo>
                  <a:pt x="108669" y="37087"/>
                </a:lnTo>
                <a:lnTo>
                  <a:pt x="109223" y="40883"/>
                </a:lnTo>
                <a:lnTo>
                  <a:pt x="110545" y="45318"/>
                </a:lnTo>
                <a:lnTo>
                  <a:pt x="112379" y="50179"/>
                </a:lnTo>
                <a:lnTo>
                  <a:pt x="113602" y="54373"/>
                </a:lnTo>
                <a:lnTo>
                  <a:pt x="114417" y="58121"/>
                </a:lnTo>
                <a:lnTo>
                  <a:pt x="114960" y="61572"/>
                </a:lnTo>
                <a:lnTo>
                  <a:pt x="116275" y="65778"/>
                </a:lnTo>
                <a:lnTo>
                  <a:pt x="118104" y="70487"/>
                </a:lnTo>
                <a:lnTo>
                  <a:pt x="120276" y="75531"/>
                </a:lnTo>
                <a:lnTo>
                  <a:pt x="121724" y="79847"/>
                </a:lnTo>
                <a:lnTo>
                  <a:pt x="122689" y="83676"/>
                </a:lnTo>
                <a:lnTo>
                  <a:pt x="123332" y="87182"/>
                </a:lnTo>
                <a:lnTo>
                  <a:pt x="124714" y="89519"/>
                </a:lnTo>
                <a:lnTo>
                  <a:pt x="126588" y="91077"/>
                </a:lnTo>
                <a:lnTo>
                  <a:pt x="128789" y="92115"/>
                </a:lnTo>
                <a:lnTo>
                  <a:pt x="130257" y="93760"/>
                </a:lnTo>
                <a:lnTo>
                  <a:pt x="131235" y="95809"/>
                </a:lnTo>
                <a:lnTo>
                  <a:pt x="131887" y="98128"/>
                </a:lnTo>
                <a:lnTo>
                  <a:pt x="133275" y="100626"/>
                </a:lnTo>
                <a:lnTo>
                  <a:pt x="135152" y="103244"/>
                </a:lnTo>
                <a:lnTo>
                  <a:pt x="137356" y="105942"/>
                </a:lnTo>
                <a:lnTo>
                  <a:pt x="139778" y="107740"/>
                </a:lnTo>
                <a:lnTo>
                  <a:pt x="142345" y="108939"/>
                </a:lnTo>
                <a:lnTo>
                  <a:pt x="145009" y="109739"/>
                </a:lnTo>
                <a:lnTo>
                  <a:pt x="147738" y="110272"/>
                </a:lnTo>
                <a:lnTo>
                  <a:pt x="150509" y="110627"/>
                </a:lnTo>
                <a:lnTo>
                  <a:pt x="153309" y="110864"/>
                </a:lnTo>
                <a:lnTo>
                  <a:pt x="155176" y="110069"/>
                </a:lnTo>
                <a:lnTo>
                  <a:pt x="156420" y="108587"/>
                </a:lnTo>
                <a:lnTo>
                  <a:pt x="158909" y="10276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58"/>
          <p:cNvSpPr/>
          <p:nvPr/>
        </p:nvSpPr>
        <p:spPr>
          <a:xfrm>
            <a:off x="1725929" y="814387"/>
            <a:ext cx="180024" cy="102871"/>
          </a:xfrm>
          <a:custGeom>
            <a:avLst/>
            <a:gdLst/>
            <a:ahLst/>
            <a:cxnLst/>
            <a:rect l="0" t="0" r="0" b="0"/>
            <a:pathLst>
              <a:path w="180024" h="102871">
                <a:moveTo>
                  <a:pt x="0" y="0"/>
                </a:moveTo>
                <a:lnTo>
                  <a:pt x="7381" y="0"/>
                </a:lnTo>
                <a:lnTo>
                  <a:pt x="10583" y="2540"/>
                </a:lnTo>
                <a:lnTo>
                  <a:pt x="12771" y="4551"/>
                </a:lnTo>
                <a:lnTo>
                  <a:pt x="14229" y="6844"/>
                </a:lnTo>
                <a:lnTo>
                  <a:pt x="15201" y="9325"/>
                </a:lnTo>
                <a:lnTo>
                  <a:pt x="15849" y="11932"/>
                </a:lnTo>
                <a:lnTo>
                  <a:pt x="17234" y="14622"/>
                </a:lnTo>
                <a:lnTo>
                  <a:pt x="19109" y="17368"/>
                </a:lnTo>
                <a:lnTo>
                  <a:pt x="21312" y="20151"/>
                </a:lnTo>
                <a:lnTo>
                  <a:pt x="24686" y="22959"/>
                </a:lnTo>
                <a:lnTo>
                  <a:pt x="28840" y="25784"/>
                </a:lnTo>
                <a:lnTo>
                  <a:pt x="33514" y="28619"/>
                </a:lnTo>
                <a:lnTo>
                  <a:pt x="37583" y="31462"/>
                </a:lnTo>
                <a:lnTo>
                  <a:pt x="41248" y="34310"/>
                </a:lnTo>
                <a:lnTo>
                  <a:pt x="44644" y="37161"/>
                </a:lnTo>
                <a:lnTo>
                  <a:pt x="47860" y="40966"/>
                </a:lnTo>
                <a:lnTo>
                  <a:pt x="50957" y="45408"/>
                </a:lnTo>
                <a:lnTo>
                  <a:pt x="53974" y="50275"/>
                </a:lnTo>
                <a:lnTo>
                  <a:pt x="57890" y="54471"/>
                </a:lnTo>
                <a:lnTo>
                  <a:pt x="62406" y="58222"/>
                </a:lnTo>
                <a:lnTo>
                  <a:pt x="67322" y="61675"/>
                </a:lnTo>
                <a:lnTo>
                  <a:pt x="71551" y="64929"/>
                </a:lnTo>
                <a:lnTo>
                  <a:pt x="75324" y="68051"/>
                </a:lnTo>
                <a:lnTo>
                  <a:pt x="78791" y="71085"/>
                </a:lnTo>
                <a:lnTo>
                  <a:pt x="83007" y="74060"/>
                </a:lnTo>
                <a:lnTo>
                  <a:pt x="87723" y="76996"/>
                </a:lnTo>
                <a:lnTo>
                  <a:pt x="92772" y="79905"/>
                </a:lnTo>
                <a:lnTo>
                  <a:pt x="98043" y="81845"/>
                </a:lnTo>
                <a:lnTo>
                  <a:pt x="103463" y="83139"/>
                </a:lnTo>
                <a:lnTo>
                  <a:pt x="108980" y="84001"/>
                </a:lnTo>
                <a:lnTo>
                  <a:pt x="112659" y="85528"/>
                </a:lnTo>
                <a:lnTo>
                  <a:pt x="115111" y="87499"/>
                </a:lnTo>
                <a:lnTo>
                  <a:pt x="116746" y="89765"/>
                </a:lnTo>
                <a:lnTo>
                  <a:pt x="119741" y="91276"/>
                </a:lnTo>
                <a:lnTo>
                  <a:pt x="123642" y="92283"/>
                </a:lnTo>
                <a:lnTo>
                  <a:pt x="128148" y="92955"/>
                </a:lnTo>
                <a:lnTo>
                  <a:pt x="131152" y="94355"/>
                </a:lnTo>
                <a:lnTo>
                  <a:pt x="133155" y="96241"/>
                </a:lnTo>
                <a:lnTo>
                  <a:pt x="134490" y="98450"/>
                </a:lnTo>
                <a:lnTo>
                  <a:pt x="136333" y="99924"/>
                </a:lnTo>
                <a:lnTo>
                  <a:pt x="138514" y="100906"/>
                </a:lnTo>
                <a:lnTo>
                  <a:pt x="143477" y="101997"/>
                </a:lnTo>
                <a:lnTo>
                  <a:pt x="148858" y="102482"/>
                </a:lnTo>
                <a:lnTo>
                  <a:pt x="154424" y="102698"/>
                </a:lnTo>
                <a:lnTo>
                  <a:pt x="162717" y="102847"/>
                </a:lnTo>
                <a:lnTo>
                  <a:pt x="180023" y="10287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59"/>
          <p:cNvSpPr/>
          <p:nvPr/>
        </p:nvSpPr>
        <p:spPr>
          <a:xfrm>
            <a:off x="1794509" y="771525"/>
            <a:ext cx="84535" cy="162878"/>
          </a:xfrm>
          <a:custGeom>
            <a:avLst/>
            <a:gdLst/>
            <a:ahLst/>
            <a:cxnLst/>
            <a:rect l="0" t="0" r="0" b="0"/>
            <a:pathLst>
              <a:path w="84535" h="162878">
                <a:moveTo>
                  <a:pt x="77153" y="0"/>
                </a:moveTo>
                <a:lnTo>
                  <a:pt x="84534" y="0"/>
                </a:lnTo>
                <a:lnTo>
                  <a:pt x="80822" y="0"/>
                </a:lnTo>
                <a:lnTo>
                  <a:pt x="79599" y="952"/>
                </a:lnTo>
                <a:lnTo>
                  <a:pt x="78784" y="2540"/>
                </a:lnTo>
                <a:lnTo>
                  <a:pt x="77878" y="6843"/>
                </a:lnTo>
                <a:lnTo>
                  <a:pt x="77475" y="11931"/>
                </a:lnTo>
                <a:lnTo>
                  <a:pt x="77296" y="17368"/>
                </a:lnTo>
                <a:lnTo>
                  <a:pt x="77248" y="20151"/>
                </a:lnTo>
                <a:lnTo>
                  <a:pt x="75312" y="24864"/>
                </a:lnTo>
                <a:lnTo>
                  <a:pt x="72115" y="30863"/>
                </a:lnTo>
                <a:lnTo>
                  <a:pt x="68080" y="37720"/>
                </a:lnTo>
                <a:lnTo>
                  <a:pt x="64437" y="44197"/>
                </a:lnTo>
                <a:lnTo>
                  <a:pt x="57849" y="56473"/>
                </a:lnTo>
                <a:lnTo>
                  <a:pt x="53806" y="62413"/>
                </a:lnTo>
                <a:lnTo>
                  <a:pt x="49206" y="68279"/>
                </a:lnTo>
                <a:lnTo>
                  <a:pt x="44234" y="74094"/>
                </a:lnTo>
                <a:lnTo>
                  <a:pt x="39967" y="80828"/>
                </a:lnTo>
                <a:lnTo>
                  <a:pt x="36170" y="88175"/>
                </a:lnTo>
                <a:lnTo>
                  <a:pt x="29411" y="103006"/>
                </a:lnTo>
                <a:lnTo>
                  <a:pt x="23232" y="115948"/>
                </a:lnTo>
                <a:lnTo>
                  <a:pt x="20250" y="121113"/>
                </a:lnTo>
                <a:lnTo>
                  <a:pt x="17311" y="125510"/>
                </a:lnTo>
                <a:lnTo>
                  <a:pt x="14398" y="129393"/>
                </a:lnTo>
                <a:lnTo>
                  <a:pt x="11504" y="133887"/>
                </a:lnTo>
                <a:lnTo>
                  <a:pt x="8622" y="138788"/>
                </a:lnTo>
                <a:lnTo>
                  <a:pt x="5748" y="143960"/>
                </a:lnTo>
                <a:lnTo>
                  <a:pt x="3832" y="148361"/>
                </a:lnTo>
                <a:lnTo>
                  <a:pt x="2555" y="152247"/>
                </a:lnTo>
                <a:lnTo>
                  <a:pt x="0" y="16287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60"/>
          <p:cNvSpPr/>
          <p:nvPr/>
        </p:nvSpPr>
        <p:spPr>
          <a:xfrm>
            <a:off x="2831782" y="1988820"/>
            <a:ext cx="240031" cy="25718"/>
          </a:xfrm>
          <a:custGeom>
            <a:avLst/>
            <a:gdLst/>
            <a:ahLst/>
            <a:cxnLst/>
            <a:rect l="0" t="0" r="0" b="0"/>
            <a:pathLst>
              <a:path w="240031" h="25718">
                <a:moveTo>
                  <a:pt x="0" y="25717"/>
                </a:moveTo>
                <a:lnTo>
                  <a:pt x="7381" y="18336"/>
                </a:lnTo>
                <a:lnTo>
                  <a:pt x="10583" y="17674"/>
                </a:lnTo>
                <a:lnTo>
                  <a:pt x="17741" y="17301"/>
                </a:lnTo>
                <a:lnTo>
                  <a:pt x="20400" y="17249"/>
                </a:lnTo>
                <a:lnTo>
                  <a:pt x="24077" y="16262"/>
                </a:lnTo>
                <a:lnTo>
                  <a:pt x="28434" y="14651"/>
                </a:lnTo>
                <a:lnTo>
                  <a:pt x="33243" y="12625"/>
                </a:lnTo>
                <a:lnTo>
                  <a:pt x="39307" y="11274"/>
                </a:lnTo>
                <a:lnTo>
                  <a:pt x="46207" y="10373"/>
                </a:lnTo>
                <a:lnTo>
                  <a:pt x="53665" y="9773"/>
                </a:lnTo>
                <a:lnTo>
                  <a:pt x="60542" y="9373"/>
                </a:lnTo>
                <a:lnTo>
                  <a:pt x="73262" y="8928"/>
                </a:lnTo>
                <a:lnTo>
                  <a:pt x="80274" y="7857"/>
                </a:lnTo>
                <a:lnTo>
                  <a:pt x="87806" y="6190"/>
                </a:lnTo>
                <a:lnTo>
                  <a:pt x="95685" y="4127"/>
                </a:lnTo>
                <a:lnTo>
                  <a:pt x="103795" y="2751"/>
                </a:lnTo>
                <a:lnTo>
                  <a:pt x="112059" y="1834"/>
                </a:lnTo>
                <a:lnTo>
                  <a:pt x="120426" y="1222"/>
                </a:lnTo>
                <a:lnTo>
                  <a:pt x="128862" y="815"/>
                </a:lnTo>
                <a:lnTo>
                  <a:pt x="145854" y="362"/>
                </a:lnTo>
                <a:lnTo>
                  <a:pt x="185246" y="31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61"/>
          <p:cNvSpPr/>
          <p:nvPr/>
        </p:nvSpPr>
        <p:spPr>
          <a:xfrm>
            <a:off x="3166110" y="1885950"/>
            <a:ext cx="85725" cy="265748"/>
          </a:xfrm>
          <a:custGeom>
            <a:avLst/>
            <a:gdLst/>
            <a:ahLst/>
            <a:cxnLst/>
            <a:rect l="0" t="0" r="0" b="0"/>
            <a:pathLst>
              <a:path w="85725" h="265748">
                <a:moveTo>
                  <a:pt x="0" y="0"/>
                </a:moveTo>
                <a:lnTo>
                  <a:pt x="0" y="7380"/>
                </a:lnTo>
                <a:lnTo>
                  <a:pt x="2540" y="10582"/>
                </a:lnTo>
                <a:lnTo>
                  <a:pt x="4550" y="12770"/>
                </a:lnTo>
                <a:lnTo>
                  <a:pt x="5891" y="16133"/>
                </a:lnTo>
                <a:lnTo>
                  <a:pt x="6785" y="20280"/>
                </a:lnTo>
                <a:lnTo>
                  <a:pt x="7380" y="24950"/>
                </a:lnTo>
                <a:lnTo>
                  <a:pt x="8730" y="29016"/>
                </a:lnTo>
                <a:lnTo>
                  <a:pt x="10582" y="32679"/>
                </a:lnTo>
                <a:lnTo>
                  <a:pt x="12770" y="36073"/>
                </a:lnTo>
                <a:lnTo>
                  <a:pt x="14228" y="40241"/>
                </a:lnTo>
                <a:lnTo>
                  <a:pt x="15200" y="44925"/>
                </a:lnTo>
                <a:lnTo>
                  <a:pt x="15848" y="49952"/>
                </a:lnTo>
                <a:lnTo>
                  <a:pt x="17233" y="55209"/>
                </a:lnTo>
                <a:lnTo>
                  <a:pt x="19108" y="60618"/>
                </a:lnTo>
                <a:lnTo>
                  <a:pt x="21311" y="66129"/>
                </a:lnTo>
                <a:lnTo>
                  <a:pt x="23732" y="71709"/>
                </a:lnTo>
                <a:lnTo>
                  <a:pt x="28962" y="82988"/>
                </a:lnTo>
                <a:lnTo>
                  <a:pt x="30738" y="89615"/>
                </a:lnTo>
                <a:lnTo>
                  <a:pt x="31922" y="96891"/>
                </a:lnTo>
                <a:lnTo>
                  <a:pt x="32711" y="104599"/>
                </a:lnTo>
                <a:lnTo>
                  <a:pt x="34190" y="111642"/>
                </a:lnTo>
                <a:lnTo>
                  <a:pt x="36128" y="118243"/>
                </a:lnTo>
                <a:lnTo>
                  <a:pt x="38373" y="124548"/>
                </a:lnTo>
                <a:lnTo>
                  <a:pt x="40822" y="130657"/>
                </a:lnTo>
                <a:lnTo>
                  <a:pt x="43407" y="136635"/>
                </a:lnTo>
                <a:lnTo>
                  <a:pt x="46083" y="142525"/>
                </a:lnTo>
                <a:lnTo>
                  <a:pt x="47867" y="149309"/>
                </a:lnTo>
                <a:lnTo>
                  <a:pt x="49056" y="156689"/>
                </a:lnTo>
                <a:lnTo>
                  <a:pt x="49849" y="164467"/>
                </a:lnTo>
                <a:lnTo>
                  <a:pt x="51330" y="171557"/>
                </a:lnTo>
                <a:lnTo>
                  <a:pt x="53270" y="178189"/>
                </a:lnTo>
                <a:lnTo>
                  <a:pt x="55516" y="184515"/>
                </a:lnTo>
                <a:lnTo>
                  <a:pt x="57965" y="190637"/>
                </a:lnTo>
                <a:lnTo>
                  <a:pt x="60551" y="196624"/>
                </a:lnTo>
                <a:lnTo>
                  <a:pt x="63227" y="202520"/>
                </a:lnTo>
                <a:lnTo>
                  <a:pt x="65011" y="208356"/>
                </a:lnTo>
                <a:lnTo>
                  <a:pt x="66201" y="214151"/>
                </a:lnTo>
                <a:lnTo>
                  <a:pt x="66994" y="219920"/>
                </a:lnTo>
                <a:lnTo>
                  <a:pt x="68475" y="225671"/>
                </a:lnTo>
                <a:lnTo>
                  <a:pt x="70415" y="231409"/>
                </a:lnTo>
                <a:lnTo>
                  <a:pt x="72661" y="237140"/>
                </a:lnTo>
                <a:lnTo>
                  <a:pt x="75110" y="242866"/>
                </a:lnTo>
                <a:lnTo>
                  <a:pt x="85724" y="26574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62"/>
          <p:cNvSpPr/>
          <p:nvPr/>
        </p:nvSpPr>
        <p:spPr>
          <a:xfrm>
            <a:off x="3851909" y="2023110"/>
            <a:ext cx="282894" cy="25718"/>
          </a:xfrm>
          <a:custGeom>
            <a:avLst/>
            <a:gdLst/>
            <a:ahLst/>
            <a:cxnLst/>
            <a:rect l="0" t="0" r="0" b="0"/>
            <a:pathLst>
              <a:path w="282894" h="25718">
                <a:moveTo>
                  <a:pt x="0" y="25717"/>
                </a:moveTo>
                <a:lnTo>
                  <a:pt x="61863" y="25717"/>
                </a:lnTo>
                <a:lnTo>
                  <a:pt x="68865" y="24765"/>
                </a:lnTo>
                <a:lnTo>
                  <a:pt x="75437" y="23177"/>
                </a:lnTo>
                <a:lnTo>
                  <a:pt x="81724" y="21166"/>
                </a:lnTo>
                <a:lnTo>
                  <a:pt x="88773" y="19826"/>
                </a:lnTo>
                <a:lnTo>
                  <a:pt x="96330" y="18932"/>
                </a:lnTo>
                <a:lnTo>
                  <a:pt x="104225" y="18336"/>
                </a:lnTo>
                <a:lnTo>
                  <a:pt x="112346" y="16986"/>
                </a:lnTo>
                <a:lnTo>
                  <a:pt x="120618" y="15134"/>
                </a:lnTo>
                <a:lnTo>
                  <a:pt x="128989" y="12947"/>
                </a:lnTo>
                <a:lnTo>
                  <a:pt x="137428" y="11489"/>
                </a:lnTo>
                <a:lnTo>
                  <a:pt x="145911" y="10517"/>
                </a:lnTo>
                <a:lnTo>
                  <a:pt x="154424" y="9868"/>
                </a:lnTo>
                <a:lnTo>
                  <a:pt x="163910" y="9436"/>
                </a:lnTo>
                <a:lnTo>
                  <a:pt x="184609" y="8956"/>
                </a:lnTo>
                <a:lnTo>
                  <a:pt x="193558" y="7875"/>
                </a:lnTo>
                <a:lnTo>
                  <a:pt x="201429" y="6203"/>
                </a:lnTo>
                <a:lnTo>
                  <a:pt x="208581" y="4135"/>
                </a:lnTo>
                <a:lnTo>
                  <a:pt x="216207" y="2757"/>
                </a:lnTo>
                <a:lnTo>
                  <a:pt x="224148" y="1837"/>
                </a:lnTo>
                <a:lnTo>
                  <a:pt x="232299" y="1225"/>
                </a:lnTo>
                <a:lnTo>
                  <a:pt x="239639" y="816"/>
                </a:lnTo>
                <a:lnTo>
                  <a:pt x="252874" y="363"/>
                </a:lnTo>
                <a:lnTo>
                  <a:pt x="28289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63"/>
          <p:cNvSpPr/>
          <p:nvPr/>
        </p:nvSpPr>
        <p:spPr>
          <a:xfrm>
            <a:off x="4297679" y="1843087"/>
            <a:ext cx="120017" cy="300039"/>
          </a:xfrm>
          <a:custGeom>
            <a:avLst/>
            <a:gdLst/>
            <a:ahLst/>
            <a:cxnLst/>
            <a:rect l="0" t="0" r="0" b="0"/>
            <a:pathLst>
              <a:path w="120017" h="300039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1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6" y="10583"/>
                </a:lnTo>
                <a:lnTo>
                  <a:pt x="8731" y="16134"/>
                </a:lnTo>
                <a:lnTo>
                  <a:pt x="10584" y="20281"/>
                </a:lnTo>
                <a:lnTo>
                  <a:pt x="12771" y="24950"/>
                </a:lnTo>
                <a:lnTo>
                  <a:pt x="14229" y="29969"/>
                </a:lnTo>
                <a:lnTo>
                  <a:pt x="15201" y="35219"/>
                </a:lnTo>
                <a:lnTo>
                  <a:pt x="15849" y="40624"/>
                </a:lnTo>
                <a:lnTo>
                  <a:pt x="17234" y="46133"/>
                </a:lnTo>
                <a:lnTo>
                  <a:pt x="19110" y="51710"/>
                </a:lnTo>
                <a:lnTo>
                  <a:pt x="21312" y="57334"/>
                </a:lnTo>
                <a:lnTo>
                  <a:pt x="23733" y="62987"/>
                </a:lnTo>
                <a:lnTo>
                  <a:pt x="28963" y="74350"/>
                </a:lnTo>
                <a:lnTo>
                  <a:pt x="31692" y="80999"/>
                </a:lnTo>
                <a:lnTo>
                  <a:pt x="34463" y="88289"/>
                </a:lnTo>
                <a:lnTo>
                  <a:pt x="37263" y="96007"/>
                </a:lnTo>
                <a:lnTo>
                  <a:pt x="39130" y="104010"/>
                </a:lnTo>
                <a:lnTo>
                  <a:pt x="40374" y="112202"/>
                </a:lnTo>
                <a:lnTo>
                  <a:pt x="41204" y="120522"/>
                </a:lnTo>
                <a:lnTo>
                  <a:pt x="43662" y="127973"/>
                </a:lnTo>
                <a:lnTo>
                  <a:pt x="47206" y="134845"/>
                </a:lnTo>
                <a:lnTo>
                  <a:pt x="51473" y="141332"/>
                </a:lnTo>
                <a:lnTo>
                  <a:pt x="54318" y="148514"/>
                </a:lnTo>
                <a:lnTo>
                  <a:pt x="56214" y="156159"/>
                </a:lnTo>
                <a:lnTo>
                  <a:pt x="57479" y="164114"/>
                </a:lnTo>
                <a:lnTo>
                  <a:pt x="59274" y="171322"/>
                </a:lnTo>
                <a:lnTo>
                  <a:pt x="61424" y="178032"/>
                </a:lnTo>
                <a:lnTo>
                  <a:pt x="63810" y="184411"/>
                </a:lnTo>
                <a:lnTo>
                  <a:pt x="66353" y="190568"/>
                </a:lnTo>
                <a:lnTo>
                  <a:pt x="69000" y="196578"/>
                </a:lnTo>
                <a:lnTo>
                  <a:pt x="74482" y="208336"/>
                </a:lnTo>
                <a:lnTo>
                  <a:pt x="88607" y="237138"/>
                </a:lnTo>
                <a:lnTo>
                  <a:pt x="91457" y="241912"/>
                </a:lnTo>
                <a:lnTo>
                  <a:pt x="94309" y="246047"/>
                </a:lnTo>
                <a:lnTo>
                  <a:pt x="97163" y="249757"/>
                </a:lnTo>
                <a:lnTo>
                  <a:pt x="100018" y="254134"/>
                </a:lnTo>
                <a:lnTo>
                  <a:pt x="102874" y="258958"/>
                </a:lnTo>
                <a:lnTo>
                  <a:pt x="105730" y="264079"/>
                </a:lnTo>
                <a:lnTo>
                  <a:pt x="108904" y="272308"/>
                </a:lnTo>
                <a:lnTo>
                  <a:pt x="109750" y="275836"/>
                </a:lnTo>
                <a:lnTo>
                  <a:pt x="113231" y="282297"/>
                </a:lnTo>
                <a:lnTo>
                  <a:pt x="115492" y="285353"/>
                </a:lnTo>
                <a:lnTo>
                  <a:pt x="118005" y="291288"/>
                </a:lnTo>
                <a:lnTo>
                  <a:pt x="120016" y="30003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3" name="Group 92"/>
          <p:cNvGrpSpPr/>
          <p:nvPr/>
        </p:nvGrpSpPr>
        <p:grpSpPr>
          <a:xfrm>
            <a:off x="1237297" y="2357437"/>
            <a:ext cx="6797994" cy="3461691"/>
            <a:chOff x="1237297" y="2357437"/>
            <a:chExt cx="6797994" cy="3461691"/>
          </a:xfrm>
        </p:grpSpPr>
        <p:sp>
          <p:nvSpPr>
            <p:cNvPr id="24" name="SMARTPenAnnotation364"/>
            <p:cNvSpPr/>
            <p:nvPr/>
          </p:nvSpPr>
          <p:spPr>
            <a:xfrm>
              <a:off x="1237297" y="2503522"/>
              <a:ext cx="295990" cy="359544"/>
            </a:xfrm>
            <a:custGeom>
              <a:avLst/>
              <a:gdLst/>
              <a:ahLst/>
              <a:cxnLst/>
              <a:rect l="0" t="0" r="0" b="0"/>
              <a:pathLst>
                <a:path w="295990" h="359544">
                  <a:moveTo>
                    <a:pt x="265747" y="8220"/>
                  </a:moveTo>
                  <a:lnTo>
                    <a:pt x="258367" y="8220"/>
                  </a:lnTo>
                  <a:lnTo>
                    <a:pt x="249899" y="839"/>
                  </a:lnTo>
                  <a:lnTo>
                    <a:pt x="246638" y="177"/>
                  </a:lnTo>
                  <a:lnTo>
                    <a:pt x="244436" y="0"/>
                  </a:lnTo>
                  <a:lnTo>
                    <a:pt x="242967" y="835"/>
                  </a:lnTo>
                  <a:lnTo>
                    <a:pt x="241988" y="2345"/>
                  </a:lnTo>
                  <a:lnTo>
                    <a:pt x="241335" y="4303"/>
                  </a:lnTo>
                  <a:lnTo>
                    <a:pt x="239948" y="5609"/>
                  </a:lnTo>
                  <a:lnTo>
                    <a:pt x="238070" y="6479"/>
                  </a:lnTo>
                  <a:lnTo>
                    <a:pt x="235866" y="7060"/>
                  </a:lnTo>
                  <a:lnTo>
                    <a:pt x="230877" y="10244"/>
                  </a:lnTo>
                  <a:lnTo>
                    <a:pt x="228213" y="12427"/>
                  </a:lnTo>
                  <a:lnTo>
                    <a:pt x="225484" y="13882"/>
                  </a:lnTo>
                  <a:lnTo>
                    <a:pt x="219913" y="15499"/>
                  </a:lnTo>
                  <a:lnTo>
                    <a:pt x="211721" y="18758"/>
                  </a:lnTo>
                  <a:lnTo>
                    <a:pt x="201731" y="23381"/>
                  </a:lnTo>
                  <a:lnTo>
                    <a:pt x="190941" y="28611"/>
                  </a:lnTo>
                  <a:lnTo>
                    <a:pt x="185396" y="30386"/>
                  </a:lnTo>
                  <a:lnTo>
                    <a:pt x="179795" y="31570"/>
                  </a:lnTo>
                  <a:lnTo>
                    <a:pt x="174156" y="32359"/>
                  </a:lnTo>
                  <a:lnTo>
                    <a:pt x="168491" y="33838"/>
                  </a:lnTo>
                  <a:lnTo>
                    <a:pt x="162810" y="35776"/>
                  </a:lnTo>
                  <a:lnTo>
                    <a:pt x="157117" y="38021"/>
                  </a:lnTo>
                  <a:lnTo>
                    <a:pt x="151418" y="39517"/>
                  </a:lnTo>
                  <a:lnTo>
                    <a:pt x="145713" y="40515"/>
                  </a:lnTo>
                  <a:lnTo>
                    <a:pt x="140004" y="41180"/>
                  </a:lnTo>
                  <a:lnTo>
                    <a:pt x="134293" y="41623"/>
                  </a:lnTo>
                  <a:lnTo>
                    <a:pt x="128581" y="41919"/>
                  </a:lnTo>
                  <a:lnTo>
                    <a:pt x="122869" y="42116"/>
                  </a:lnTo>
                  <a:lnTo>
                    <a:pt x="95073" y="42432"/>
                  </a:lnTo>
                  <a:lnTo>
                    <a:pt x="85752" y="42476"/>
                  </a:lnTo>
                  <a:lnTo>
                    <a:pt x="80981" y="43439"/>
                  </a:lnTo>
                  <a:lnTo>
                    <a:pt x="75895" y="45035"/>
                  </a:lnTo>
                  <a:lnTo>
                    <a:pt x="70599" y="47051"/>
                  </a:lnTo>
                  <a:lnTo>
                    <a:pt x="65164" y="48395"/>
                  </a:lnTo>
                  <a:lnTo>
                    <a:pt x="59635" y="49291"/>
                  </a:lnTo>
                  <a:lnTo>
                    <a:pt x="54044" y="49888"/>
                  </a:lnTo>
                  <a:lnTo>
                    <a:pt x="45292" y="50552"/>
                  </a:lnTo>
                  <a:lnTo>
                    <a:pt x="38227" y="50847"/>
                  </a:lnTo>
                  <a:lnTo>
                    <a:pt x="27553" y="51052"/>
                  </a:lnTo>
                  <a:lnTo>
                    <a:pt x="17264" y="51082"/>
                  </a:lnTo>
                  <a:lnTo>
                    <a:pt x="17161" y="60408"/>
                  </a:lnTo>
                  <a:lnTo>
                    <a:pt x="17155" y="63014"/>
                  </a:lnTo>
                  <a:lnTo>
                    <a:pt x="16199" y="65705"/>
                  </a:lnTo>
                  <a:lnTo>
                    <a:pt x="7821" y="79406"/>
                  </a:lnTo>
                  <a:lnTo>
                    <a:pt x="5214" y="84252"/>
                  </a:lnTo>
                  <a:lnTo>
                    <a:pt x="2317" y="94717"/>
                  </a:lnTo>
                  <a:lnTo>
                    <a:pt x="1030" y="104766"/>
                  </a:lnTo>
                  <a:lnTo>
                    <a:pt x="458" y="112407"/>
                  </a:lnTo>
                  <a:lnTo>
                    <a:pt x="203" y="121518"/>
                  </a:lnTo>
                  <a:lnTo>
                    <a:pt x="0" y="196666"/>
                  </a:lnTo>
                  <a:lnTo>
                    <a:pt x="7796" y="196786"/>
                  </a:lnTo>
                  <a:lnTo>
                    <a:pt x="16483" y="196802"/>
                  </a:lnTo>
                  <a:lnTo>
                    <a:pt x="20513" y="195854"/>
                  </a:lnTo>
                  <a:lnTo>
                    <a:pt x="27532" y="192260"/>
                  </a:lnTo>
                  <a:lnTo>
                    <a:pt x="36366" y="187488"/>
                  </a:lnTo>
                  <a:lnTo>
                    <a:pt x="74417" y="168196"/>
                  </a:lnTo>
                  <a:lnTo>
                    <a:pt x="81043" y="166306"/>
                  </a:lnTo>
                  <a:lnTo>
                    <a:pt x="88319" y="165045"/>
                  </a:lnTo>
                  <a:lnTo>
                    <a:pt x="96027" y="164205"/>
                  </a:lnTo>
                  <a:lnTo>
                    <a:pt x="103070" y="162693"/>
                  </a:lnTo>
                  <a:lnTo>
                    <a:pt x="109671" y="160732"/>
                  </a:lnTo>
                  <a:lnTo>
                    <a:pt x="130603" y="153421"/>
                  </a:lnTo>
                  <a:lnTo>
                    <a:pt x="138503" y="150741"/>
                  </a:lnTo>
                  <a:lnTo>
                    <a:pt x="145676" y="148954"/>
                  </a:lnTo>
                  <a:lnTo>
                    <a:pt x="152362" y="147763"/>
                  </a:lnTo>
                  <a:lnTo>
                    <a:pt x="158725" y="146969"/>
                  </a:lnTo>
                  <a:lnTo>
                    <a:pt x="165824" y="146439"/>
                  </a:lnTo>
                  <a:lnTo>
                    <a:pt x="173414" y="146086"/>
                  </a:lnTo>
                  <a:lnTo>
                    <a:pt x="181332" y="145851"/>
                  </a:lnTo>
                  <a:lnTo>
                    <a:pt x="188515" y="146646"/>
                  </a:lnTo>
                  <a:lnTo>
                    <a:pt x="195210" y="148129"/>
                  </a:lnTo>
                  <a:lnTo>
                    <a:pt x="208680" y="152317"/>
                  </a:lnTo>
                  <a:lnTo>
                    <a:pt x="224191" y="157353"/>
                  </a:lnTo>
                  <a:lnTo>
                    <a:pt x="231376" y="160029"/>
                  </a:lnTo>
                  <a:lnTo>
                    <a:pt x="238071" y="162766"/>
                  </a:lnTo>
                  <a:lnTo>
                    <a:pt x="244439" y="165543"/>
                  </a:lnTo>
                  <a:lnTo>
                    <a:pt x="249637" y="168347"/>
                  </a:lnTo>
                  <a:lnTo>
                    <a:pt x="262456" y="176844"/>
                  </a:lnTo>
                  <a:lnTo>
                    <a:pt x="267363" y="179691"/>
                  </a:lnTo>
                  <a:lnTo>
                    <a:pt x="272539" y="182542"/>
                  </a:lnTo>
                  <a:lnTo>
                    <a:pt x="280831" y="190789"/>
                  </a:lnTo>
                  <a:lnTo>
                    <a:pt x="284376" y="195655"/>
                  </a:lnTo>
                  <a:lnTo>
                    <a:pt x="288314" y="206142"/>
                  </a:lnTo>
                  <a:lnTo>
                    <a:pt x="291017" y="217153"/>
                  </a:lnTo>
                  <a:lnTo>
                    <a:pt x="293071" y="222756"/>
                  </a:lnTo>
                  <a:lnTo>
                    <a:pt x="295393" y="228397"/>
                  </a:lnTo>
                  <a:lnTo>
                    <a:pt x="295989" y="234062"/>
                  </a:lnTo>
                  <a:lnTo>
                    <a:pt x="295433" y="239744"/>
                  </a:lnTo>
                  <a:lnTo>
                    <a:pt x="294111" y="245437"/>
                  </a:lnTo>
                  <a:lnTo>
                    <a:pt x="293229" y="251137"/>
                  </a:lnTo>
                  <a:lnTo>
                    <a:pt x="292641" y="256842"/>
                  </a:lnTo>
                  <a:lnTo>
                    <a:pt x="292249" y="262551"/>
                  </a:lnTo>
                  <a:lnTo>
                    <a:pt x="291035" y="268261"/>
                  </a:lnTo>
                  <a:lnTo>
                    <a:pt x="289273" y="273974"/>
                  </a:lnTo>
                  <a:lnTo>
                    <a:pt x="287146" y="279686"/>
                  </a:lnTo>
                  <a:lnTo>
                    <a:pt x="284776" y="285400"/>
                  </a:lnTo>
                  <a:lnTo>
                    <a:pt x="282243" y="291114"/>
                  </a:lnTo>
                  <a:lnTo>
                    <a:pt x="276889" y="302543"/>
                  </a:lnTo>
                  <a:lnTo>
                    <a:pt x="271334" y="313973"/>
                  </a:lnTo>
                  <a:lnTo>
                    <a:pt x="267567" y="318735"/>
                  </a:lnTo>
                  <a:lnTo>
                    <a:pt x="263150" y="322863"/>
                  </a:lnTo>
                  <a:lnTo>
                    <a:pt x="258301" y="326567"/>
                  </a:lnTo>
                  <a:lnTo>
                    <a:pt x="253163" y="329989"/>
                  </a:lnTo>
                  <a:lnTo>
                    <a:pt x="247833" y="333223"/>
                  </a:lnTo>
                  <a:lnTo>
                    <a:pt x="242374" y="336331"/>
                  </a:lnTo>
                  <a:lnTo>
                    <a:pt x="231230" y="342325"/>
                  </a:lnTo>
                  <a:lnTo>
                    <a:pt x="225591" y="345256"/>
                  </a:lnTo>
                  <a:lnTo>
                    <a:pt x="216785" y="351054"/>
                  </a:lnTo>
                  <a:lnTo>
                    <a:pt x="213103" y="353934"/>
                  </a:lnTo>
                  <a:lnTo>
                    <a:pt x="207791" y="355853"/>
                  </a:lnTo>
                  <a:lnTo>
                    <a:pt x="201392" y="357133"/>
                  </a:lnTo>
                  <a:lnTo>
                    <a:pt x="194269" y="357986"/>
                  </a:lnTo>
                  <a:lnTo>
                    <a:pt x="187615" y="358555"/>
                  </a:lnTo>
                  <a:lnTo>
                    <a:pt x="181274" y="358934"/>
                  </a:lnTo>
                  <a:lnTo>
                    <a:pt x="169149" y="359356"/>
                  </a:lnTo>
                  <a:lnTo>
                    <a:pt x="157410" y="359543"/>
                  </a:lnTo>
                  <a:lnTo>
                    <a:pt x="151612" y="358640"/>
                  </a:lnTo>
                  <a:lnTo>
                    <a:pt x="145842" y="357086"/>
                  </a:lnTo>
                  <a:lnTo>
                    <a:pt x="140091" y="355097"/>
                  </a:lnTo>
                  <a:lnTo>
                    <a:pt x="131160" y="352888"/>
                  </a:lnTo>
                  <a:lnTo>
                    <a:pt x="127445" y="352299"/>
                  </a:lnTo>
                  <a:lnTo>
                    <a:pt x="120777" y="349104"/>
                  </a:lnTo>
                  <a:lnTo>
                    <a:pt x="111719" y="342459"/>
                  </a:lnTo>
                  <a:lnTo>
                    <a:pt x="102820" y="333893"/>
                  </a:lnTo>
                  <a:lnTo>
                    <a:pt x="95608" y="326709"/>
                  </a:lnTo>
                  <a:lnTo>
                    <a:pt x="95171" y="325321"/>
                  </a:lnTo>
                  <a:lnTo>
                    <a:pt x="94297" y="31683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365"/>
            <p:cNvSpPr/>
            <p:nvPr/>
          </p:nvSpPr>
          <p:spPr>
            <a:xfrm>
              <a:off x="1657499" y="2383155"/>
              <a:ext cx="291316" cy="531496"/>
            </a:xfrm>
            <a:custGeom>
              <a:avLst/>
              <a:gdLst/>
              <a:ahLst/>
              <a:cxnLst/>
              <a:rect l="0" t="0" r="0" b="0"/>
              <a:pathLst>
                <a:path w="291316" h="531496">
                  <a:moveTo>
                    <a:pt x="154155" y="0"/>
                  </a:moveTo>
                  <a:lnTo>
                    <a:pt x="149605" y="0"/>
                  </a:lnTo>
                  <a:lnTo>
                    <a:pt x="147311" y="952"/>
                  </a:lnTo>
                  <a:lnTo>
                    <a:pt x="139533" y="6844"/>
                  </a:lnTo>
                  <a:lnTo>
                    <a:pt x="134004" y="11931"/>
                  </a:lnTo>
                  <a:lnTo>
                    <a:pt x="125536" y="24702"/>
                  </a:lnTo>
                  <a:lnTo>
                    <a:pt x="117306" y="32568"/>
                  </a:lnTo>
                  <a:lnTo>
                    <a:pt x="112444" y="35999"/>
                  </a:lnTo>
                  <a:lnTo>
                    <a:pt x="107298" y="40192"/>
                  </a:lnTo>
                  <a:lnTo>
                    <a:pt x="101962" y="44892"/>
                  </a:lnTo>
                  <a:lnTo>
                    <a:pt x="96500" y="49930"/>
                  </a:lnTo>
                  <a:lnTo>
                    <a:pt x="87891" y="63148"/>
                  </a:lnTo>
                  <a:lnTo>
                    <a:pt x="79937" y="77596"/>
                  </a:lnTo>
                  <a:lnTo>
                    <a:pt x="75149" y="84115"/>
                  </a:lnTo>
                  <a:lnTo>
                    <a:pt x="70052" y="90367"/>
                  </a:lnTo>
                  <a:lnTo>
                    <a:pt x="64749" y="97392"/>
                  </a:lnTo>
                  <a:lnTo>
                    <a:pt x="53777" y="112818"/>
                  </a:lnTo>
                  <a:lnTo>
                    <a:pt x="45090" y="126658"/>
                  </a:lnTo>
                  <a:lnTo>
                    <a:pt x="38054" y="140112"/>
                  </a:lnTo>
                  <a:lnTo>
                    <a:pt x="31752" y="155617"/>
                  </a:lnTo>
                  <a:lnTo>
                    <a:pt x="25777" y="172033"/>
                  </a:lnTo>
                  <a:lnTo>
                    <a:pt x="5578" y="231491"/>
                  </a:lnTo>
                  <a:lnTo>
                    <a:pt x="2396" y="246077"/>
                  </a:lnTo>
                  <a:lnTo>
                    <a:pt x="982" y="259862"/>
                  </a:lnTo>
                  <a:lnTo>
                    <a:pt x="353" y="275514"/>
                  </a:lnTo>
                  <a:lnTo>
                    <a:pt x="0" y="300391"/>
                  </a:lnTo>
                  <a:lnTo>
                    <a:pt x="902" y="308845"/>
                  </a:lnTo>
                  <a:lnTo>
                    <a:pt x="2457" y="317339"/>
                  </a:lnTo>
                  <a:lnTo>
                    <a:pt x="4445" y="325859"/>
                  </a:lnTo>
                  <a:lnTo>
                    <a:pt x="6724" y="334397"/>
                  </a:lnTo>
                  <a:lnTo>
                    <a:pt x="11795" y="351503"/>
                  </a:lnTo>
                  <a:lnTo>
                    <a:pt x="13529" y="360065"/>
                  </a:lnTo>
                  <a:lnTo>
                    <a:pt x="14684" y="368631"/>
                  </a:lnTo>
                  <a:lnTo>
                    <a:pt x="15455" y="377199"/>
                  </a:lnTo>
                  <a:lnTo>
                    <a:pt x="16921" y="385768"/>
                  </a:lnTo>
                  <a:lnTo>
                    <a:pt x="18851" y="394339"/>
                  </a:lnTo>
                  <a:lnTo>
                    <a:pt x="21090" y="402910"/>
                  </a:lnTo>
                  <a:lnTo>
                    <a:pt x="28657" y="417513"/>
                  </a:lnTo>
                  <a:lnTo>
                    <a:pt x="37419" y="430354"/>
                  </a:lnTo>
                  <a:lnTo>
                    <a:pt x="44488" y="442410"/>
                  </a:lnTo>
                  <a:lnTo>
                    <a:pt x="53344" y="454119"/>
                  </a:lnTo>
                  <a:lnTo>
                    <a:pt x="58373" y="459909"/>
                  </a:lnTo>
                  <a:lnTo>
                    <a:pt x="66501" y="471421"/>
                  </a:lnTo>
                  <a:lnTo>
                    <a:pt x="70001" y="477158"/>
                  </a:lnTo>
                  <a:lnTo>
                    <a:pt x="78971" y="486072"/>
                  </a:lnTo>
                  <a:lnTo>
                    <a:pt x="84030" y="489783"/>
                  </a:lnTo>
                  <a:lnTo>
                    <a:pt x="90260" y="493209"/>
                  </a:lnTo>
                  <a:lnTo>
                    <a:pt x="97271" y="496446"/>
                  </a:lnTo>
                  <a:lnTo>
                    <a:pt x="104803" y="499557"/>
                  </a:lnTo>
                  <a:lnTo>
                    <a:pt x="111729" y="502583"/>
                  </a:lnTo>
                  <a:lnTo>
                    <a:pt x="124504" y="508485"/>
                  </a:lnTo>
                  <a:lnTo>
                    <a:pt x="131530" y="511392"/>
                  </a:lnTo>
                  <a:lnTo>
                    <a:pt x="139072" y="514283"/>
                  </a:lnTo>
                  <a:lnTo>
                    <a:pt x="146957" y="517163"/>
                  </a:lnTo>
                  <a:lnTo>
                    <a:pt x="154119" y="519083"/>
                  </a:lnTo>
                  <a:lnTo>
                    <a:pt x="160799" y="520362"/>
                  </a:lnTo>
                  <a:lnTo>
                    <a:pt x="167157" y="521215"/>
                  </a:lnTo>
                  <a:lnTo>
                    <a:pt x="174253" y="522737"/>
                  </a:lnTo>
                  <a:lnTo>
                    <a:pt x="181841" y="524704"/>
                  </a:lnTo>
                  <a:lnTo>
                    <a:pt x="189758" y="526967"/>
                  </a:lnTo>
                  <a:lnTo>
                    <a:pt x="196940" y="528476"/>
                  </a:lnTo>
                  <a:lnTo>
                    <a:pt x="203634" y="529482"/>
                  </a:lnTo>
                  <a:lnTo>
                    <a:pt x="210001" y="530153"/>
                  </a:lnTo>
                  <a:lnTo>
                    <a:pt x="216151" y="530600"/>
                  </a:lnTo>
                  <a:lnTo>
                    <a:pt x="222156" y="530898"/>
                  </a:lnTo>
                  <a:lnTo>
                    <a:pt x="233908" y="531230"/>
                  </a:lnTo>
                  <a:lnTo>
                    <a:pt x="274155" y="531479"/>
                  </a:lnTo>
                  <a:lnTo>
                    <a:pt x="291315" y="53149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366"/>
            <p:cNvSpPr/>
            <p:nvPr/>
          </p:nvSpPr>
          <p:spPr>
            <a:xfrm>
              <a:off x="1983104" y="2503170"/>
              <a:ext cx="85726" cy="300038"/>
            </a:xfrm>
            <a:custGeom>
              <a:avLst/>
              <a:gdLst/>
              <a:ahLst/>
              <a:cxnLst/>
              <a:rect l="0" t="0" r="0" b="0"/>
              <a:pathLst>
                <a:path w="85726" h="300038">
                  <a:moveTo>
                    <a:pt x="0" y="0"/>
                  </a:moveTo>
                  <a:lnTo>
                    <a:pt x="0" y="20151"/>
                  </a:lnTo>
                  <a:lnTo>
                    <a:pt x="2540" y="28323"/>
                  </a:lnTo>
                  <a:lnTo>
                    <a:pt x="4552" y="33170"/>
                  </a:lnTo>
                  <a:lnTo>
                    <a:pt x="6844" y="38305"/>
                  </a:lnTo>
                  <a:lnTo>
                    <a:pt x="11932" y="49092"/>
                  </a:lnTo>
                  <a:lnTo>
                    <a:pt x="13670" y="54635"/>
                  </a:lnTo>
                  <a:lnTo>
                    <a:pt x="14829" y="60236"/>
                  </a:lnTo>
                  <a:lnTo>
                    <a:pt x="15601" y="65875"/>
                  </a:lnTo>
                  <a:lnTo>
                    <a:pt x="16116" y="71539"/>
                  </a:lnTo>
                  <a:lnTo>
                    <a:pt x="16459" y="77220"/>
                  </a:lnTo>
                  <a:lnTo>
                    <a:pt x="16688" y="82912"/>
                  </a:lnTo>
                  <a:lnTo>
                    <a:pt x="17793" y="88612"/>
                  </a:lnTo>
                  <a:lnTo>
                    <a:pt x="19482" y="94317"/>
                  </a:lnTo>
                  <a:lnTo>
                    <a:pt x="21561" y="100026"/>
                  </a:lnTo>
                  <a:lnTo>
                    <a:pt x="22947" y="105736"/>
                  </a:lnTo>
                  <a:lnTo>
                    <a:pt x="23870" y="111448"/>
                  </a:lnTo>
                  <a:lnTo>
                    <a:pt x="24486" y="117161"/>
                  </a:lnTo>
                  <a:lnTo>
                    <a:pt x="25849" y="122875"/>
                  </a:lnTo>
                  <a:lnTo>
                    <a:pt x="27711" y="128589"/>
                  </a:lnTo>
                  <a:lnTo>
                    <a:pt x="29904" y="134303"/>
                  </a:lnTo>
                  <a:lnTo>
                    <a:pt x="32319" y="140018"/>
                  </a:lnTo>
                  <a:lnTo>
                    <a:pt x="34881" y="145733"/>
                  </a:lnTo>
                  <a:lnTo>
                    <a:pt x="37542" y="151448"/>
                  </a:lnTo>
                  <a:lnTo>
                    <a:pt x="40268" y="158115"/>
                  </a:lnTo>
                  <a:lnTo>
                    <a:pt x="43038" y="165417"/>
                  </a:lnTo>
                  <a:lnTo>
                    <a:pt x="45837" y="173143"/>
                  </a:lnTo>
                  <a:lnTo>
                    <a:pt x="47703" y="180198"/>
                  </a:lnTo>
                  <a:lnTo>
                    <a:pt x="48947" y="186807"/>
                  </a:lnTo>
                  <a:lnTo>
                    <a:pt x="49776" y="193118"/>
                  </a:lnTo>
                  <a:lnTo>
                    <a:pt x="51282" y="199230"/>
                  </a:lnTo>
                  <a:lnTo>
                    <a:pt x="53238" y="205210"/>
                  </a:lnTo>
                  <a:lnTo>
                    <a:pt x="55495" y="211102"/>
                  </a:lnTo>
                  <a:lnTo>
                    <a:pt x="56999" y="216934"/>
                  </a:lnTo>
                  <a:lnTo>
                    <a:pt x="58002" y="222728"/>
                  </a:lnTo>
                  <a:lnTo>
                    <a:pt x="58670" y="228495"/>
                  </a:lnTo>
                  <a:lnTo>
                    <a:pt x="60069" y="234245"/>
                  </a:lnTo>
                  <a:lnTo>
                    <a:pt x="61954" y="239983"/>
                  </a:lnTo>
                  <a:lnTo>
                    <a:pt x="64163" y="245714"/>
                  </a:lnTo>
                  <a:lnTo>
                    <a:pt x="66588" y="251439"/>
                  </a:lnTo>
                  <a:lnTo>
                    <a:pt x="71822" y="262880"/>
                  </a:lnTo>
                  <a:lnTo>
                    <a:pt x="73599" y="267646"/>
                  </a:lnTo>
                  <a:lnTo>
                    <a:pt x="75574" y="275481"/>
                  </a:lnTo>
                  <a:lnTo>
                    <a:pt x="77053" y="278904"/>
                  </a:lnTo>
                  <a:lnTo>
                    <a:pt x="78991" y="282138"/>
                  </a:lnTo>
                  <a:lnTo>
                    <a:pt x="81236" y="285247"/>
                  </a:lnTo>
                  <a:lnTo>
                    <a:pt x="83730" y="291241"/>
                  </a:lnTo>
                  <a:lnTo>
                    <a:pt x="85725" y="30003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367"/>
            <p:cNvSpPr/>
            <p:nvPr/>
          </p:nvSpPr>
          <p:spPr>
            <a:xfrm>
              <a:off x="2197417" y="2768917"/>
              <a:ext cx="17146" cy="17146"/>
            </a:xfrm>
            <a:custGeom>
              <a:avLst/>
              <a:gdLst/>
              <a:ahLst/>
              <a:cxnLst/>
              <a:rect l="0" t="0" r="0" b="0"/>
              <a:pathLst>
                <a:path w="17146" h="17146">
                  <a:moveTo>
                    <a:pt x="0" y="17145"/>
                  </a:moveTo>
                  <a:lnTo>
                    <a:pt x="0" y="8677"/>
                  </a:lnTo>
                  <a:lnTo>
                    <a:pt x="7381" y="1201"/>
                  </a:lnTo>
                  <a:lnTo>
                    <a:pt x="8731" y="801"/>
                  </a:lnTo>
                  <a:lnTo>
                    <a:pt x="10583" y="534"/>
                  </a:lnTo>
                  <a:lnTo>
                    <a:pt x="1714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368"/>
            <p:cNvSpPr/>
            <p:nvPr/>
          </p:nvSpPr>
          <p:spPr>
            <a:xfrm>
              <a:off x="2223487" y="2486423"/>
              <a:ext cx="325403" cy="282482"/>
            </a:xfrm>
            <a:custGeom>
              <a:avLst/>
              <a:gdLst/>
              <a:ahLst/>
              <a:cxnLst/>
              <a:rect l="0" t="0" r="0" b="0"/>
              <a:pathLst>
                <a:path w="325403" h="282482">
                  <a:moveTo>
                    <a:pt x="8220" y="76754"/>
                  </a:moveTo>
                  <a:lnTo>
                    <a:pt x="3669" y="72203"/>
                  </a:lnTo>
                  <a:lnTo>
                    <a:pt x="2328" y="69910"/>
                  </a:lnTo>
                  <a:lnTo>
                    <a:pt x="0" y="61154"/>
                  </a:lnTo>
                  <a:lnTo>
                    <a:pt x="2344" y="57756"/>
                  </a:lnTo>
                  <a:lnTo>
                    <a:pt x="6561" y="52118"/>
                  </a:lnTo>
                  <a:lnTo>
                    <a:pt x="9019" y="47947"/>
                  </a:lnTo>
                  <a:lnTo>
                    <a:pt x="11610" y="43262"/>
                  </a:lnTo>
                  <a:lnTo>
                    <a:pt x="19569" y="35516"/>
                  </a:lnTo>
                  <a:lnTo>
                    <a:pt x="29457" y="28899"/>
                  </a:lnTo>
                  <a:lnTo>
                    <a:pt x="34760" y="25800"/>
                  </a:lnTo>
                  <a:lnTo>
                    <a:pt x="40201" y="22782"/>
                  </a:lnTo>
                  <a:lnTo>
                    <a:pt x="51326" y="16889"/>
                  </a:lnTo>
                  <a:lnTo>
                    <a:pt x="56960" y="13984"/>
                  </a:lnTo>
                  <a:lnTo>
                    <a:pt x="63573" y="12047"/>
                  </a:lnTo>
                  <a:lnTo>
                    <a:pt x="70840" y="10756"/>
                  </a:lnTo>
                  <a:lnTo>
                    <a:pt x="78542" y="9895"/>
                  </a:lnTo>
                  <a:lnTo>
                    <a:pt x="85581" y="8369"/>
                  </a:lnTo>
                  <a:lnTo>
                    <a:pt x="92179" y="6399"/>
                  </a:lnTo>
                  <a:lnTo>
                    <a:pt x="98483" y="4133"/>
                  </a:lnTo>
                  <a:lnTo>
                    <a:pt x="104590" y="2623"/>
                  </a:lnTo>
                  <a:lnTo>
                    <a:pt x="110567" y="1616"/>
                  </a:lnTo>
                  <a:lnTo>
                    <a:pt x="116456" y="944"/>
                  </a:lnTo>
                  <a:lnTo>
                    <a:pt x="123240" y="497"/>
                  </a:lnTo>
                  <a:lnTo>
                    <a:pt x="130620" y="198"/>
                  </a:lnTo>
                  <a:lnTo>
                    <a:pt x="138398" y="0"/>
                  </a:lnTo>
                  <a:lnTo>
                    <a:pt x="145487" y="819"/>
                  </a:lnTo>
                  <a:lnTo>
                    <a:pt x="152119" y="2318"/>
                  </a:lnTo>
                  <a:lnTo>
                    <a:pt x="158445" y="4270"/>
                  </a:lnTo>
                  <a:lnTo>
                    <a:pt x="168014" y="8979"/>
                  </a:lnTo>
                  <a:lnTo>
                    <a:pt x="176395" y="14247"/>
                  </a:lnTo>
                  <a:lnTo>
                    <a:pt x="186469" y="19763"/>
                  </a:lnTo>
                  <a:lnTo>
                    <a:pt x="189918" y="23520"/>
                  </a:lnTo>
                  <a:lnTo>
                    <a:pt x="192217" y="27930"/>
                  </a:lnTo>
                  <a:lnTo>
                    <a:pt x="193750" y="32774"/>
                  </a:lnTo>
                  <a:lnTo>
                    <a:pt x="194771" y="37909"/>
                  </a:lnTo>
                  <a:lnTo>
                    <a:pt x="195452" y="43238"/>
                  </a:lnTo>
                  <a:lnTo>
                    <a:pt x="195907" y="48695"/>
                  </a:lnTo>
                  <a:lnTo>
                    <a:pt x="195257" y="54238"/>
                  </a:lnTo>
                  <a:lnTo>
                    <a:pt x="193871" y="59838"/>
                  </a:lnTo>
                  <a:lnTo>
                    <a:pt x="184803" y="87065"/>
                  </a:lnTo>
                  <a:lnTo>
                    <a:pt x="182140" y="94106"/>
                  </a:lnTo>
                  <a:lnTo>
                    <a:pt x="179411" y="100704"/>
                  </a:lnTo>
                  <a:lnTo>
                    <a:pt x="176640" y="107009"/>
                  </a:lnTo>
                  <a:lnTo>
                    <a:pt x="173840" y="114069"/>
                  </a:lnTo>
                  <a:lnTo>
                    <a:pt x="168189" y="129533"/>
                  </a:lnTo>
                  <a:lnTo>
                    <a:pt x="165348" y="136705"/>
                  </a:lnTo>
                  <a:lnTo>
                    <a:pt x="162503" y="143392"/>
                  </a:lnTo>
                  <a:lnTo>
                    <a:pt x="156800" y="155901"/>
                  </a:lnTo>
                  <a:lnTo>
                    <a:pt x="151090" y="167810"/>
                  </a:lnTo>
                  <a:lnTo>
                    <a:pt x="148234" y="174606"/>
                  </a:lnTo>
                  <a:lnTo>
                    <a:pt x="145378" y="181993"/>
                  </a:lnTo>
                  <a:lnTo>
                    <a:pt x="142521" y="189776"/>
                  </a:lnTo>
                  <a:lnTo>
                    <a:pt x="140616" y="196869"/>
                  </a:lnTo>
                  <a:lnTo>
                    <a:pt x="139347" y="203504"/>
                  </a:lnTo>
                  <a:lnTo>
                    <a:pt x="138500" y="209831"/>
                  </a:lnTo>
                  <a:lnTo>
                    <a:pt x="137936" y="215002"/>
                  </a:lnTo>
                  <a:lnTo>
                    <a:pt x="137309" y="223288"/>
                  </a:lnTo>
                  <a:lnTo>
                    <a:pt x="138094" y="227783"/>
                  </a:lnTo>
                  <a:lnTo>
                    <a:pt x="139571" y="232685"/>
                  </a:lnTo>
                  <a:lnTo>
                    <a:pt x="141507" y="237858"/>
                  </a:lnTo>
                  <a:lnTo>
                    <a:pt x="143659" y="246146"/>
                  </a:lnTo>
                  <a:lnTo>
                    <a:pt x="144233" y="249690"/>
                  </a:lnTo>
                  <a:lnTo>
                    <a:pt x="147410" y="256167"/>
                  </a:lnTo>
                  <a:lnTo>
                    <a:pt x="149591" y="259228"/>
                  </a:lnTo>
                  <a:lnTo>
                    <a:pt x="152014" y="265169"/>
                  </a:lnTo>
                  <a:lnTo>
                    <a:pt x="152660" y="268086"/>
                  </a:lnTo>
                  <a:lnTo>
                    <a:pt x="155918" y="273868"/>
                  </a:lnTo>
                  <a:lnTo>
                    <a:pt x="158120" y="276743"/>
                  </a:lnTo>
                  <a:lnTo>
                    <a:pt x="160541" y="278660"/>
                  </a:lnTo>
                  <a:lnTo>
                    <a:pt x="163107" y="279938"/>
                  </a:lnTo>
                  <a:lnTo>
                    <a:pt x="165771" y="280790"/>
                  </a:lnTo>
                  <a:lnTo>
                    <a:pt x="173810" y="281737"/>
                  </a:lnTo>
                  <a:lnTo>
                    <a:pt x="182781" y="282157"/>
                  </a:lnTo>
                  <a:lnTo>
                    <a:pt x="189942" y="282344"/>
                  </a:lnTo>
                  <a:lnTo>
                    <a:pt x="212694" y="282481"/>
                  </a:lnTo>
                  <a:lnTo>
                    <a:pt x="217879" y="281533"/>
                  </a:lnTo>
                  <a:lnTo>
                    <a:pt x="223240" y="279948"/>
                  </a:lnTo>
                  <a:lnTo>
                    <a:pt x="228719" y="277939"/>
                  </a:lnTo>
                  <a:lnTo>
                    <a:pt x="234277" y="276600"/>
                  </a:lnTo>
                  <a:lnTo>
                    <a:pt x="239887" y="275707"/>
                  </a:lnTo>
                  <a:lnTo>
                    <a:pt x="245532" y="275112"/>
                  </a:lnTo>
                  <a:lnTo>
                    <a:pt x="251201" y="273763"/>
                  </a:lnTo>
                  <a:lnTo>
                    <a:pt x="256884" y="271911"/>
                  </a:lnTo>
                  <a:lnTo>
                    <a:pt x="262579" y="269723"/>
                  </a:lnTo>
                  <a:lnTo>
                    <a:pt x="268280" y="268266"/>
                  </a:lnTo>
                  <a:lnTo>
                    <a:pt x="273986" y="267293"/>
                  </a:lnTo>
                  <a:lnTo>
                    <a:pt x="279695" y="266645"/>
                  </a:lnTo>
                  <a:lnTo>
                    <a:pt x="285406" y="265261"/>
                  </a:lnTo>
                  <a:lnTo>
                    <a:pt x="291118" y="263385"/>
                  </a:lnTo>
                  <a:lnTo>
                    <a:pt x="296831" y="261182"/>
                  </a:lnTo>
                  <a:lnTo>
                    <a:pt x="302545" y="259714"/>
                  </a:lnTo>
                  <a:lnTo>
                    <a:pt x="308259" y="258735"/>
                  </a:lnTo>
                  <a:lnTo>
                    <a:pt x="313974" y="258082"/>
                  </a:lnTo>
                  <a:lnTo>
                    <a:pt x="317783" y="256694"/>
                  </a:lnTo>
                  <a:lnTo>
                    <a:pt x="320323" y="254817"/>
                  </a:lnTo>
                  <a:lnTo>
                    <a:pt x="325402" y="24820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369"/>
            <p:cNvSpPr/>
            <p:nvPr/>
          </p:nvSpPr>
          <p:spPr>
            <a:xfrm>
              <a:off x="2514600" y="2366010"/>
              <a:ext cx="222339" cy="487277"/>
            </a:xfrm>
            <a:custGeom>
              <a:avLst/>
              <a:gdLst/>
              <a:ahLst/>
              <a:cxnLst/>
              <a:rect l="0" t="0" r="0" b="0"/>
              <a:pathLst>
                <a:path w="222339" h="487277">
                  <a:moveTo>
                    <a:pt x="0" y="0"/>
                  </a:moveTo>
                  <a:lnTo>
                    <a:pt x="7380" y="0"/>
                  </a:lnTo>
                  <a:lnTo>
                    <a:pt x="13122" y="2540"/>
                  </a:lnTo>
                  <a:lnTo>
                    <a:pt x="17321" y="4551"/>
                  </a:lnTo>
                  <a:lnTo>
                    <a:pt x="22024" y="5891"/>
                  </a:lnTo>
                  <a:lnTo>
                    <a:pt x="27065" y="6785"/>
                  </a:lnTo>
                  <a:lnTo>
                    <a:pt x="32331" y="7380"/>
                  </a:lnTo>
                  <a:lnTo>
                    <a:pt x="36794" y="8730"/>
                  </a:lnTo>
                  <a:lnTo>
                    <a:pt x="40721" y="10583"/>
                  </a:lnTo>
                  <a:lnTo>
                    <a:pt x="44292" y="12770"/>
                  </a:lnTo>
                  <a:lnTo>
                    <a:pt x="49531" y="15181"/>
                  </a:lnTo>
                  <a:lnTo>
                    <a:pt x="55880" y="17740"/>
                  </a:lnTo>
                  <a:lnTo>
                    <a:pt x="62971" y="20399"/>
                  </a:lnTo>
                  <a:lnTo>
                    <a:pt x="69603" y="23124"/>
                  </a:lnTo>
                  <a:lnTo>
                    <a:pt x="75929" y="25894"/>
                  </a:lnTo>
                  <a:lnTo>
                    <a:pt x="82052" y="28692"/>
                  </a:lnTo>
                  <a:lnTo>
                    <a:pt x="88039" y="32463"/>
                  </a:lnTo>
                  <a:lnTo>
                    <a:pt x="93935" y="36882"/>
                  </a:lnTo>
                  <a:lnTo>
                    <a:pt x="99770" y="41733"/>
                  </a:lnTo>
                  <a:lnTo>
                    <a:pt x="105566" y="46872"/>
                  </a:lnTo>
                  <a:lnTo>
                    <a:pt x="117085" y="57662"/>
                  </a:lnTo>
                  <a:lnTo>
                    <a:pt x="123777" y="63206"/>
                  </a:lnTo>
                  <a:lnTo>
                    <a:pt x="131095" y="68807"/>
                  </a:lnTo>
                  <a:lnTo>
                    <a:pt x="138832" y="74447"/>
                  </a:lnTo>
                  <a:lnTo>
                    <a:pt x="145894" y="81063"/>
                  </a:lnTo>
                  <a:lnTo>
                    <a:pt x="152508" y="88332"/>
                  </a:lnTo>
                  <a:lnTo>
                    <a:pt x="158821" y="96036"/>
                  </a:lnTo>
                  <a:lnTo>
                    <a:pt x="164936" y="104028"/>
                  </a:lnTo>
                  <a:lnTo>
                    <a:pt x="170917" y="112215"/>
                  </a:lnTo>
                  <a:lnTo>
                    <a:pt x="182643" y="128930"/>
                  </a:lnTo>
                  <a:lnTo>
                    <a:pt x="194205" y="145885"/>
                  </a:lnTo>
                  <a:lnTo>
                    <a:pt x="199002" y="155359"/>
                  </a:lnTo>
                  <a:lnTo>
                    <a:pt x="203153" y="165485"/>
                  </a:lnTo>
                  <a:lnTo>
                    <a:pt x="216659" y="204561"/>
                  </a:lnTo>
                  <a:lnTo>
                    <a:pt x="218734" y="214479"/>
                  </a:lnTo>
                  <a:lnTo>
                    <a:pt x="220117" y="224901"/>
                  </a:lnTo>
                  <a:lnTo>
                    <a:pt x="221040" y="235659"/>
                  </a:lnTo>
                  <a:lnTo>
                    <a:pt x="221655" y="245688"/>
                  </a:lnTo>
                  <a:lnTo>
                    <a:pt x="222338" y="264452"/>
                  </a:lnTo>
                  <a:lnTo>
                    <a:pt x="221568" y="274409"/>
                  </a:lnTo>
                  <a:lnTo>
                    <a:pt x="220102" y="284857"/>
                  </a:lnTo>
                  <a:lnTo>
                    <a:pt x="218172" y="295632"/>
                  </a:lnTo>
                  <a:lnTo>
                    <a:pt x="216885" y="305673"/>
                  </a:lnTo>
                  <a:lnTo>
                    <a:pt x="216027" y="315224"/>
                  </a:lnTo>
                  <a:lnTo>
                    <a:pt x="215456" y="324449"/>
                  </a:lnTo>
                  <a:lnTo>
                    <a:pt x="213169" y="334409"/>
                  </a:lnTo>
                  <a:lnTo>
                    <a:pt x="209740" y="344859"/>
                  </a:lnTo>
                  <a:lnTo>
                    <a:pt x="205549" y="355636"/>
                  </a:lnTo>
                  <a:lnTo>
                    <a:pt x="200850" y="365678"/>
                  </a:lnTo>
                  <a:lnTo>
                    <a:pt x="195813" y="375230"/>
                  </a:lnTo>
                  <a:lnTo>
                    <a:pt x="186087" y="392511"/>
                  </a:lnTo>
                  <a:lnTo>
                    <a:pt x="178590" y="406542"/>
                  </a:lnTo>
                  <a:lnTo>
                    <a:pt x="174305" y="413903"/>
                  </a:lnTo>
                  <a:lnTo>
                    <a:pt x="160125" y="436963"/>
                  </a:lnTo>
                  <a:lnTo>
                    <a:pt x="156280" y="443708"/>
                  </a:lnTo>
                  <a:lnTo>
                    <a:pt x="149467" y="455331"/>
                  </a:lnTo>
                  <a:lnTo>
                    <a:pt x="143265" y="463672"/>
                  </a:lnTo>
                  <a:lnTo>
                    <a:pt x="137333" y="470554"/>
                  </a:lnTo>
                  <a:lnTo>
                    <a:pt x="134418" y="473722"/>
                  </a:lnTo>
                  <a:lnTo>
                    <a:pt x="131522" y="475835"/>
                  </a:lnTo>
                  <a:lnTo>
                    <a:pt x="125764" y="478182"/>
                  </a:lnTo>
                  <a:lnTo>
                    <a:pt x="123847" y="479760"/>
                  </a:lnTo>
                  <a:lnTo>
                    <a:pt x="122570" y="481765"/>
                  </a:lnTo>
                  <a:lnTo>
                    <a:pt x="121718" y="484054"/>
                  </a:lnTo>
                  <a:lnTo>
                    <a:pt x="120198" y="485580"/>
                  </a:lnTo>
                  <a:lnTo>
                    <a:pt x="118232" y="486598"/>
                  </a:lnTo>
                  <a:lnTo>
                    <a:pt x="115968" y="487276"/>
                  </a:lnTo>
                  <a:lnTo>
                    <a:pt x="114460" y="486775"/>
                  </a:lnTo>
                  <a:lnTo>
                    <a:pt x="113454" y="485489"/>
                  </a:lnTo>
                  <a:lnTo>
                    <a:pt x="112783" y="483680"/>
                  </a:lnTo>
                  <a:lnTo>
                    <a:pt x="111384" y="482473"/>
                  </a:lnTo>
                  <a:lnTo>
                    <a:pt x="109498" y="481668"/>
                  </a:lnTo>
                  <a:lnTo>
                    <a:pt x="102869" y="48006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370"/>
            <p:cNvSpPr/>
            <p:nvPr/>
          </p:nvSpPr>
          <p:spPr>
            <a:xfrm>
              <a:off x="2780347" y="2357437"/>
              <a:ext cx="154306" cy="154306"/>
            </a:xfrm>
            <a:custGeom>
              <a:avLst/>
              <a:gdLst/>
              <a:ahLst/>
              <a:cxnLst/>
              <a:rect l="0" t="0" r="0" b="0"/>
              <a:pathLst>
                <a:path w="154306" h="154306">
                  <a:moveTo>
                    <a:pt x="0" y="0"/>
                  </a:moveTo>
                  <a:lnTo>
                    <a:pt x="28693" y="28693"/>
                  </a:lnTo>
                  <a:lnTo>
                    <a:pt x="31511" y="32464"/>
                  </a:lnTo>
                  <a:lnTo>
                    <a:pt x="34342" y="36882"/>
                  </a:lnTo>
                  <a:lnTo>
                    <a:pt x="37182" y="41733"/>
                  </a:lnTo>
                  <a:lnTo>
                    <a:pt x="40981" y="46872"/>
                  </a:lnTo>
                  <a:lnTo>
                    <a:pt x="45418" y="52203"/>
                  </a:lnTo>
                  <a:lnTo>
                    <a:pt x="50281" y="57662"/>
                  </a:lnTo>
                  <a:lnTo>
                    <a:pt x="55428" y="62254"/>
                  </a:lnTo>
                  <a:lnTo>
                    <a:pt x="60765" y="66268"/>
                  </a:lnTo>
                  <a:lnTo>
                    <a:pt x="66227" y="69896"/>
                  </a:lnTo>
                  <a:lnTo>
                    <a:pt x="69869" y="74220"/>
                  </a:lnTo>
                  <a:lnTo>
                    <a:pt x="72297" y="79007"/>
                  </a:lnTo>
                  <a:lnTo>
                    <a:pt x="73915" y="84104"/>
                  </a:lnTo>
                  <a:lnTo>
                    <a:pt x="76899" y="88454"/>
                  </a:lnTo>
                  <a:lnTo>
                    <a:pt x="80794" y="92307"/>
                  </a:lnTo>
                  <a:lnTo>
                    <a:pt x="85295" y="95828"/>
                  </a:lnTo>
                  <a:lnTo>
                    <a:pt x="90201" y="100081"/>
                  </a:lnTo>
                  <a:lnTo>
                    <a:pt x="95376" y="104820"/>
                  </a:lnTo>
                  <a:lnTo>
                    <a:pt x="109222" y="118053"/>
                  </a:lnTo>
                  <a:lnTo>
                    <a:pt x="139979" y="148556"/>
                  </a:lnTo>
                  <a:lnTo>
                    <a:pt x="142849" y="150472"/>
                  </a:lnTo>
                  <a:lnTo>
                    <a:pt x="145715" y="151750"/>
                  </a:lnTo>
                  <a:lnTo>
                    <a:pt x="154305" y="15430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371"/>
            <p:cNvSpPr/>
            <p:nvPr/>
          </p:nvSpPr>
          <p:spPr>
            <a:xfrm>
              <a:off x="2823209" y="2366010"/>
              <a:ext cx="102871" cy="111443"/>
            </a:xfrm>
            <a:custGeom>
              <a:avLst/>
              <a:gdLst/>
              <a:ahLst/>
              <a:cxnLst/>
              <a:rect l="0" t="0" r="0" b="0"/>
              <a:pathLst>
                <a:path w="102871" h="111443">
                  <a:moveTo>
                    <a:pt x="102870" y="0"/>
                  </a:moveTo>
                  <a:lnTo>
                    <a:pt x="102870" y="4551"/>
                  </a:lnTo>
                  <a:lnTo>
                    <a:pt x="101918" y="6844"/>
                  </a:lnTo>
                  <a:lnTo>
                    <a:pt x="100330" y="9325"/>
                  </a:lnTo>
                  <a:lnTo>
                    <a:pt x="98320" y="11931"/>
                  </a:lnTo>
                  <a:lnTo>
                    <a:pt x="95074" y="14622"/>
                  </a:lnTo>
                  <a:lnTo>
                    <a:pt x="91005" y="17368"/>
                  </a:lnTo>
                  <a:lnTo>
                    <a:pt x="86388" y="20151"/>
                  </a:lnTo>
                  <a:lnTo>
                    <a:pt x="81405" y="23911"/>
                  </a:lnTo>
                  <a:lnTo>
                    <a:pt x="76177" y="28323"/>
                  </a:lnTo>
                  <a:lnTo>
                    <a:pt x="70788" y="33170"/>
                  </a:lnTo>
                  <a:lnTo>
                    <a:pt x="59719" y="43634"/>
                  </a:lnTo>
                  <a:lnTo>
                    <a:pt x="15623" y="87255"/>
                  </a:lnTo>
                  <a:lnTo>
                    <a:pt x="12321" y="91508"/>
                  </a:lnTo>
                  <a:lnTo>
                    <a:pt x="9166" y="96247"/>
                  </a:lnTo>
                  <a:lnTo>
                    <a:pt x="0" y="11144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372"/>
            <p:cNvSpPr/>
            <p:nvPr/>
          </p:nvSpPr>
          <p:spPr>
            <a:xfrm>
              <a:off x="3226117" y="2537460"/>
              <a:ext cx="188596" cy="8573"/>
            </a:xfrm>
            <a:custGeom>
              <a:avLst/>
              <a:gdLst/>
              <a:ahLst/>
              <a:cxnLst/>
              <a:rect l="0" t="0" r="0" b="0"/>
              <a:pathLst>
                <a:path w="188596" h="8573">
                  <a:moveTo>
                    <a:pt x="0" y="8572"/>
                  </a:moveTo>
                  <a:lnTo>
                    <a:pt x="24950" y="8572"/>
                  </a:lnTo>
                  <a:lnTo>
                    <a:pt x="29969" y="7619"/>
                  </a:lnTo>
                  <a:lnTo>
                    <a:pt x="35219" y="6032"/>
                  </a:lnTo>
                  <a:lnTo>
                    <a:pt x="40624" y="4021"/>
                  </a:lnTo>
                  <a:lnTo>
                    <a:pt x="46133" y="2681"/>
                  </a:lnTo>
                  <a:lnTo>
                    <a:pt x="51710" y="1787"/>
                  </a:lnTo>
                  <a:lnTo>
                    <a:pt x="57334" y="1191"/>
                  </a:lnTo>
                  <a:lnTo>
                    <a:pt x="63940" y="794"/>
                  </a:lnTo>
                  <a:lnTo>
                    <a:pt x="78900" y="352"/>
                  </a:lnTo>
                  <a:lnTo>
                    <a:pt x="113460" y="46"/>
                  </a:ln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373"/>
            <p:cNvSpPr/>
            <p:nvPr/>
          </p:nvSpPr>
          <p:spPr>
            <a:xfrm>
              <a:off x="3251834" y="2648902"/>
              <a:ext cx="162879" cy="1"/>
            </a:xfrm>
            <a:custGeom>
              <a:avLst/>
              <a:gdLst/>
              <a:ahLst/>
              <a:cxnLst/>
              <a:rect l="0" t="0" r="0" b="0"/>
              <a:pathLst>
                <a:path w="162879" h="1">
                  <a:moveTo>
                    <a:pt x="0" y="0"/>
                  </a:moveTo>
                  <a:lnTo>
                    <a:pt x="16287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374"/>
            <p:cNvSpPr/>
            <p:nvPr/>
          </p:nvSpPr>
          <p:spPr>
            <a:xfrm>
              <a:off x="3629540" y="2434631"/>
              <a:ext cx="342386" cy="402867"/>
            </a:xfrm>
            <a:custGeom>
              <a:avLst/>
              <a:gdLst/>
              <a:ahLst/>
              <a:cxnLst/>
              <a:rect l="0" t="0" r="0" b="0"/>
              <a:pathLst>
                <a:path w="342386" h="402867">
                  <a:moveTo>
                    <a:pt x="59492" y="25676"/>
                  </a:moveTo>
                  <a:lnTo>
                    <a:pt x="64043" y="25676"/>
                  </a:lnTo>
                  <a:lnTo>
                    <a:pt x="66336" y="24723"/>
                  </a:lnTo>
                  <a:lnTo>
                    <a:pt x="74114" y="19785"/>
                  </a:lnTo>
                  <a:lnTo>
                    <a:pt x="83403" y="16946"/>
                  </a:lnTo>
                  <a:lnTo>
                    <a:pt x="92662" y="12906"/>
                  </a:lnTo>
                  <a:lnTo>
                    <a:pt x="103127" y="7935"/>
                  </a:lnTo>
                  <a:lnTo>
                    <a:pt x="108584" y="5277"/>
                  </a:lnTo>
                  <a:lnTo>
                    <a:pt x="114128" y="3504"/>
                  </a:lnTo>
                  <a:lnTo>
                    <a:pt x="119728" y="2322"/>
                  </a:lnTo>
                  <a:lnTo>
                    <a:pt x="125367" y="1534"/>
                  </a:lnTo>
                  <a:lnTo>
                    <a:pt x="131983" y="1009"/>
                  </a:lnTo>
                  <a:lnTo>
                    <a:pt x="139252" y="659"/>
                  </a:lnTo>
                  <a:lnTo>
                    <a:pt x="153996" y="270"/>
                  </a:lnTo>
                  <a:lnTo>
                    <a:pt x="189424" y="0"/>
                  </a:lnTo>
                  <a:lnTo>
                    <a:pt x="196595" y="939"/>
                  </a:lnTo>
                  <a:lnTo>
                    <a:pt x="203282" y="2517"/>
                  </a:lnTo>
                  <a:lnTo>
                    <a:pt x="209644" y="4522"/>
                  </a:lnTo>
                  <a:lnTo>
                    <a:pt x="215791" y="7763"/>
                  </a:lnTo>
                  <a:lnTo>
                    <a:pt x="221794" y="11829"/>
                  </a:lnTo>
                  <a:lnTo>
                    <a:pt x="227700" y="16445"/>
                  </a:lnTo>
                  <a:lnTo>
                    <a:pt x="236804" y="24113"/>
                  </a:lnTo>
                  <a:lnTo>
                    <a:pt x="240565" y="27492"/>
                  </a:lnTo>
                  <a:lnTo>
                    <a:pt x="247284" y="38865"/>
                  </a:lnTo>
                  <a:lnTo>
                    <a:pt x="253445" y="52493"/>
                  </a:lnTo>
                  <a:lnTo>
                    <a:pt x="259358" y="64900"/>
                  </a:lnTo>
                  <a:lnTo>
                    <a:pt x="262268" y="71828"/>
                  </a:lnTo>
                  <a:lnTo>
                    <a:pt x="265161" y="79304"/>
                  </a:lnTo>
                  <a:lnTo>
                    <a:pt x="268042" y="87145"/>
                  </a:lnTo>
                  <a:lnTo>
                    <a:pt x="270916" y="96183"/>
                  </a:lnTo>
                  <a:lnTo>
                    <a:pt x="276648" y="116385"/>
                  </a:lnTo>
                  <a:lnTo>
                    <a:pt x="278558" y="126154"/>
                  </a:lnTo>
                  <a:lnTo>
                    <a:pt x="279831" y="135524"/>
                  </a:lnTo>
                  <a:lnTo>
                    <a:pt x="280680" y="144628"/>
                  </a:lnTo>
                  <a:lnTo>
                    <a:pt x="280293" y="154507"/>
                  </a:lnTo>
                  <a:lnTo>
                    <a:pt x="279083" y="164904"/>
                  </a:lnTo>
                  <a:lnTo>
                    <a:pt x="277323" y="175644"/>
                  </a:lnTo>
                  <a:lnTo>
                    <a:pt x="276151" y="185662"/>
                  </a:lnTo>
                  <a:lnTo>
                    <a:pt x="275368" y="195199"/>
                  </a:lnTo>
                  <a:lnTo>
                    <a:pt x="274847" y="204414"/>
                  </a:lnTo>
                  <a:lnTo>
                    <a:pt x="272595" y="213415"/>
                  </a:lnTo>
                  <a:lnTo>
                    <a:pt x="269188" y="222272"/>
                  </a:lnTo>
                  <a:lnTo>
                    <a:pt x="265012" y="231035"/>
                  </a:lnTo>
                  <a:lnTo>
                    <a:pt x="262228" y="238782"/>
                  </a:lnTo>
                  <a:lnTo>
                    <a:pt x="260372" y="245852"/>
                  </a:lnTo>
                  <a:lnTo>
                    <a:pt x="259134" y="252470"/>
                  </a:lnTo>
                  <a:lnTo>
                    <a:pt x="256404" y="259740"/>
                  </a:lnTo>
                  <a:lnTo>
                    <a:pt x="252679" y="267443"/>
                  </a:lnTo>
                  <a:lnTo>
                    <a:pt x="248291" y="275437"/>
                  </a:lnTo>
                  <a:lnTo>
                    <a:pt x="243461" y="282671"/>
                  </a:lnTo>
                  <a:lnTo>
                    <a:pt x="238335" y="289398"/>
                  </a:lnTo>
                  <a:lnTo>
                    <a:pt x="228513" y="301953"/>
                  </a:lnTo>
                  <a:lnTo>
                    <a:pt x="220973" y="313884"/>
                  </a:lnTo>
                  <a:lnTo>
                    <a:pt x="215723" y="319732"/>
                  </a:lnTo>
                  <a:lnTo>
                    <a:pt x="209366" y="325536"/>
                  </a:lnTo>
                  <a:lnTo>
                    <a:pt x="202270" y="331310"/>
                  </a:lnTo>
                  <a:lnTo>
                    <a:pt x="195635" y="336112"/>
                  </a:lnTo>
                  <a:lnTo>
                    <a:pt x="189306" y="340266"/>
                  </a:lnTo>
                  <a:lnTo>
                    <a:pt x="183183" y="343988"/>
                  </a:lnTo>
                  <a:lnTo>
                    <a:pt x="177195" y="348374"/>
                  </a:lnTo>
                  <a:lnTo>
                    <a:pt x="171298" y="353203"/>
                  </a:lnTo>
                  <a:lnTo>
                    <a:pt x="165462" y="358327"/>
                  </a:lnTo>
                  <a:lnTo>
                    <a:pt x="158714" y="361744"/>
                  </a:lnTo>
                  <a:lnTo>
                    <a:pt x="151357" y="364021"/>
                  </a:lnTo>
                  <a:lnTo>
                    <a:pt x="143595" y="365539"/>
                  </a:lnTo>
                  <a:lnTo>
                    <a:pt x="136516" y="367504"/>
                  </a:lnTo>
                  <a:lnTo>
                    <a:pt x="129891" y="369766"/>
                  </a:lnTo>
                  <a:lnTo>
                    <a:pt x="123570" y="372227"/>
                  </a:lnTo>
                  <a:lnTo>
                    <a:pt x="114006" y="377501"/>
                  </a:lnTo>
                  <a:lnTo>
                    <a:pt x="110122" y="380241"/>
                  </a:lnTo>
                  <a:lnTo>
                    <a:pt x="100727" y="383286"/>
                  </a:lnTo>
                  <a:lnTo>
                    <a:pt x="95555" y="384097"/>
                  </a:lnTo>
                  <a:lnTo>
                    <a:pt x="89249" y="384639"/>
                  </a:lnTo>
                  <a:lnTo>
                    <a:pt x="82187" y="384999"/>
                  </a:lnTo>
                  <a:lnTo>
                    <a:pt x="67674" y="385400"/>
                  </a:lnTo>
                  <a:lnTo>
                    <a:pt x="54873" y="385579"/>
                  </a:lnTo>
                  <a:lnTo>
                    <a:pt x="48793" y="384674"/>
                  </a:lnTo>
                  <a:lnTo>
                    <a:pt x="42834" y="383118"/>
                  </a:lnTo>
                  <a:lnTo>
                    <a:pt x="36957" y="381128"/>
                  </a:lnTo>
                  <a:lnTo>
                    <a:pt x="27887" y="376377"/>
                  </a:lnTo>
                  <a:lnTo>
                    <a:pt x="17425" y="368348"/>
                  </a:lnTo>
                  <a:lnTo>
                    <a:pt x="8293" y="359936"/>
                  </a:lnTo>
                  <a:lnTo>
                    <a:pt x="5357" y="357101"/>
                  </a:lnTo>
                  <a:lnTo>
                    <a:pt x="3399" y="354259"/>
                  </a:lnTo>
                  <a:lnTo>
                    <a:pt x="1225" y="348560"/>
                  </a:lnTo>
                  <a:lnTo>
                    <a:pt x="0" y="339997"/>
                  </a:lnTo>
                  <a:lnTo>
                    <a:pt x="2254" y="331744"/>
                  </a:lnTo>
                  <a:lnTo>
                    <a:pt x="4188" y="326877"/>
                  </a:lnTo>
                  <a:lnTo>
                    <a:pt x="7382" y="322679"/>
                  </a:lnTo>
                  <a:lnTo>
                    <a:pt x="16013" y="315475"/>
                  </a:lnTo>
                  <a:lnTo>
                    <a:pt x="23658" y="309098"/>
                  </a:lnTo>
                  <a:lnTo>
                    <a:pt x="31183" y="303089"/>
                  </a:lnTo>
                  <a:lnTo>
                    <a:pt x="40878" y="297243"/>
                  </a:lnTo>
                  <a:lnTo>
                    <a:pt x="47083" y="294351"/>
                  </a:lnTo>
                  <a:lnTo>
                    <a:pt x="54077" y="291470"/>
                  </a:lnTo>
                  <a:lnTo>
                    <a:pt x="61597" y="288597"/>
                  </a:lnTo>
                  <a:lnTo>
                    <a:pt x="68515" y="285729"/>
                  </a:lnTo>
                  <a:lnTo>
                    <a:pt x="75032" y="282865"/>
                  </a:lnTo>
                  <a:lnTo>
                    <a:pt x="81282" y="280003"/>
                  </a:lnTo>
                  <a:lnTo>
                    <a:pt x="88307" y="278095"/>
                  </a:lnTo>
                  <a:lnTo>
                    <a:pt x="95846" y="276823"/>
                  </a:lnTo>
                  <a:lnTo>
                    <a:pt x="103731" y="275975"/>
                  </a:lnTo>
                  <a:lnTo>
                    <a:pt x="111845" y="275409"/>
                  </a:lnTo>
                  <a:lnTo>
                    <a:pt x="120111" y="275032"/>
                  </a:lnTo>
                  <a:lnTo>
                    <a:pt x="128480" y="274781"/>
                  </a:lnTo>
                  <a:lnTo>
                    <a:pt x="136916" y="275566"/>
                  </a:lnTo>
                  <a:lnTo>
                    <a:pt x="145398" y="277042"/>
                  </a:lnTo>
                  <a:lnTo>
                    <a:pt x="153910" y="278978"/>
                  </a:lnTo>
                  <a:lnTo>
                    <a:pt x="162442" y="281222"/>
                  </a:lnTo>
                  <a:lnTo>
                    <a:pt x="170988" y="283670"/>
                  </a:lnTo>
                  <a:lnTo>
                    <a:pt x="179543" y="286254"/>
                  </a:lnTo>
                  <a:lnTo>
                    <a:pt x="187151" y="288930"/>
                  </a:lnTo>
                  <a:lnTo>
                    <a:pt x="194128" y="291666"/>
                  </a:lnTo>
                  <a:lnTo>
                    <a:pt x="200685" y="294443"/>
                  </a:lnTo>
                  <a:lnTo>
                    <a:pt x="207913" y="297246"/>
                  </a:lnTo>
                  <a:lnTo>
                    <a:pt x="223564" y="302902"/>
                  </a:lnTo>
                  <a:lnTo>
                    <a:pt x="230786" y="305743"/>
                  </a:lnTo>
                  <a:lnTo>
                    <a:pt x="237505" y="308590"/>
                  </a:lnTo>
                  <a:lnTo>
                    <a:pt x="250052" y="314293"/>
                  </a:lnTo>
                  <a:lnTo>
                    <a:pt x="261977" y="320003"/>
                  </a:lnTo>
                  <a:lnTo>
                    <a:pt x="267825" y="323811"/>
                  </a:lnTo>
                  <a:lnTo>
                    <a:pt x="273628" y="328255"/>
                  </a:lnTo>
                  <a:lnTo>
                    <a:pt x="284204" y="337321"/>
                  </a:lnTo>
                  <a:lnTo>
                    <a:pt x="292079" y="344525"/>
                  </a:lnTo>
                  <a:lnTo>
                    <a:pt x="301294" y="350902"/>
                  </a:lnTo>
                  <a:lnTo>
                    <a:pt x="310787" y="356911"/>
                  </a:lnTo>
                  <a:lnTo>
                    <a:pt x="321487" y="365649"/>
                  </a:lnTo>
                  <a:lnTo>
                    <a:pt x="327699" y="371402"/>
                  </a:lnTo>
                  <a:lnTo>
                    <a:pt x="329736" y="374270"/>
                  </a:lnTo>
                  <a:lnTo>
                    <a:pt x="333557" y="382857"/>
                  </a:lnTo>
                  <a:lnTo>
                    <a:pt x="341034" y="392599"/>
                  </a:lnTo>
                  <a:lnTo>
                    <a:pt x="341784" y="396081"/>
                  </a:lnTo>
                  <a:lnTo>
                    <a:pt x="342385" y="40286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375"/>
            <p:cNvSpPr/>
            <p:nvPr/>
          </p:nvSpPr>
          <p:spPr>
            <a:xfrm>
              <a:off x="4057660" y="2383259"/>
              <a:ext cx="364297" cy="411376"/>
            </a:xfrm>
            <a:custGeom>
              <a:avLst/>
              <a:gdLst/>
              <a:ahLst/>
              <a:cxnLst/>
              <a:rect l="0" t="0" r="0" b="0"/>
              <a:pathLst>
                <a:path w="364297" h="411376">
                  <a:moveTo>
                    <a:pt x="257165" y="17041"/>
                  </a:moveTo>
                  <a:lnTo>
                    <a:pt x="252614" y="17041"/>
                  </a:lnTo>
                  <a:lnTo>
                    <a:pt x="250321" y="16088"/>
                  </a:lnTo>
                  <a:lnTo>
                    <a:pt x="242543" y="11149"/>
                  </a:lnTo>
                  <a:lnTo>
                    <a:pt x="237013" y="9660"/>
                  </a:lnTo>
                  <a:lnTo>
                    <a:pt x="228841" y="8998"/>
                  </a:lnTo>
                  <a:lnTo>
                    <a:pt x="219811" y="8703"/>
                  </a:lnTo>
                  <a:lnTo>
                    <a:pt x="208421" y="8538"/>
                  </a:lnTo>
                  <a:lnTo>
                    <a:pt x="198671" y="8499"/>
                  </a:lnTo>
                  <a:lnTo>
                    <a:pt x="187987" y="5942"/>
                  </a:lnTo>
                  <a:lnTo>
                    <a:pt x="177842" y="2583"/>
                  </a:lnTo>
                  <a:lnTo>
                    <a:pt x="170157" y="1090"/>
                  </a:lnTo>
                  <a:lnTo>
                    <a:pt x="161027" y="426"/>
                  </a:lnTo>
                  <a:lnTo>
                    <a:pt x="150619" y="131"/>
                  </a:lnTo>
                  <a:lnTo>
                    <a:pt x="139644" y="0"/>
                  </a:lnTo>
                  <a:lnTo>
                    <a:pt x="128415" y="2482"/>
                  </a:lnTo>
                  <a:lnTo>
                    <a:pt x="117075" y="5808"/>
                  </a:lnTo>
                  <a:lnTo>
                    <a:pt x="111384" y="6695"/>
                  </a:lnTo>
                  <a:lnTo>
                    <a:pt x="105685" y="7285"/>
                  </a:lnTo>
                  <a:lnTo>
                    <a:pt x="99981" y="7680"/>
                  </a:lnTo>
                  <a:lnTo>
                    <a:pt x="94273" y="7942"/>
                  </a:lnTo>
                  <a:lnTo>
                    <a:pt x="82851" y="8234"/>
                  </a:lnTo>
                  <a:lnTo>
                    <a:pt x="71424" y="8364"/>
                  </a:lnTo>
                  <a:lnTo>
                    <a:pt x="65710" y="9351"/>
                  </a:lnTo>
                  <a:lnTo>
                    <a:pt x="59996" y="10962"/>
                  </a:lnTo>
                  <a:lnTo>
                    <a:pt x="49519" y="14339"/>
                  </a:lnTo>
                  <a:lnTo>
                    <a:pt x="38266" y="16240"/>
                  </a:lnTo>
                  <a:lnTo>
                    <a:pt x="31924" y="16685"/>
                  </a:lnTo>
                  <a:lnTo>
                    <a:pt x="28899" y="17756"/>
                  </a:lnTo>
                  <a:lnTo>
                    <a:pt x="20091" y="22862"/>
                  </a:lnTo>
                  <a:lnTo>
                    <a:pt x="14321" y="24390"/>
                  </a:lnTo>
                  <a:lnTo>
                    <a:pt x="12402" y="25750"/>
                  </a:lnTo>
                  <a:lnTo>
                    <a:pt x="11122" y="27610"/>
                  </a:lnTo>
                  <a:lnTo>
                    <a:pt x="10268" y="29802"/>
                  </a:lnTo>
                  <a:lnTo>
                    <a:pt x="8747" y="31263"/>
                  </a:lnTo>
                  <a:lnTo>
                    <a:pt x="6781" y="32237"/>
                  </a:lnTo>
                  <a:lnTo>
                    <a:pt x="4517" y="32887"/>
                  </a:lnTo>
                  <a:lnTo>
                    <a:pt x="3008" y="34272"/>
                  </a:lnTo>
                  <a:lnTo>
                    <a:pt x="2002" y="36148"/>
                  </a:lnTo>
                  <a:lnTo>
                    <a:pt x="387" y="41452"/>
                  </a:lnTo>
                  <a:lnTo>
                    <a:pt x="68" y="50296"/>
                  </a:lnTo>
                  <a:lnTo>
                    <a:pt x="0" y="70256"/>
                  </a:lnTo>
                  <a:lnTo>
                    <a:pt x="949" y="73473"/>
                  </a:lnTo>
                  <a:lnTo>
                    <a:pt x="5883" y="83503"/>
                  </a:lnTo>
                  <a:lnTo>
                    <a:pt x="7372" y="92935"/>
                  </a:lnTo>
                  <a:lnTo>
                    <a:pt x="10573" y="103476"/>
                  </a:lnTo>
                  <a:lnTo>
                    <a:pt x="14218" y="114511"/>
                  </a:lnTo>
                  <a:lnTo>
                    <a:pt x="15839" y="125766"/>
                  </a:lnTo>
                  <a:lnTo>
                    <a:pt x="16558" y="137118"/>
                  </a:lnTo>
                  <a:lnTo>
                    <a:pt x="16879" y="148513"/>
                  </a:lnTo>
                  <a:lnTo>
                    <a:pt x="17125" y="194207"/>
                  </a:lnTo>
                  <a:lnTo>
                    <a:pt x="17135" y="257054"/>
                  </a:lnTo>
                  <a:lnTo>
                    <a:pt x="29066" y="257069"/>
                  </a:lnTo>
                  <a:lnTo>
                    <a:pt x="31757" y="256117"/>
                  </a:lnTo>
                  <a:lnTo>
                    <a:pt x="45458" y="247745"/>
                  </a:lnTo>
                  <a:lnTo>
                    <a:pt x="56393" y="241496"/>
                  </a:lnTo>
                  <a:lnTo>
                    <a:pt x="70778" y="232369"/>
                  </a:lnTo>
                  <a:lnTo>
                    <a:pt x="77662" y="229173"/>
                  </a:lnTo>
                  <a:lnTo>
                    <a:pt x="84156" y="227042"/>
                  </a:lnTo>
                  <a:lnTo>
                    <a:pt x="90391" y="225621"/>
                  </a:lnTo>
                  <a:lnTo>
                    <a:pt x="97404" y="223722"/>
                  </a:lnTo>
                  <a:lnTo>
                    <a:pt x="121881" y="216498"/>
                  </a:lnTo>
                  <a:lnTo>
                    <a:pt x="142111" y="211098"/>
                  </a:lnTo>
                  <a:lnTo>
                    <a:pt x="150935" y="209277"/>
                  </a:lnTo>
                  <a:lnTo>
                    <a:pt x="158722" y="208064"/>
                  </a:lnTo>
                  <a:lnTo>
                    <a:pt x="165819" y="207254"/>
                  </a:lnTo>
                  <a:lnTo>
                    <a:pt x="173407" y="206715"/>
                  </a:lnTo>
                  <a:lnTo>
                    <a:pt x="181324" y="206355"/>
                  </a:lnTo>
                  <a:lnTo>
                    <a:pt x="198692" y="205955"/>
                  </a:lnTo>
                  <a:lnTo>
                    <a:pt x="242927" y="205678"/>
                  </a:lnTo>
                  <a:lnTo>
                    <a:pt x="250530" y="206616"/>
                  </a:lnTo>
                  <a:lnTo>
                    <a:pt x="258456" y="208194"/>
                  </a:lnTo>
                  <a:lnTo>
                    <a:pt x="266598" y="210199"/>
                  </a:lnTo>
                  <a:lnTo>
                    <a:pt x="274884" y="212488"/>
                  </a:lnTo>
                  <a:lnTo>
                    <a:pt x="291710" y="217571"/>
                  </a:lnTo>
                  <a:lnTo>
                    <a:pt x="299245" y="221213"/>
                  </a:lnTo>
                  <a:lnTo>
                    <a:pt x="306173" y="225545"/>
                  </a:lnTo>
                  <a:lnTo>
                    <a:pt x="312697" y="230339"/>
                  </a:lnTo>
                  <a:lnTo>
                    <a:pt x="318951" y="235439"/>
                  </a:lnTo>
                  <a:lnTo>
                    <a:pt x="325025" y="240745"/>
                  </a:lnTo>
                  <a:lnTo>
                    <a:pt x="330981" y="246187"/>
                  </a:lnTo>
                  <a:lnTo>
                    <a:pt x="336855" y="250767"/>
                  </a:lnTo>
                  <a:lnTo>
                    <a:pt x="342676" y="254773"/>
                  </a:lnTo>
                  <a:lnTo>
                    <a:pt x="348462" y="258397"/>
                  </a:lnTo>
                  <a:lnTo>
                    <a:pt x="352320" y="263669"/>
                  </a:lnTo>
                  <a:lnTo>
                    <a:pt x="354891" y="270042"/>
                  </a:lnTo>
                  <a:lnTo>
                    <a:pt x="356606" y="277148"/>
                  </a:lnTo>
                  <a:lnTo>
                    <a:pt x="358701" y="283791"/>
                  </a:lnTo>
                  <a:lnTo>
                    <a:pt x="363569" y="296251"/>
                  </a:lnTo>
                  <a:lnTo>
                    <a:pt x="364296" y="302241"/>
                  </a:lnTo>
                  <a:lnTo>
                    <a:pt x="362564" y="313976"/>
                  </a:lnTo>
                  <a:lnTo>
                    <a:pt x="361159" y="325542"/>
                  </a:lnTo>
                  <a:lnTo>
                    <a:pt x="360784" y="331293"/>
                  </a:lnTo>
                  <a:lnTo>
                    <a:pt x="359582" y="336080"/>
                  </a:lnTo>
                  <a:lnTo>
                    <a:pt x="353339" y="348320"/>
                  </a:lnTo>
                  <a:lnTo>
                    <a:pt x="348169" y="358268"/>
                  </a:lnTo>
                  <a:lnTo>
                    <a:pt x="343551" y="362636"/>
                  </a:lnTo>
                  <a:lnTo>
                    <a:pt x="337616" y="366500"/>
                  </a:lnTo>
                  <a:lnTo>
                    <a:pt x="260039" y="405650"/>
                  </a:lnTo>
                  <a:lnTo>
                    <a:pt x="253366" y="407559"/>
                  </a:lnTo>
                  <a:lnTo>
                    <a:pt x="246060" y="408831"/>
                  </a:lnTo>
                  <a:lnTo>
                    <a:pt x="238331" y="409679"/>
                  </a:lnTo>
                  <a:lnTo>
                    <a:pt x="231274" y="410245"/>
                  </a:lnTo>
                  <a:lnTo>
                    <a:pt x="224665" y="410622"/>
                  </a:lnTo>
                  <a:lnTo>
                    <a:pt x="212240" y="411040"/>
                  </a:lnTo>
                  <a:lnTo>
                    <a:pt x="188742" y="411309"/>
                  </a:lnTo>
                  <a:lnTo>
                    <a:pt x="143369" y="411375"/>
                  </a:lnTo>
                  <a:lnTo>
                    <a:pt x="140343" y="410422"/>
                  </a:lnTo>
                  <a:lnTo>
                    <a:pt x="131184" y="404590"/>
                  </a:lnTo>
                  <a:lnTo>
                    <a:pt x="128577" y="40280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376"/>
            <p:cNvSpPr/>
            <p:nvPr/>
          </p:nvSpPr>
          <p:spPr>
            <a:xfrm>
              <a:off x="1254795" y="2974689"/>
              <a:ext cx="453990" cy="34259"/>
            </a:xfrm>
            <a:custGeom>
              <a:avLst/>
              <a:gdLst/>
              <a:ahLst/>
              <a:cxnLst/>
              <a:rect l="0" t="0" r="0" b="0"/>
              <a:pathLst>
                <a:path w="453990" h="34259">
                  <a:moveTo>
                    <a:pt x="8219" y="34258"/>
                  </a:moveTo>
                  <a:lnTo>
                    <a:pt x="0" y="34258"/>
                  </a:lnTo>
                  <a:lnTo>
                    <a:pt x="40294" y="34258"/>
                  </a:lnTo>
                  <a:lnTo>
                    <a:pt x="46747" y="33306"/>
                  </a:lnTo>
                  <a:lnTo>
                    <a:pt x="53907" y="31718"/>
                  </a:lnTo>
                  <a:lnTo>
                    <a:pt x="61538" y="29707"/>
                  </a:lnTo>
                  <a:lnTo>
                    <a:pt x="69483" y="28367"/>
                  </a:lnTo>
                  <a:lnTo>
                    <a:pt x="77637" y="27473"/>
                  </a:lnTo>
                  <a:lnTo>
                    <a:pt x="85930" y="26877"/>
                  </a:lnTo>
                  <a:lnTo>
                    <a:pt x="95269" y="26480"/>
                  </a:lnTo>
                  <a:lnTo>
                    <a:pt x="115806" y="26038"/>
                  </a:lnTo>
                  <a:lnTo>
                    <a:pt x="125664" y="24968"/>
                  </a:lnTo>
                  <a:lnTo>
                    <a:pt x="135093" y="23303"/>
                  </a:lnTo>
                  <a:lnTo>
                    <a:pt x="144237" y="21239"/>
                  </a:lnTo>
                  <a:lnTo>
                    <a:pt x="154143" y="19864"/>
                  </a:lnTo>
                  <a:lnTo>
                    <a:pt x="164557" y="18947"/>
                  </a:lnTo>
                  <a:lnTo>
                    <a:pt x="175309" y="18336"/>
                  </a:lnTo>
                  <a:lnTo>
                    <a:pt x="186288" y="16976"/>
                  </a:lnTo>
                  <a:lnTo>
                    <a:pt x="197417" y="15116"/>
                  </a:lnTo>
                  <a:lnTo>
                    <a:pt x="208646" y="12924"/>
                  </a:lnTo>
                  <a:lnTo>
                    <a:pt x="219942" y="11463"/>
                  </a:lnTo>
                  <a:lnTo>
                    <a:pt x="231283" y="10489"/>
                  </a:lnTo>
                  <a:lnTo>
                    <a:pt x="242653" y="9839"/>
                  </a:lnTo>
                  <a:lnTo>
                    <a:pt x="265447" y="9118"/>
                  </a:lnTo>
                  <a:lnTo>
                    <a:pt x="276860" y="8925"/>
                  </a:lnTo>
                  <a:lnTo>
                    <a:pt x="288278" y="7845"/>
                  </a:lnTo>
                  <a:lnTo>
                    <a:pt x="299700" y="6172"/>
                  </a:lnTo>
                  <a:lnTo>
                    <a:pt x="311125" y="4104"/>
                  </a:lnTo>
                  <a:lnTo>
                    <a:pt x="321599" y="2725"/>
                  </a:lnTo>
                  <a:lnTo>
                    <a:pt x="331439" y="1806"/>
                  </a:lnTo>
                  <a:lnTo>
                    <a:pt x="340857" y="1193"/>
                  </a:lnTo>
                  <a:lnTo>
                    <a:pt x="349993" y="785"/>
                  </a:lnTo>
                  <a:lnTo>
                    <a:pt x="367764" y="331"/>
                  </a:lnTo>
                  <a:lnTo>
                    <a:pt x="415105" y="0"/>
                  </a:lnTo>
                  <a:lnTo>
                    <a:pt x="420446" y="942"/>
                  </a:lnTo>
                  <a:lnTo>
                    <a:pt x="424960" y="2522"/>
                  </a:lnTo>
                  <a:lnTo>
                    <a:pt x="428921" y="4528"/>
                  </a:lnTo>
                  <a:lnTo>
                    <a:pt x="432515" y="5866"/>
                  </a:lnTo>
                  <a:lnTo>
                    <a:pt x="435863" y="6757"/>
                  </a:lnTo>
                  <a:lnTo>
                    <a:pt x="442123" y="7748"/>
                  </a:lnTo>
                  <a:lnTo>
                    <a:pt x="453989" y="854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377"/>
            <p:cNvSpPr/>
            <p:nvPr/>
          </p:nvSpPr>
          <p:spPr>
            <a:xfrm>
              <a:off x="1340167" y="3077527"/>
              <a:ext cx="282378" cy="240021"/>
            </a:xfrm>
            <a:custGeom>
              <a:avLst/>
              <a:gdLst/>
              <a:ahLst/>
              <a:cxnLst/>
              <a:rect l="0" t="0" r="0" b="0"/>
              <a:pathLst>
                <a:path w="282378" h="240021">
                  <a:moveTo>
                    <a:pt x="248602" y="0"/>
                  </a:moveTo>
                  <a:lnTo>
                    <a:pt x="224783" y="0"/>
                  </a:lnTo>
                  <a:lnTo>
                    <a:pt x="218648" y="2540"/>
                  </a:lnTo>
                  <a:lnTo>
                    <a:pt x="210525" y="5891"/>
                  </a:lnTo>
                  <a:lnTo>
                    <a:pt x="203739" y="7381"/>
                  </a:lnTo>
                  <a:lnTo>
                    <a:pt x="195008" y="10583"/>
                  </a:lnTo>
                  <a:lnTo>
                    <a:pt x="190013" y="12770"/>
                  </a:lnTo>
                  <a:lnTo>
                    <a:pt x="184778" y="14229"/>
                  </a:lnTo>
                  <a:lnTo>
                    <a:pt x="179382" y="15201"/>
                  </a:lnTo>
                  <a:lnTo>
                    <a:pt x="173881" y="15849"/>
                  </a:lnTo>
                  <a:lnTo>
                    <a:pt x="168308" y="17233"/>
                  </a:lnTo>
                  <a:lnTo>
                    <a:pt x="162688" y="19109"/>
                  </a:lnTo>
                  <a:lnTo>
                    <a:pt x="157036" y="21312"/>
                  </a:lnTo>
                  <a:lnTo>
                    <a:pt x="151363" y="22780"/>
                  </a:lnTo>
                  <a:lnTo>
                    <a:pt x="145676" y="23759"/>
                  </a:lnTo>
                  <a:lnTo>
                    <a:pt x="139980" y="24412"/>
                  </a:lnTo>
                  <a:lnTo>
                    <a:pt x="134277" y="24847"/>
                  </a:lnTo>
                  <a:lnTo>
                    <a:pt x="128571" y="25138"/>
                  </a:lnTo>
                  <a:lnTo>
                    <a:pt x="113977" y="25546"/>
                  </a:lnTo>
                  <a:lnTo>
                    <a:pt x="95963" y="25683"/>
                  </a:lnTo>
                  <a:lnTo>
                    <a:pt x="91597" y="24742"/>
                  </a:lnTo>
                  <a:lnTo>
                    <a:pt x="80903" y="19819"/>
                  </a:lnTo>
                  <a:lnTo>
                    <a:pt x="72654" y="17937"/>
                  </a:lnTo>
                  <a:lnTo>
                    <a:pt x="69116" y="17249"/>
                  </a:lnTo>
                  <a:lnTo>
                    <a:pt x="60374" y="17148"/>
                  </a:lnTo>
                  <a:lnTo>
                    <a:pt x="60040" y="17145"/>
                  </a:lnTo>
                  <a:lnTo>
                    <a:pt x="64568" y="21696"/>
                  </a:lnTo>
                  <a:lnTo>
                    <a:pt x="65905" y="23989"/>
                  </a:lnTo>
                  <a:lnTo>
                    <a:pt x="67391" y="29077"/>
                  </a:lnTo>
                  <a:lnTo>
                    <a:pt x="68052" y="34513"/>
                  </a:lnTo>
                  <a:lnTo>
                    <a:pt x="68345" y="40104"/>
                  </a:lnTo>
                  <a:lnTo>
                    <a:pt x="68475" y="45764"/>
                  </a:lnTo>
                  <a:lnTo>
                    <a:pt x="67558" y="48607"/>
                  </a:lnTo>
                  <a:lnTo>
                    <a:pt x="63998" y="54306"/>
                  </a:lnTo>
                  <a:lnTo>
                    <a:pt x="61781" y="60013"/>
                  </a:lnTo>
                  <a:lnTo>
                    <a:pt x="60796" y="66678"/>
                  </a:lnTo>
                  <a:lnTo>
                    <a:pt x="60533" y="71122"/>
                  </a:lnTo>
                  <a:lnTo>
                    <a:pt x="60358" y="75990"/>
                  </a:lnTo>
                  <a:lnTo>
                    <a:pt x="59289" y="80187"/>
                  </a:lnTo>
                  <a:lnTo>
                    <a:pt x="55561" y="87391"/>
                  </a:lnTo>
                  <a:lnTo>
                    <a:pt x="53269" y="93768"/>
                  </a:lnTo>
                  <a:lnTo>
                    <a:pt x="52250" y="100730"/>
                  </a:lnTo>
                  <a:lnTo>
                    <a:pt x="51978" y="105253"/>
                  </a:lnTo>
                  <a:lnTo>
                    <a:pt x="51797" y="110174"/>
                  </a:lnTo>
                  <a:lnTo>
                    <a:pt x="50724" y="114407"/>
                  </a:lnTo>
                  <a:lnTo>
                    <a:pt x="46991" y="121650"/>
                  </a:lnTo>
                  <a:lnTo>
                    <a:pt x="44663" y="123963"/>
                  </a:lnTo>
                  <a:lnTo>
                    <a:pt x="42158" y="125504"/>
                  </a:lnTo>
                  <a:lnTo>
                    <a:pt x="39535" y="126532"/>
                  </a:lnTo>
                  <a:lnTo>
                    <a:pt x="38739" y="128170"/>
                  </a:lnTo>
                  <a:lnTo>
                    <a:pt x="39161" y="130214"/>
                  </a:lnTo>
                  <a:lnTo>
                    <a:pt x="42131" y="135788"/>
                  </a:lnTo>
                  <a:lnTo>
                    <a:pt x="43328" y="136246"/>
                  </a:lnTo>
                  <a:lnTo>
                    <a:pt x="52091" y="136980"/>
                  </a:lnTo>
                  <a:lnTo>
                    <a:pt x="58444" y="137125"/>
                  </a:lnTo>
                  <a:lnTo>
                    <a:pt x="61853" y="134604"/>
                  </a:lnTo>
                  <a:lnTo>
                    <a:pt x="67495" y="130309"/>
                  </a:lnTo>
                  <a:lnTo>
                    <a:pt x="71667" y="127830"/>
                  </a:lnTo>
                  <a:lnTo>
                    <a:pt x="76353" y="125225"/>
                  </a:lnTo>
                  <a:lnTo>
                    <a:pt x="81382" y="123489"/>
                  </a:lnTo>
                  <a:lnTo>
                    <a:pt x="86639" y="122331"/>
                  </a:lnTo>
                  <a:lnTo>
                    <a:pt x="92050" y="121559"/>
                  </a:lnTo>
                  <a:lnTo>
                    <a:pt x="97562" y="120092"/>
                  </a:lnTo>
                  <a:lnTo>
                    <a:pt x="103141" y="118161"/>
                  </a:lnTo>
                  <a:lnTo>
                    <a:pt x="108766" y="115922"/>
                  </a:lnTo>
                  <a:lnTo>
                    <a:pt x="115373" y="114429"/>
                  </a:lnTo>
                  <a:lnTo>
                    <a:pt x="122635" y="113433"/>
                  </a:lnTo>
                  <a:lnTo>
                    <a:pt x="130334" y="112770"/>
                  </a:lnTo>
                  <a:lnTo>
                    <a:pt x="137372" y="112327"/>
                  </a:lnTo>
                  <a:lnTo>
                    <a:pt x="150272" y="111836"/>
                  </a:lnTo>
                  <a:lnTo>
                    <a:pt x="168244" y="111559"/>
                  </a:lnTo>
                  <a:lnTo>
                    <a:pt x="190185" y="111477"/>
                  </a:lnTo>
                  <a:lnTo>
                    <a:pt x="197275" y="112418"/>
                  </a:lnTo>
                  <a:lnTo>
                    <a:pt x="203907" y="113998"/>
                  </a:lnTo>
                  <a:lnTo>
                    <a:pt x="210233" y="116004"/>
                  </a:lnTo>
                  <a:lnTo>
                    <a:pt x="216355" y="118293"/>
                  </a:lnTo>
                  <a:lnTo>
                    <a:pt x="222342" y="120772"/>
                  </a:lnTo>
                  <a:lnTo>
                    <a:pt x="228238" y="123377"/>
                  </a:lnTo>
                  <a:lnTo>
                    <a:pt x="234074" y="125114"/>
                  </a:lnTo>
                  <a:lnTo>
                    <a:pt x="239869" y="126272"/>
                  </a:lnTo>
                  <a:lnTo>
                    <a:pt x="245638" y="127044"/>
                  </a:lnTo>
                  <a:lnTo>
                    <a:pt x="250436" y="128511"/>
                  </a:lnTo>
                  <a:lnTo>
                    <a:pt x="258307" y="132681"/>
                  </a:lnTo>
                  <a:lnTo>
                    <a:pt x="264981" y="137709"/>
                  </a:lnTo>
                  <a:lnTo>
                    <a:pt x="271122" y="143119"/>
                  </a:lnTo>
                  <a:lnTo>
                    <a:pt x="277026" y="148699"/>
                  </a:lnTo>
                  <a:lnTo>
                    <a:pt x="278982" y="152472"/>
                  </a:lnTo>
                  <a:lnTo>
                    <a:pt x="280285" y="156893"/>
                  </a:lnTo>
                  <a:lnTo>
                    <a:pt x="281154" y="161746"/>
                  </a:lnTo>
                  <a:lnTo>
                    <a:pt x="281734" y="165933"/>
                  </a:lnTo>
                  <a:lnTo>
                    <a:pt x="282377" y="173125"/>
                  </a:lnTo>
                  <a:lnTo>
                    <a:pt x="281597" y="176377"/>
                  </a:lnTo>
                  <a:lnTo>
                    <a:pt x="278189" y="182530"/>
                  </a:lnTo>
                  <a:lnTo>
                    <a:pt x="273500" y="188439"/>
                  </a:lnTo>
                  <a:lnTo>
                    <a:pt x="268240" y="194241"/>
                  </a:lnTo>
                  <a:lnTo>
                    <a:pt x="262728" y="199994"/>
                  </a:lnTo>
                  <a:lnTo>
                    <a:pt x="258019" y="202862"/>
                  </a:lnTo>
                  <a:lnTo>
                    <a:pt x="252023" y="205726"/>
                  </a:lnTo>
                  <a:lnTo>
                    <a:pt x="245168" y="208589"/>
                  </a:lnTo>
                  <a:lnTo>
                    <a:pt x="239645" y="211449"/>
                  </a:lnTo>
                  <a:lnTo>
                    <a:pt x="230969" y="217168"/>
                  </a:lnTo>
                  <a:lnTo>
                    <a:pt x="225417" y="220026"/>
                  </a:lnTo>
                  <a:lnTo>
                    <a:pt x="218858" y="222884"/>
                  </a:lnTo>
                  <a:lnTo>
                    <a:pt x="211628" y="225742"/>
                  </a:lnTo>
                  <a:lnTo>
                    <a:pt x="204903" y="227647"/>
                  </a:lnTo>
                  <a:lnTo>
                    <a:pt x="198514" y="228917"/>
                  </a:lnTo>
                  <a:lnTo>
                    <a:pt x="192350" y="229764"/>
                  </a:lnTo>
                  <a:lnTo>
                    <a:pt x="185383" y="231281"/>
                  </a:lnTo>
                  <a:lnTo>
                    <a:pt x="177881" y="233245"/>
                  </a:lnTo>
                  <a:lnTo>
                    <a:pt x="170023" y="235507"/>
                  </a:lnTo>
                  <a:lnTo>
                    <a:pt x="161926" y="237014"/>
                  </a:lnTo>
                  <a:lnTo>
                    <a:pt x="153670" y="238020"/>
                  </a:lnTo>
                  <a:lnTo>
                    <a:pt x="145309" y="238690"/>
                  </a:lnTo>
                  <a:lnTo>
                    <a:pt x="136878" y="239137"/>
                  </a:lnTo>
                  <a:lnTo>
                    <a:pt x="119890" y="239633"/>
                  </a:lnTo>
                  <a:lnTo>
                    <a:pt x="90639" y="239951"/>
                  </a:lnTo>
                  <a:lnTo>
                    <a:pt x="48249" y="240020"/>
                  </a:lnTo>
                  <a:lnTo>
                    <a:pt x="41691" y="239071"/>
                  </a:lnTo>
                  <a:lnTo>
                    <a:pt x="35414" y="237486"/>
                  </a:lnTo>
                  <a:lnTo>
                    <a:pt x="29324" y="235476"/>
                  </a:lnTo>
                  <a:lnTo>
                    <a:pt x="24312" y="234137"/>
                  </a:lnTo>
                  <a:lnTo>
                    <a:pt x="16203" y="232648"/>
                  </a:lnTo>
                  <a:lnTo>
                    <a:pt x="9127" y="231693"/>
                  </a:lnTo>
                  <a:lnTo>
                    <a:pt x="618" y="231471"/>
                  </a:lnTo>
                  <a:lnTo>
                    <a:pt x="0" y="23145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378"/>
            <p:cNvSpPr/>
            <p:nvPr/>
          </p:nvSpPr>
          <p:spPr>
            <a:xfrm>
              <a:off x="3681682" y="2991802"/>
              <a:ext cx="787448" cy="17146"/>
            </a:xfrm>
            <a:custGeom>
              <a:avLst/>
              <a:gdLst/>
              <a:ahLst/>
              <a:cxnLst/>
              <a:rect l="0" t="0" r="0" b="0"/>
              <a:pathLst>
                <a:path w="787448" h="17146">
                  <a:moveTo>
                    <a:pt x="15922" y="17145"/>
                  </a:moveTo>
                  <a:lnTo>
                    <a:pt x="11372" y="17145"/>
                  </a:lnTo>
                  <a:lnTo>
                    <a:pt x="10031" y="16193"/>
                  </a:lnTo>
                  <a:lnTo>
                    <a:pt x="9137" y="14605"/>
                  </a:lnTo>
                  <a:lnTo>
                    <a:pt x="7703" y="9764"/>
                  </a:lnTo>
                  <a:lnTo>
                    <a:pt x="6633" y="9367"/>
                  </a:lnTo>
                  <a:lnTo>
                    <a:pt x="2903" y="8925"/>
                  </a:lnTo>
                  <a:lnTo>
                    <a:pt x="0" y="8677"/>
                  </a:lnTo>
                  <a:lnTo>
                    <a:pt x="3691" y="8604"/>
                  </a:lnTo>
                  <a:lnTo>
                    <a:pt x="4911" y="9546"/>
                  </a:lnTo>
                  <a:lnTo>
                    <a:pt x="5724" y="11126"/>
                  </a:lnTo>
                  <a:lnTo>
                    <a:pt x="6266" y="13133"/>
                  </a:lnTo>
                  <a:lnTo>
                    <a:pt x="7580" y="14470"/>
                  </a:lnTo>
                  <a:lnTo>
                    <a:pt x="9408" y="15362"/>
                  </a:lnTo>
                  <a:lnTo>
                    <a:pt x="11580" y="15956"/>
                  </a:lnTo>
                  <a:lnTo>
                    <a:pt x="14932" y="16352"/>
                  </a:lnTo>
                  <a:lnTo>
                    <a:pt x="23737" y="16793"/>
                  </a:lnTo>
                  <a:lnTo>
                    <a:pt x="43956" y="17041"/>
                  </a:lnTo>
                  <a:lnTo>
                    <a:pt x="343385" y="17145"/>
                  </a:lnTo>
                  <a:lnTo>
                    <a:pt x="359961" y="16193"/>
                  </a:lnTo>
                  <a:lnTo>
                    <a:pt x="376727" y="14605"/>
                  </a:lnTo>
                  <a:lnTo>
                    <a:pt x="393618" y="12594"/>
                  </a:lnTo>
                  <a:lnTo>
                    <a:pt x="409642" y="11254"/>
                  </a:lnTo>
                  <a:lnTo>
                    <a:pt x="425087" y="10360"/>
                  </a:lnTo>
                  <a:lnTo>
                    <a:pt x="440147" y="9764"/>
                  </a:lnTo>
                  <a:lnTo>
                    <a:pt x="472119" y="9102"/>
                  </a:lnTo>
                  <a:lnTo>
                    <a:pt x="534660" y="8677"/>
                  </a:lnTo>
                  <a:lnTo>
                    <a:pt x="549391" y="7690"/>
                  </a:lnTo>
                  <a:lnTo>
                    <a:pt x="563973" y="6079"/>
                  </a:lnTo>
                  <a:lnTo>
                    <a:pt x="578457" y="4053"/>
                  </a:lnTo>
                  <a:lnTo>
                    <a:pt x="592875" y="2702"/>
                  </a:lnTo>
                  <a:lnTo>
                    <a:pt x="607250" y="1801"/>
                  </a:lnTo>
                  <a:lnTo>
                    <a:pt x="634970" y="800"/>
                  </a:lnTo>
                  <a:lnTo>
                    <a:pt x="681270" y="158"/>
                  </a:lnTo>
                  <a:lnTo>
                    <a:pt x="78744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379"/>
            <p:cNvSpPr/>
            <p:nvPr/>
          </p:nvSpPr>
          <p:spPr>
            <a:xfrm>
              <a:off x="3843340" y="3103352"/>
              <a:ext cx="281461" cy="248496"/>
            </a:xfrm>
            <a:custGeom>
              <a:avLst/>
              <a:gdLst/>
              <a:ahLst/>
              <a:cxnLst/>
              <a:rect l="0" t="0" r="0" b="0"/>
              <a:pathLst>
                <a:path w="281461" h="248496">
                  <a:moveTo>
                    <a:pt x="180019" y="17037"/>
                  </a:moveTo>
                  <a:lnTo>
                    <a:pt x="180019" y="8818"/>
                  </a:lnTo>
                  <a:lnTo>
                    <a:pt x="172638" y="1115"/>
                  </a:lnTo>
                  <a:lnTo>
                    <a:pt x="171289" y="708"/>
                  </a:lnTo>
                  <a:lnTo>
                    <a:pt x="163886" y="134"/>
                  </a:lnTo>
                  <a:lnTo>
                    <a:pt x="155069" y="0"/>
                  </a:lnTo>
                  <a:lnTo>
                    <a:pt x="150051" y="917"/>
                  </a:lnTo>
                  <a:lnTo>
                    <a:pt x="144800" y="2480"/>
                  </a:lnTo>
                  <a:lnTo>
                    <a:pt x="139395" y="4475"/>
                  </a:lnTo>
                  <a:lnTo>
                    <a:pt x="133886" y="5805"/>
                  </a:lnTo>
                  <a:lnTo>
                    <a:pt x="128309" y="6692"/>
                  </a:lnTo>
                  <a:lnTo>
                    <a:pt x="122686" y="7283"/>
                  </a:lnTo>
                  <a:lnTo>
                    <a:pt x="116079" y="8630"/>
                  </a:lnTo>
                  <a:lnTo>
                    <a:pt x="108818" y="10480"/>
                  </a:lnTo>
                  <a:lnTo>
                    <a:pt x="101120" y="12666"/>
                  </a:lnTo>
                  <a:lnTo>
                    <a:pt x="95034" y="14123"/>
                  </a:lnTo>
                  <a:lnTo>
                    <a:pt x="90026" y="15095"/>
                  </a:lnTo>
                  <a:lnTo>
                    <a:pt x="85734" y="15742"/>
                  </a:lnTo>
                  <a:lnTo>
                    <a:pt x="80967" y="16174"/>
                  </a:lnTo>
                  <a:lnTo>
                    <a:pt x="75885" y="16462"/>
                  </a:lnTo>
                  <a:lnTo>
                    <a:pt x="65157" y="16782"/>
                  </a:lnTo>
                  <a:lnTo>
                    <a:pt x="39252" y="17023"/>
                  </a:lnTo>
                  <a:lnTo>
                    <a:pt x="10184" y="17037"/>
                  </a:lnTo>
                  <a:lnTo>
                    <a:pt x="9646" y="17990"/>
                  </a:lnTo>
                  <a:lnTo>
                    <a:pt x="8711" y="24418"/>
                  </a:lnTo>
                  <a:lnTo>
                    <a:pt x="11173" y="27621"/>
                  </a:lnTo>
                  <a:lnTo>
                    <a:pt x="13162" y="29808"/>
                  </a:lnTo>
                  <a:lnTo>
                    <a:pt x="14489" y="32219"/>
                  </a:lnTo>
                  <a:lnTo>
                    <a:pt x="15963" y="37437"/>
                  </a:lnTo>
                  <a:lnTo>
                    <a:pt x="16618" y="42932"/>
                  </a:lnTo>
                  <a:lnTo>
                    <a:pt x="16909" y="48549"/>
                  </a:lnTo>
                  <a:lnTo>
                    <a:pt x="17038" y="54220"/>
                  </a:lnTo>
                  <a:lnTo>
                    <a:pt x="17111" y="67319"/>
                  </a:lnTo>
                  <a:lnTo>
                    <a:pt x="16169" y="71513"/>
                  </a:lnTo>
                  <a:lnTo>
                    <a:pt x="12582" y="78714"/>
                  </a:lnTo>
                  <a:lnTo>
                    <a:pt x="11245" y="82920"/>
                  </a:lnTo>
                  <a:lnTo>
                    <a:pt x="10353" y="87629"/>
                  </a:lnTo>
                  <a:lnTo>
                    <a:pt x="9758" y="92674"/>
                  </a:lnTo>
                  <a:lnTo>
                    <a:pt x="9362" y="96989"/>
                  </a:lnTo>
                  <a:lnTo>
                    <a:pt x="8922" y="104324"/>
                  </a:lnTo>
                  <a:lnTo>
                    <a:pt x="7852" y="108566"/>
                  </a:lnTo>
                  <a:lnTo>
                    <a:pt x="6186" y="113299"/>
                  </a:lnTo>
                  <a:lnTo>
                    <a:pt x="4123" y="118359"/>
                  </a:lnTo>
                  <a:lnTo>
                    <a:pt x="2748" y="122686"/>
                  </a:lnTo>
                  <a:lnTo>
                    <a:pt x="1220" y="130032"/>
                  </a:lnTo>
                  <a:lnTo>
                    <a:pt x="238" y="136618"/>
                  </a:lnTo>
                  <a:lnTo>
                    <a:pt x="29" y="144251"/>
                  </a:lnTo>
                  <a:lnTo>
                    <a:pt x="0" y="145504"/>
                  </a:lnTo>
                  <a:lnTo>
                    <a:pt x="6841" y="145601"/>
                  </a:lnTo>
                  <a:lnTo>
                    <a:pt x="11929" y="145614"/>
                  </a:lnTo>
                  <a:lnTo>
                    <a:pt x="14619" y="144666"/>
                  </a:lnTo>
                  <a:lnTo>
                    <a:pt x="20148" y="141071"/>
                  </a:lnTo>
                  <a:lnTo>
                    <a:pt x="28616" y="133692"/>
                  </a:lnTo>
                  <a:lnTo>
                    <a:pt x="36847" y="128257"/>
                  </a:lnTo>
                  <a:lnTo>
                    <a:pt x="41708" y="125474"/>
                  </a:lnTo>
                  <a:lnTo>
                    <a:pt x="52190" y="119841"/>
                  </a:lnTo>
                  <a:lnTo>
                    <a:pt x="57652" y="117006"/>
                  </a:lnTo>
                  <a:lnTo>
                    <a:pt x="63199" y="115116"/>
                  </a:lnTo>
                  <a:lnTo>
                    <a:pt x="68802" y="113855"/>
                  </a:lnTo>
                  <a:lnTo>
                    <a:pt x="74442" y="113015"/>
                  </a:lnTo>
                  <a:lnTo>
                    <a:pt x="81059" y="111503"/>
                  </a:lnTo>
                  <a:lnTo>
                    <a:pt x="88329" y="109542"/>
                  </a:lnTo>
                  <a:lnTo>
                    <a:pt x="96033" y="107282"/>
                  </a:lnTo>
                  <a:lnTo>
                    <a:pt x="103073" y="105775"/>
                  </a:lnTo>
                  <a:lnTo>
                    <a:pt x="109672" y="104771"/>
                  </a:lnTo>
                  <a:lnTo>
                    <a:pt x="115976" y="104102"/>
                  </a:lnTo>
                  <a:lnTo>
                    <a:pt x="123036" y="103655"/>
                  </a:lnTo>
                  <a:lnTo>
                    <a:pt x="130601" y="103358"/>
                  </a:lnTo>
                  <a:lnTo>
                    <a:pt x="146626" y="103027"/>
                  </a:lnTo>
                  <a:lnTo>
                    <a:pt x="184159" y="102797"/>
                  </a:lnTo>
                  <a:lnTo>
                    <a:pt x="190399" y="103738"/>
                  </a:lnTo>
                  <a:lnTo>
                    <a:pt x="196464" y="105318"/>
                  </a:lnTo>
                  <a:lnTo>
                    <a:pt x="202413" y="107324"/>
                  </a:lnTo>
                  <a:lnTo>
                    <a:pt x="209236" y="108661"/>
                  </a:lnTo>
                  <a:lnTo>
                    <a:pt x="216642" y="109552"/>
                  </a:lnTo>
                  <a:lnTo>
                    <a:pt x="224437" y="110147"/>
                  </a:lnTo>
                  <a:lnTo>
                    <a:pt x="231539" y="111495"/>
                  </a:lnTo>
                  <a:lnTo>
                    <a:pt x="238178" y="113347"/>
                  </a:lnTo>
                  <a:lnTo>
                    <a:pt x="244510" y="115534"/>
                  </a:lnTo>
                  <a:lnTo>
                    <a:pt x="248730" y="117944"/>
                  </a:lnTo>
                  <a:lnTo>
                    <a:pt x="251544" y="120504"/>
                  </a:lnTo>
                  <a:lnTo>
                    <a:pt x="253420" y="123163"/>
                  </a:lnTo>
                  <a:lnTo>
                    <a:pt x="260585" y="128657"/>
                  </a:lnTo>
                  <a:lnTo>
                    <a:pt x="265162" y="131455"/>
                  </a:lnTo>
                  <a:lnTo>
                    <a:pt x="268214" y="135226"/>
                  </a:lnTo>
                  <a:lnTo>
                    <a:pt x="270248" y="139645"/>
                  </a:lnTo>
                  <a:lnTo>
                    <a:pt x="271604" y="144496"/>
                  </a:lnTo>
                  <a:lnTo>
                    <a:pt x="273461" y="148682"/>
                  </a:lnTo>
                  <a:lnTo>
                    <a:pt x="278064" y="155874"/>
                  </a:lnTo>
                  <a:lnTo>
                    <a:pt x="279673" y="160077"/>
                  </a:lnTo>
                  <a:lnTo>
                    <a:pt x="280745" y="164785"/>
                  </a:lnTo>
                  <a:lnTo>
                    <a:pt x="281460" y="169828"/>
                  </a:lnTo>
                  <a:lnTo>
                    <a:pt x="280984" y="174143"/>
                  </a:lnTo>
                  <a:lnTo>
                    <a:pt x="279714" y="177972"/>
                  </a:lnTo>
                  <a:lnTo>
                    <a:pt x="275763" y="184767"/>
                  </a:lnTo>
                  <a:lnTo>
                    <a:pt x="270832" y="190962"/>
                  </a:lnTo>
                  <a:lnTo>
                    <a:pt x="268184" y="194899"/>
                  </a:lnTo>
                  <a:lnTo>
                    <a:pt x="265466" y="199430"/>
                  </a:lnTo>
                  <a:lnTo>
                    <a:pt x="262702" y="204355"/>
                  </a:lnTo>
                  <a:lnTo>
                    <a:pt x="258953" y="208591"/>
                  </a:lnTo>
                  <a:lnTo>
                    <a:pt x="254550" y="212367"/>
                  </a:lnTo>
                  <a:lnTo>
                    <a:pt x="249709" y="215837"/>
                  </a:lnTo>
                  <a:lnTo>
                    <a:pt x="244576" y="219103"/>
                  </a:lnTo>
                  <a:lnTo>
                    <a:pt x="239250" y="222233"/>
                  </a:lnTo>
                  <a:lnTo>
                    <a:pt x="233794" y="225272"/>
                  </a:lnTo>
                  <a:lnTo>
                    <a:pt x="222652" y="231189"/>
                  </a:lnTo>
                  <a:lnTo>
                    <a:pt x="217014" y="234100"/>
                  </a:lnTo>
                  <a:lnTo>
                    <a:pt x="210397" y="236993"/>
                  </a:lnTo>
                  <a:lnTo>
                    <a:pt x="203129" y="239875"/>
                  </a:lnTo>
                  <a:lnTo>
                    <a:pt x="195426" y="242748"/>
                  </a:lnTo>
                  <a:lnTo>
                    <a:pt x="188385" y="244664"/>
                  </a:lnTo>
                  <a:lnTo>
                    <a:pt x="181787" y="245941"/>
                  </a:lnTo>
                  <a:lnTo>
                    <a:pt x="175482" y="246792"/>
                  </a:lnTo>
                  <a:lnTo>
                    <a:pt x="168423" y="247360"/>
                  </a:lnTo>
                  <a:lnTo>
                    <a:pt x="160858" y="247738"/>
                  </a:lnTo>
                  <a:lnTo>
                    <a:pt x="141640" y="248271"/>
                  </a:lnTo>
                  <a:lnTo>
                    <a:pt x="122061" y="248451"/>
                  </a:lnTo>
                  <a:lnTo>
                    <a:pt x="77149" y="24849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380"/>
            <p:cNvSpPr/>
            <p:nvPr/>
          </p:nvSpPr>
          <p:spPr>
            <a:xfrm>
              <a:off x="2171712" y="3617595"/>
              <a:ext cx="77141" cy="377191"/>
            </a:xfrm>
            <a:custGeom>
              <a:avLst/>
              <a:gdLst/>
              <a:ahLst/>
              <a:cxnLst/>
              <a:rect l="0" t="0" r="0" b="0"/>
              <a:pathLst>
                <a:path w="77141" h="377191">
                  <a:moveTo>
                    <a:pt x="17132" y="0"/>
                  </a:moveTo>
                  <a:lnTo>
                    <a:pt x="1532" y="0"/>
                  </a:lnTo>
                  <a:lnTo>
                    <a:pt x="1017" y="952"/>
                  </a:lnTo>
                  <a:lnTo>
                    <a:pt x="123" y="7381"/>
                  </a:lnTo>
                  <a:lnTo>
                    <a:pt x="5" y="17740"/>
                  </a:lnTo>
                  <a:lnTo>
                    <a:pt x="0" y="20399"/>
                  </a:lnTo>
                  <a:lnTo>
                    <a:pt x="948" y="23125"/>
                  </a:lnTo>
                  <a:lnTo>
                    <a:pt x="2533" y="25894"/>
                  </a:lnTo>
                  <a:lnTo>
                    <a:pt x="4542" y="28692"/>
                  </a:lnTo>
                  <a:lnTo>
                    <a:pt x="6774" y="34342"/>
                  </a:lnTo>
                  <a:lnTo>
                    <a:pt x="8719" y="40980"/>
                  </a:lnTo>
                  <a:lnTo>
                    <a:pt x="10571" y="45418"/>
                  </a:lnTo>
                  <a:lnTo>
                    <a:pt x="12758" y="50281"/>
                  </a:lnTo>
                  <a:lnTo>
                    <a:pt x="14216" y="55428"/>
                  </a:lnTo>
                  <a:lnTo>
                    <a:pt x="15836" y="66227"/>
                  </a:lnTo>
                  <a:lnTo>
                    <a:pt x="17221" y="71773"/>
                  </a:lnTo>
                  <a:lnTo>
                    <a:pt x="19096" y="77377"/>
                  </a:lnTo>
                  <a:lnTo>
                    <a:pt x="21299" y="83017"/>
                  </a:lnTo>
                  <a:lnTo>
                    <a:pt x="23720" y="88682"/>
                  </a:lnTo>
                  <a:lnTo>
                    <a:pt x="28950" y="100056"/>
                  </a:lnTo>
                  <a:lnTo>
                    <a:pt x="31679" y="106709"/>
                  </a:lnTo>
                  <a:lnTo>
                    <a:pt x="34450" y="114002"/>
                  </a:lnTo>
                  <a:lnTo>
                    <a:pt x="37250" y="121721"/>
                  </a:lnTo>
                  <a:lnTo>
                    <a:pt x="39117" y="129725"/>
                  </a:lnTo>
                  <a:lnTo>
                    <a:pt x="40361" y="137918"/>
                  </a:lnTo>
                  <a:lnTo>
                    <a:pt x="41191" y="146238"/>
                  </a:lnTo>
                  <a:lnTo>
                    <a:pt x="42696" y="154642"/>
                  </a:lnTo>
                  <a:lnTo>
                    <a:pt x="44652" y="163102"/>
                  </a:lnTo>
                  <a:lnTo>
                    <a:pt x="46909" y="171600"/>
                  </a:lnTo>
                  <a:lnTo>
                    <a:pt x="51957" y="188661"/>
                  </a:lnTo>
                  <a:lnTo>
                    <a:pt x="62958" y="222898"/>
                  </a:lnTo>
                  <a:lnTo>
                    <a:pt x="64828" y="231466"/>
                  </a:lnTo>
                  <a:lnTo>
                    <a:pt x="66075" y="240036"/>
                  </a:lnTo>
                  <a:lnTo>
                    <a:pt x="66905" y="248606"/>
                  </a:lnTo>
                  <a:lnTo>
                    <a:pt x="68412" y="257177"/>
                  </a:lnTo>
                  <a:lnTo>
                    <a:pt x="70369" y="265749"/>
                  </a:lnTo>
                  <a:lnTo>
                    <a:pt x="72626" y="274321"/>
                  </a:lnTo>
                  <a:lnTo>
                    <a:pt x="74131" y="281941"/>
                  </a:lnTo>
                  <a:lnTo>
                    <a:pt x="75134" y="288925"/>
                  </a:lnTo>
                  <a:lnTo>
                    <a:pt x="75803" y="295487"/>
                  </a:lnTo>
                  <a:lnTo>
                    <a:pt x="76248" y="301766"/>
                  </a:lnTo>
                  <a:lnTo>
                    <a:pt x="76546" y="307857"/>
                  </a:lnTo>
                  <a:lnTo>
                    <a:pt x="76876" y="319705"/>
                  </a:lnTo>
                  <a:lnTo>
                    <a:pt x="77130" y="358366"/>
                  </a:lnTo>
                  <a:lnTo>
                    <a:pt x="77140" y="37719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381"/>
            <p:cNvSpPr/>
            <p:nvPr/>
          </p:nvSpPr>
          <p:spPr>
            <a:xfrm>
              <a:off x="2368867" y="3926204"/>
              <a:ext cx="17146" cy="25719"/>
            </a:xfrm>
            <a:custGeom>
              <a:avLst/>
              <a:gdLst/>
              <a:ahLst/>
              <a:cxnLst/>
              <a:rect l="0" t="0" r="0" b="0"/>
              <a:pathLst>
                <a:path w="17146" h="25719">
                  <a:moveTo>
                    <a:pt x="0" y="25718"/>
                  </a:moveTo>
                  <a:lnTo>
                    <a:pt x="0" y="18337"/>
                  </a:lnTo>
                  <a:lnTo>
                    <a:pt x="952" y="17940"/>
                  </a:lnTo>
                  <a:lnTo>
                    <a:pt x="2540" y="17675"/>
                  </a:lnTo>
                  <a:lnTo>
                    <a:pt x="4551" y="17499"/>
                  </a:lnTo>
                  <a:lnTo>
                    <a:pt x="5891" y="16428"/>
                  </a:lnTo>
                  <a:lnTo>
                    <a:pt x="6785" y="14763"/>
                  </a:lnTo>
                  <a:lnTo>
                    <a:pt x="8220" y="9796"/>
                  </a:lnTo>
                  <a:lnTo>
                    <a:pt x="8337" y="8436"/>
                  </a:lnTo>
                  <a:lnTo>
                    <a:pt x="8415" y="6576"/>
                  </a:lnTo>
                  <a:lnTo>
                    <a:pt x="8542" y="1300"/>
                  </a:lnTo>
                  <a:lnTo>
                    <a:pt x="9504" y="867"/>
                  </a:lnTo>
                  <a:lnTo>
                    <a:pt x="11099" y="578"/>
                  </a:lnTo>
                  <a:lnTo>
                    <a:pt x="1714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382"/>
            <p:cNvSpPr/>
            <p:nvPr/>
          </p:nvSpPr>
          <p:spPr>
            <a:xfrm>
              <a:off x="2437447" y="3643353"/>
              <a:ext cx="360046" cy="342711"/>
            </a:xfrm>
            <a:custGeom>
              <a:avLst/>
              <a:gdLst/>
              <a:ahLst/>
              <a:cxnLst/>
              <a:rect l="0" t="0" r="0" b="0"/>
              <a:pathLst>
                <a:path w="360046" h="342711">
                  <a:moveTo>
                    <a:pt x="0" y="77112"/>
                  </a:moveTo>
                  <a:lnTo>
                    <a:pt x="4551" y="72561"/>
                  </a:lnTo>
                  <a:lnTo>
                    <a:pt x="5891" y="70268"/>
                  </a:lnTo>
                  <a:lnTo>
                    <a:pt x="8731" y="62490"/>
                  </a:lnTo>
                  <a:lnTo>
                    <a:pt x="15181" y="54153"/>
                  </a:lnTo>
                  <a:lnTo>
                    <a:pt x="23125" y="45650"/>
                  </a:lnTo>
                  <a:lnTo>
                    <a:pt x="45730" y="22818"/>
                  </a:lnTo>
                  <a:lnTo>
                    <a:pt x="48584" y="20914"/>
                  </a:lnTo>
                  <a:lnTo>
                    <a:pt x="62549" y="15317"/>
                  </a:lnTo>
                  <a:lnTo>
                    <a:pt x="71615" y="10595"/>
                  </a:lnTo>
                  <a:lnTo>
                    <a:pt x="78819" y="5321"/>
                  </a:lnTo>
                  <a:lnTo>
                    <a:pt x="83026" y="3534"/>
                  </a:lnTo>
                  <a:lnTo>
                    <a:pt x="92780" y="1548"/>
                  </a:lnTo>
                  <a:lnTo>
                    <a:pt x="103466" y="665"/>
                  </a:lnTo>
                  <a:lnTo>
                    <a:pt x="114565" y="273"/>
                  </a:lnTo>
                  <a:lnTo>
                    <a:pt x="137212" y="21"/>
                  </a:lnTo>
                  <a:lnTo>
                    <a:pt x="142910" y="0"/>
                  </a:lnTo>
                  <a:lnTo>
                    <a:pt x="148613" y="939"/>
                  </a:lnTo>
                  <a:lnTo>
                    <a:pt x="154320" y="2518"/>
                  </a:lnTo>
                  <a:lnTo>
                    <a:pt x="160030" y="4522"/>
                  </a:lnTo>
                  <a:lnTo>
                    <a:pt x="165742" y="6811"/>
                  </a:lnTo>
                  <a:lnTo>
                    <a:pt x="171455" y="9290"/>
                  </a:lnTo>
                  <a:lnTo>
                    <a:pt x="181930" y="14583"/>
                  </a:lnTo>
                  <a:lnTo>
                    <a:pt x="189760" y="20111"/>
                  </a:lnTo>
                  <a:lnTo>
                    <a:pt x="198955" y="25743"/>
                  </a:lnTo>
                  <a:lnTo>
                    <a:pt x="208439" y="31421"/>
                  </a:lnTo>
                  <a:lnTo>
                    <a:pt x="215830" y="37120"/>
                  </a:lnTo>
                  <a:lnTo>
                    <a:pt x="224829" y="45367"/>
                  </a:lnTo>
                  <a:lnTo>
                    <a:pt x="234227" y="55383"/>
                  </a:lnTo>
                  <a:lnTo>
                    <a:pt x="238066" y="60721"/>
                  </a:lnTo>
                  <a:lnTo>
                    <a:pt x="244872" y="70779"/>
                  </a:lnTo>
                  <a:lnTo>
                    <a:pt x="251072" y="78425"/>
                  </a:lnTo>
                  <a:lnTo>
                    <a:pt x="257003" y="87538"/>
                  </a:lnTo>
                  <a:lnTo>
                    <a:pt x="259918" y="92635"/>
                  </a:lnTo>
                  <a:lnTo>
                    <a:pt x="261861" y="98891"/>
                  </a:lnTo>
                  <a:lnTo>
                    <a:pt x="263156" y="105918"/>
                  </a:lnTo>
                  <a:lnTo>
                    <a:pt x="264020" y="113461"/>
                  </a:lnTo>
                  <a:lnTo>
                    <a:pt x="264596" y="120395"/>
                  </a:lnTo>
                  <a:lnTo>
                    <a:pt x="264980" y="126922"/>
                  </a:lnTo>
                  <a:lnTo>
                    <a:pt x="265236" y="133179"/>
                  </a:lnTo>
                  <a:lnTo>
                    <a:pt x="264454" y="139255"/>
                  </a:lnTo>
                  <a:lnTo>
                    <a:pt x="262980" y="145210"/>
                  </a:lnTo>
                  <a:lnTo>
                    <a:pt x="253771" y="173007"/>
                  </a:lnTo>
                  <a:lnTo>
                    <a:pt x="252048" y="181047"/>
                  </a:lnTo>
                  <a:lnTo>
                    <a:pt x="250900" y="189264"/>
                  </a:lnTo>
                  <a:lnTo>
                    <a:pt x="250134" y="197600"/>
                  </a:lnTo>
                  <a:lnTo>
                    <a:pt x="247718" y="205062"/>
                  </a:lnTo>
                  <a:lnTo>
                    <a:pt x="244203" y="211942"/>
                  </a:lnTo>
                  <a:lnTo>
                    <a:pt x="239955" y="218434"/>
                  </a:lnTo>
                  <a:lnTo>
                    <a:pt x="236170" y="224666"/>
                  </a:lnTo>
                  <a:lnTo>
                    <a:pt x="232694" y="230726"/>
                  </a:lnTo>
                  <a:lnTo>
                    <a:pt x="229424" y="236672"/>
                  </a:lnTo>
                  <a:lnTo>
                    <a:pt x="226292" y="243492"/>
                  </a:lnTo>
                  <a:lnTo>
                    <a:pt x="223252" y="250897"/>
                  </a:lnTo>
                  <a:lnTo>
                    <a:pt x="220272" y="258691"/>
                  </a:lnTo>
                  <a:lnTo>
                    <a:pt x="217333" y="264840"/>
                  </a:lnTo>
                  <a:lnTo>
                    <a:pt x="211527" y="274211"/>
                  </a:lnTo>
                  <a:lnTo>
                    <a:pt x="203232" y="284091"/>
                  </a:lnTo>
                  <a:lnTo>
                    <a:pt x="194148" y="293880"/>
                  </a:lnTo>
                  <a:lnTo>
                    <a:pt x="186936" y="301406"/>
                  </a:lnTo>
                  <a:lnTo>
                    <a:pt x="178015" y="307925"/>
                  </a:lnTo>
                  <a:lnTo>
                    <a:pt x="168653" y="313998"/>
                  </a:lnTo>
                  <a:lnTo>
                    <a:pt x="161317" y="319872"/>
                  </a:lnTo>
                  <a:lnTo>
                    <a:pt x="152341" y="325658"/>
                  </a:lnTo>
                  <a:lnTo>
                    <a:pt x="142002" y="331404"/>
                  </a:lnTo>
                  <a:lnTo>
                    <a:pt x="131057" y="337133"/>
                  </a:lnTo>
                  <a:lnTo>
                    <a:pt x="122382" y="340314"/>
                  </a:lnTo>
                  <a:lnTo>
                    <a:pt x="112144" y="342105"/>
                  </a:lnTo>
                  <a:lnTo>
                    <a:pt x="103078" y="342636"/>
                  </a:lnTo>
                  <a:lnTo>
                    <a:pt x="100151" y="342710"/>
                  </a:lnTo>
                  <a:lnTo>
                    <a:pt x="98200" y="341808"/>
                  </a:lnTo>
                  <a:lnTo>
                    <a:pt x="96899" y="340253"/>
                  </a:lnTo>
                  <a:lnTo>
                    <a:pt x="96032" y="338264"/>
                  </a:lnTo>
                  <a:lnTo>
                    <a:pt x="90260" y="330914"/>
                  </a:lnTo>
                  <a:lnTo>
                    <a:pt x="82518" y="322704"/>
                  </a:lnTo>
                  <a:lnTo>
                    <a:pt x="80729" y="319897"/>
                  </a:lnTo>
                  <a:lnTo>
                    <a:pt x="78742" y="314239"/>
                  </a:lnTo>
                  <a:lnTo>
                    <a:pt x="77859" y="306009"/>
                  </a:lnTo>
                  <a:lnTo>
                    <a:pt x="77624" y="301147"/>
                  </a:lnTo>
                  <a:lnTo>
                    <a:pt x="79902" y="290665"/>
                  </a:lnTo>
                  <a:lnTo>
                    <a:pt x="81843" y="285204"/>
                  </a:lnTo>
                  <a:lnTo>
                    <a:pt x="84089" y="279657"/>
                  </a:lnTo>
                  <a:lnTo>
                    <a:pt x="86540" y="274054"/>
                  </a:lnTo>
                  <a:lnTo>
                    <a:pt x="89126" y="268414"/>
                  </a:lnTo>
                  <a:lnTo>
                    <a:pt x="92754" y="262749"/>
                  </a:lnTo>
                  <a:lnTo>
                    <a:pt x="97079" y="257068"/>
                  </a:lnTo>
                  <a:lnTo>
                    <a:pt x="106011" y="246627"/>
                  </a:lnTo>
                  <a:lnTo>
                    <a:pt x="113156" y="238812"/>
                  </a:lnTo>
                  <a:lnTo>
                    <a:pt x="127084" y="224506"/>
                  </a:lnTo>
                  <a:lnTo>
                    <a:pt x="137762" y="216280"/>
                  </a:lnTo>
                  <a:lnTo>
                    <a:pt x="148858" y="209449"/>
                  </a:lnTo>
                  <a:lnTo>
                    <a:pt x="154483" y="206294"/>
                  </a:lnTo>
                  <a:lnTo>
                    <a:pt x="160139" y="203238"/>
                  </a:lnTo>
                  <a:lnTo>
                    <a:pt x="166767" y="200249"/>
                  </a:lnTo>
                  <a:lnTo>
                    <a:pt x="174043" y="197303"/>
                  </a:lnTo>
                  <a:lnTo>
                    <a:pt x="181751" y="194387"/>
                  </a:lnTo>
                  <a:lnTo>
                    <a:pt x="188795" y="192443"/>
                  </a:lnTo>
                  <a:lnTo>
                    <a:pt x="195396" y="191147"/>
                  </a:lnTo>
                  <a:lnTo>
                    <a:pt x="201701" y="190282"/>
                  </a:lnTo>
                  <a:lnTo>
                    <a:pt x="207810" y="189706"/>
                  </a:lnTo>
                  <a:lnTo>
                    <a:pt x="213788" y="189322"/>
                  </a:lnTo>
                  <a:lnTo>
                    <a:pt x="219678" y="189066"/>
                  </a:lnTo>
                  <a:lnTo>
                    <a:pt x="231302" y="188782"/>
                  </a:lnTo>
                  <a:lnTo>
                    <a:pt x="237069" y="188706"/>
                  </a:lnTo>
                  <a:lnTo>
                    <a:pt x="242818" y="189608"/>
                  </a:lnTo>
                  <a:lnTo>
                    <a:pt x="248556" y="191162"/>
                  </a:lnTo>
                  <a:lnTo>
                    <a:pt x="254287" y="193150"/>
                  </a:lnTo>
                  <a:lnTo>
                    <a:pt x="260012" y="195428"/>
                  </a:lnTo>
                  <a:lnTo>
                    <a:pt x="265734" y="197899"/>
                  </a:lnTo>
                  <a:lnTo>
                    <a:pt x="277171" y="203185"/>
                  </a:lnTo>
                  <a:lnTo>
                    <a:pt x="288605" y="208709"/>
                  </a:lnTo>
                  <a:lnTo>
                    <a:pt x="297496" y="214339"/>
                  </a:lnTo>
                  <a:lnTo>
                    <a:pt x="301201" y="217174"/>
                  </a:lnTo>
                  <a:lnTo>
                    <a:pt x="305576" y="219064"/>
                  </a:lnTo>
                  <a:lnTo>
                    <a:pt x="315516" y="221164"/>
                  </a:lnTo>
                  <a:lnTo>
                    <a:pt x="323744" y="224638"/>
                  </a:lnTo>
                  <a:lnTo>
                    <a:pt x="333732" y="231948"/>
                  </a:lnTo>
                  <a:lnTo>
                    <a:pt x="336788" y="234628"/>
                  </a:lnTo>
                  <a:lnTo>
                    <a:pt x="339778" y="236415"/>
                  </a:lnTo>
                  <a:lnTo>
                    <a:pt x="348537" y="239883"/>
                  </a:lnTo>
                  <a:lnTo>
                    <a:pt x="357489" y="246565"/>
                  </a:lnTo>
                  <a:lnTo>
                    <a:pt x="360045" y="24856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383"/>
            <p:cNvSpPr/>
            <p:nvPr/>
          </p:nvSpPr>
          <p:spPr>
            <a:xfrm>
              <a:off x="2857500" y="3497579"/>
              <a:ext cx="120015" cy="145734"/>
            </a:xfrm>
            <a:custGeom>
              <a:avLst/>
              <a:gdLst/>
              <a:ahLst/>
              <a:cxnLst/>
              <a:rect l="0" t="0" r="0" b="0"/>
              <a:pathLst>
                <a:path w="120015" h="145734">
                  <a:moveTo>
                    <a:pt x="0" y="0"/>
                  </a:moveTo>
                  <a:lnTo>
                    <a:pt x="0" y="12771"/>
                  </a:lnTo>
                  <a:lnTo>
                    <a:pt x="952" y="15182"/>
                  </a:lnTo>
                  <a:lnTo>
                    <a:pt x="2539" y="17741"/>
                  </a:lnTo>
                  <a:lnTo>
                    <a:pt x="4550" y="20400"/>
                  </a:lnTo>
                  <a:lnTo>
                    <a:pt x="6843" y="23125"/>
                  </a:lnTo>
                  <a:lnTo>
                    <a:pt x="9325" y="25895"/>
                  </a:lnTo>
                  <a:lnTo>
                    <a:pt x="14621" y="31511"/>
                  </a:lnTo>
                  <a:lnTo>
                    <a:pt x="34309" y="51440"/>
                  </a:lnTo>
                  <a:lnTo>
                    <a:pt x="45723" y="62866"/>
                  </a:lnTo>
                  <a:lnTo>
                    <a:pt x="48579" y="66676"/>
                  </a:lnTo>
                  <a:lnTo>
                    <a:pt x="51436" y="71121"/>
                  </a:lnTo>
                  <a:lnTo>
                    <a:pt x="54293" y="75990"/>
                  </a:lnTo>
                  <a:lnTo>
                    <a:pt x="58103" y="80187"/>
                  </a:lnTo>
                  <a:lnTo>
                    <a:pt x="62547" y="83938"/>
                  </a:lnTo>
                  <a:lnTo>
                    <a:pt x="67416" y="87392"/>
                  </a:lnTo>
                  <a:lnTo>
                    <a:pt x="71614" y="90646"/>
                  </a:lnTo>
                  <a:lnTo>
                    <a:pt x="75365" y="93769"/>
                  </a:lnTo>
                  <a:lnTo>
                    <a:pt x="78818" y="96803"/>
                  </a:lnTo>
                  <a:lnTo>
                    <a:pt x="81120" y="100730"/>
                  </a:lnTo>
                  <a:lnTo>
                    <a:pt x="82655" y="105254"/>
                  </a:lnTo>
                  <a:lnTo>
                    <a:pt x="83678" y="110174"/>
                  </a:lnTo>
                  <a:lnTo>
                    <a:pt x="85313" y="113455"/>
                  </a:lnTo>
                  <a:lnTo>
                    <a:pt x="87355" y="115642"/>
                  </a:lnTo>
                  <a:lnTo>
                    <a:pt x="89669" y="117099"/>
                  </a:lnTo>
                  <a:lnTo>
                    <a:pt x="92164" y="119024"/>
                  </a:lnTo>
                  <a:lnTo>
                    <a:pt x="94780" y="121260"/>
                  </a:lnTo>
                  <a:lnTo>
                    <a:pt x="97476" y="123703"/>
                  </a:lnTo>
                  <a:lnTo>
                    <a:pt x="103013" y="128957"/>
                  </a:lnTo>
                  <a:lnTo>
                    <a:pt x="120014" y="14573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384"/>
            <p:cNvSpPr/>
            <p:nvPr/>
          </p:nvSpPr>
          <p:spPr>
            <a:xfrm>
              <a:off x="2857500" y="3497579"/>
              <a:ext cx="162878" cy="111444"/>
            </a:xfrm>
            <a:custGeom>
              <a:avLst/>
              <a:gdLst/>
              <a:ahLst/>
              <a:cxnLst/>
              <a:rect l="0" t="0" r="0" b="0"/>
              <a:pathLst>
                <a:path w="162878" h="111444">
                  <a:moveTo>
                    <a:pt x="162877" y="0"/>
                  </a:moveTo>
                  <a:lnTo>
                    <a:pt x="149858" y="0"/>
                  </a:lnTo>
                  <a:lnTo>
                    <a:pt x="147530" y="953"/>
                  </a:lnTo>
                  <a:lnTo>
                    <a:pt x="145026" y="2541"/>
                  </a:lnTo>
                  <a:lnTo>
                    <a:pt x="142404" y="4552"/>
                  </a:lnTo>
                  <a:lnTo>
                    <a:pt x="138751" y="6845"/>
                  </a:lnTo>
                  <a:lnTo>
                    <a:pt x="134410" y="9326"/>
                  </a:lnTo>
                  <a:lnTo>
                    <a:pt x="129612" y="11932"/>
                  </a:lnTo>
                  <a:lnTo>
                    <a:pt x="124508" y="15575"/>
                  </a:lnTo>
                  <a:lnTo>
                    <a:pt x="119200" y="19909"/>
                  </a:lnTo>
                  <a:lnTo>
                    <a:pt x="113757" y="24703"/>
                  </a:lnTo>
                  <a:lnTo>
                    <a:pt x="108223" y="28851"/>
                  </a:lnTo>
                  <a:lnTo>
                    <a:pt x="102628" y="32569"/>
                  </a:lnTo>
                  <a:lnTo>
                    <a:pt x="96994" y="36001"/>
                  </a:lnTo>
                  <a:lnTo>
                    <a:pt x="91332" y="40193"/>
                  </a:lnTo>
                  <a:lnTo>
                    <a:pt x="85653" y="44893"/>
                  </a:lnTo>
                  <a:lnTo>
                    <a:pt x="75215" y="54243"/>
                  </a:lnTo>
                  <a:lnTo>
                    <a:pt x="67401" y="61573"/>
                  </a:lnTo>
                  <a:lnTo>
                    <a:pt x="53096" y="75606"/>
                  </a:lnTo>
                  <a:lnTo>
                    <a:pt x="47780" y="79932"/>
                  </a:lnTo>
                  <a:lnTo>
                    <a:pt x="42331" y="83768"/>
                  </a:lnTo>
                  <a:lnTo>
                    <a:pt x="36793" y="87278"/>
                  </a:lnTo>
                  <a:lnTo>
                    <a:pt x="32149" y="89618"/>
                  </a:lnTo>
                  <a:lnTo>
                    <a:pt x="28100" y="91178"/>
                  </a:lnTo>
                  <a:lnTo>
                    <a:pt x="24448" y="92218"/>
                  </a:lnTo>
                  <a:lnTo>
                    <a:pt x="22013" y="93864"/>
                  </a:lnTo>
                  <a:lnTo>
                    <a:pt x="20391" y="95914"/>
                  </a:lnTo>
                  <a:lnTo>
                    <a:pt x="19308" y="98233"/>
                  </a:lnTo>
                  <a:lnTo>
                    <a:pt x="17635" y="100731"/>
                  </a:lnTo>
                  <a:lnTo>
                    <a:pt x="15566" y="103349"/>
                  </a:lnTo>
                  <a:lnTo>
                    <a:pt x="13235" y="106047"/>
                  </a:lnTo>
                  <a:lnTo>
                    <a:pt x="10728" y="107846"/>
                  </a:lnTo>
                  <a:lnTo>
                    <a:pt x="8104" y="109045"/>
                  </a:lnTo>
                  <a:lnTo>
                    <a:pt x="0" y="11144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385"/>
            <p:cNvSpPr/>
            <p:nvPr/>
          </p:nvSpPr>
          <p:spPr>
            <a:xfrm>
              <a:off x="3174682" y="3754754"/>
              <a:ext cx="162878" cy="8574"/>
            </a:xfrm>
            <a:custGeom>
              <a:avLst/>
              <a:gdLst/>
              <a:ahLst/>
              <a:cxnLst/>
              <a:rect l="0" t="0" r="0" b="0"/>
              <a:pathLst>
                <a:path w="162878" h="8574">
                  <a:moveTo>
                    <a:pt x="0" y="8573"/>
                  </a:moveTo>
                  <a:lnTo>
                    <a:pt x="12770" y="8573"/>
                  </a:lnTo>
                  <a:lnTo>
                    <a:pt x="15181" y="7621"/>
                  </a:lnTo>
                  <a:lnTo>
                    <a:pt x="17741" y="6033"/>
                  </a:lnTo>
                  <a:lnTo>
                    <a:pt x="20400" y="4022"/>
                  </a:lnTo>
                  <a:lnTo>
                    <a:pt x="23125" y="2682"/>
                  </a:lnTo>
                  <a:lnTo>
                    <a:pt x="25894" y="1788"/>
                  </a:lnTo>
                  <a:lnTo>
                    <a:pt x="28693" y="1192"/>
                  </a:lnTo>
                  <a:lnTo>
                    <a:pt x="32464" y="795"/>
                  </a:lnTo>
                  <a:lnTo>
                    <a:pt x="36882" y="530"/>
                  </a:lnTo>
                  <a:lnTo>
                    <a:pt x="46872" y="236"/>
                  </a:lnTo>
                  <a:lnTo>
                    <a:pt x="89407" y="7"/>
                  </a:lnTo>
                  <a:lnTo>
                    <a:pt x="16287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386"/>
            <p:cNvSpPr/>
            <p:nvPr/>
          </p:nvSpPr>
          <p:spPr>
            <a:xfrm>
              <a:off x="3191827" y="3814762"/>
              <a:ext cx="137161" cy="8573"/>
            </a:xfrm>
            <a:custGeom>
              <a:avLst/>
              <a:gdLst/>
              <a:ahLst/>
              <a:cxnLst/>
              <a:rect l="0" t="0" r="0" b="0"/>
              <a:pathLst>
                <a:path w="137161" h="8573">
                  <a:moveTo>
                    <a:pt x="0" y="0"/>
                  </a:moveTo>
                  <a:lnTo>
                    <a:pt x="0" y="4551"/>
                  </a:lnTo>
                  <a:lnTo>
                    <a:pt x="952" y="5892"/>
                  </a:lnTo>
                  <a:lnTo>
                    <a:pt x="2540" y="6785"/>
                  </a:lnTo>
                  <a:lnTo>
                    <a:pt x="7381" y="8220"/>
                  </a:lnTo>
                  <a:lnTo>
                    <a:pt x="10583" y="8416"/>
                  </a:lnTo>
                  <a:lnTo>
                    <a:pt x="16133" y="8503"/>
                  </a:lnTo>
                  <a:lnTo>
                    <a:pt x="66969" y="8572"/>
                  </a:lnTo>
                  <a:lnTo>
                    <a:pt x="72268" y="7620"/>
                  </a:lnTo>
                  <a:lnTo>
                    <a:pt x="77706" y="6032"/>
                  </a:lnTo>
                  <a:lnTo>
                    <a:pt x="83237" y="4021"/>
                  </a:lnTo>
                  <a:lnTo>
                    <a:pt x="89781" y="2681"/>
                  </a:lnTo>
                  <a:lnTo>
                    <a:pt x="97002" y="1787"/>
                  </a:lnTo>
                  <a:lnTo>
                    <a:pt x="104673" y="1192"/>
                  </a:lnTo>
                  <a:lnTo>
                    <a:pt x="111692" y="795"/>
                  </a:lnTo>
                  <a:lnTo>
                    <a:pt x="13716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387"/>
            <p:cNvSpPr/>
            <p:nvPr/>
          </p:nvSpPr>
          <p:spPr>
            <a:xfrm>
              <a:off x="3328987" y="3806190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388"/>
            <p:cNvSpPr/>
            <p:nvPr/>
          </p:nvSpPr>
          <p:spPr>
            <a:xfrm>
              <a:off x="3629025" y="3574742"/>
              <a:ext cx="375314" cy="381756"/>
            </a:xfrm>
            <a:custGeom>
              <a:avLst/>
              <a:gdLst/>
              <a:ahLst/>
              <a:cxnLst/>
              <a:rect l="0" t="0" r="0" b="0"/>
              <a:pathLst>
                <a:path w="375314" h="381756">
                  <a:moveTo>
                    <a:pt x="248602" y="42853"/>
                  </a:moveTo>
                  <a:lnTo>
                    <a:pt x="240383" y="34633"/>
                  </a:lnTo>
                  <a:lnTo>
                    <a:pt x="230367" y="34301"/>
                  </a:lnTo>
                  <a:lnTo>
                    <a:pt x="190667" y="34280"/>
                  </a:lnTo>
                  <a:lnTo>
                    <a:pt x="179673" y="36820"/>
                  </a:lnTo>
                  <a:lnTo>
                    <a:pt x="174075" y="38831"/>
                  </a:lnTo>
                  <a:lnTo>
                    <a:pt x="168437" y="39219"/>
                  </a:lnTo>
                  <a:lnTo>
                    <a:pt x="157093" y="37110"/>
                  </a:lnTo>
                  <a:lnTo>
                    <a:pt x="145701" y="35538"/>
                  </a:lnTo>
                  <a:lnTo>
                    <a:pt x="134289" y="34839"/>
                  </a:lnTo>
                  <a:lnTo>
                    <a:pt x="122866" y="34529"/>
                  </a:lnTo>
                  <a:lnTo>
                    <a:pt x="105725" y="34354"/>
                  </a:lnTo>
                  <a:lnTo>
                    <a:pt x="94296" y="31773"/>
                  </a:lnTo>
                  <a:lnTo>
                    <a:pt x="82867" y="27451"/>
                  </a:lnTo>
                  <a:lnTo>
                    <a:pt x="71437" y="22355"/>
                  </a:lnTo>
                  <a:lnTo>
                    <a:pt x="62547" y="19455"/>
                  </a:lnTo>
                  <a:lnTo>
                    <a:pt x="58843" y="18682"/>
                  </a:lnTo>
                  <a:lnTo>
                    <a:pt x="52187" y="15283"/>
                  </a:lnTo>
                  <a:lnTo>
                    <a:pt x="49079" y="13042"/>
                  </a:lnTo>
                  <a:lnTo>
                    <a:pt x="40545" y="10554"/>
                  </a:lnTo>
                  <a:lnTo>
                    <a:pt x="35602" y="9890"/>
                  </a:lnTo>
                  <a:lnTo>
                    <a:pt x="32307" y="8495"/>
                  </a:lnTo>
                  <a:lnTo>
                    <a:pt x="30110" y="6613"/>
                  </a:lnTo>
                  <a:lnTo>
                    <a:pt x="28646" y="4405"/>
                  </a:lnTo>
                  <a:lnTo>
                    <a:pt x="26717" y="2933"/>
                  </a:lnTo>
                  <a:lnTo>
                    <a:pt x="24479" y="1952"/>
                  </a:lnTo>
                  <a:lnTo>
                    <a:pt x="18593" y="378"/>
                  </a:lnTo>
                  <a:lnTo>
                    <a:pt x="8963" y="0"/>
                  </a:lnTo>
                  <a:lnTo>
                    <a:pt x="8606" y="11923"/>
                  </a:lnTo>
                  <a:lnTo>
                    <a:pt x="6048" y="19899"/>
                  </a:lnTo>
                  <a:lnTo>
                    <a:pt x="2687" y="29793"/>
                  </a:lnTo>
                  <a:lnTo>
                    <a:pt x="1194" y="40541"/>
                  </a:lnTo>
                  <a:lnTo>
                    <a:pt x="530" y="51668"/>
                  </a:lnTo>
                  <a:lnTo>
                    <a:pt x="157" y="66102"/>
                  </a:lnTo>
                  <a:lnTo>
                    <a:pt x="2" y="125473"/>
                  </a:lnTo>
                  <a:lnTo>
                    <a:pt x="0" y="152608"/>
                  </a:lnTo>
                  <a:lnTo>
                    <a:pt x="952" y="156980"/>
                  </a:lnTo>
                  <a:lnTo>
                    <a:pt x="5891" y="167685"/>
                  </a:lnTo>
                  <a:lnTo>
                    <a:pt x="7380" y="173898"/>
                  </a:lnTo>
                  <a:lnTo>
                    <a:pt x="10583" y="179835"/>
                  </a:lnTo>
                  <a:lnTo>
                    <a:pt x="12770" y="182752"/>
                  </a:lnTo>
                  <a:lnTo>
                    <a:pt x="15181" y="184696"/>
                  </a:lnTo>
                  <a:lnTo>
                    <a:pt x="17740" y="185993"/>
                  </a:lnTo>
                  <a:lnTo>
                    <a:pt x="24141" y="188073"/>
                  </a:lnTo>
                  <a:lnTo>
                    <a:pt x="34835" y="188518"/>
                  </a:lnTo>
                  <a:lnTo>
                    <a:pt x="37510" y="188540"/>
                  </a:lnTo>
                  <a:lnTo>
                    <a:pt x="45563" y="186025"/>
                  </a:lnTo>
                  <a:lnTo>
                    <a:pt x="50378" y="184021"/>
                  </a:lnTo>
                  <a:lnTo>
                    <a:pt x="60807" y="176714"/>
                  </a:lnTo>
                  <a:lnTo>
                    <a:pt x="71792" y="168069"/>
                  </a:lnTo>
                  <a:lnTo>
                    <a:pt x="83025" y="161052"/>
                  </a:lnTo>
                  <a:lnTo>
                    <a:pt x="94367" y="154758"/>
                  </a:lnTo>
                  <a:lnTo>
                    <a:pt x="100059" y="151746"/>
                  </a:lnTo>
                  <a:lnTo>
                    <a:pt x="106710" y="148786"/>
                  </a:lnTo>
                  <a:lnTo>
                    <a:pt x="114003" y="145860"/>
                  </a:lnTo>
                  <a:lnTo>
                    <a:pt x="129725" y="140069"/>
                  </a:lnTo>
                  <a:lnTo>
                    <a:pt x="146238" y="134320"/>
                  </a:lnTo>
                  <a:lnTo>
                    <a:pt x="154641" y="132406"/>
                  </a:lnTo>
                  <a:lnTo>
                    <a:pt x="163102" y="131130"/>
                  </a:lnTo>
                  <a:lnTo>
                    <a:pt x="171599" y="130279"/>
                  </a:lnTo>
                  <a:lnTo>
                    <a:pt x="180122" y="129712"/>
                  </a:lnTo>
                  <a:lnTo>
                    <a:pt x="188661" y="129334"/>
                  </a:lnTo>
                  <a:lnTo>
                    <a:pt x="206721" y="128914"/>
                  </a:lnTo>
                  <a:lnTo>
                    <a:pt x="227448" y="128727"/>
                  </a:lnTo>
                  <a:lnTo>
                    <a:pt x="237357" y="129630"/>
                  </a:lnTo>
                  <a:lnTo>
                    <a:pt x="246820" y="131184"/>
                  </a:lnTo>
                  <a:lnTo>
                    <a:pt x="255987" y="133173"/>
                  </a:lnTo>
                  <a:lnTo>
                    <a:pt x="264955" y="135451"/>
                  </a:lnTo>
                  <a:lnTo>
                    <a:pt x="273792" y="137922"/>
                  </a:lnTo>
                  <a:lnTo>
                    <a:pt x="282540" y="140523"/>
                  </a:lnTo>
                  <a:lnTo>
                    <a:pt x="290277" y="143208"/>
                  </a:lnTo>
                  <a:lnTo>
                    <a:pt x="297341" y="145951"/>
                  </a:lnTo>
                  <a:lnTo>
                    <a:pt x="303954" y="148733"/>
                  </a:lnTo>
                  <a:lnTo>
                    <a:pt x="311221" y="152492"/>
                  </a:lnTo>
                  <a:lnTo>
                    <a:pt x="318923" y="156903"/>
                  </a:lnTo>
                  <a:lnTo>
                    <a:pt x="326915" y="161749"/>
                  </a:lnTo>
                  <a:lnTo>
                    <a:pt x="334148" y="166884"/>
                  </a:lnTo>
                  <a:lnTo>
                    <a:pt x="340875" y="172213"/>
                  </a:lnTo>
                  <a:lnTo>
                    <a:pt x="352478" y="183214"/>
                  </a:lnTo>
                  <a:lnTo>
                    <a:pt x="360809" y="194453"/>
                  </a:lnTo>
                  <a:lnTo>
                    <a:pt x="364364" y="201069"/>
                  </a:lnTo>
                  <a:lnTo>
                    <a:pt x="367687" y="208338"/>
                  </a:lnTo>
                  <a:lnTo>
                    <a:pt x="370854" y="216041"/>
                  </a:lnTo>
                  <a:lnTo>
                    <a:pt x="372966" y="223082"/>
                  </a:lnTo>
                  <a:lnTo>
                    <a:pt x="374374" y="229680"/>
                  </a:lnTo>
                  <a:lnTo>
                    <a:pt x="375313" y="235985"/>
                  </a:lnTo>
                  <a:lnTo>
                    <a:pt x="374986" y="243045"/>
                  </a:lnTo>
                  <a:lnTo>
                    <a:pt x="373815" y="250609"/>
                  </a:lnTo>
                  <a:lnTo>
                    <a:pt x="372082" y="258509"/>
                  </a:lnTo>
                  <a:lnTo>
                    <a:pt x="369975" y="265681"/>
                  </a:lnTo>
                  <a:lnTo>
                    <a:pt x="367617" y="272368"/>
                  </a:lnTo>
                  <a:lnTo>
                    <a:pt x="365093" y="278730"/>
                  </a:lnTo>
                  <a:lnTo>
                    <a:pt x="361505" y="284877"/>
                  </a:lnTo>
                  <a:lnTo>
                    <a:pt x="352439" y="296786"/>
                  </a:lnTo>
                  <a:lnTo>
                    <a:pt x="342059" y="308429"/>
                  </a:lnTo>
                  <a:lnTo>
                    <a:pt x="336624" y="314202"/>
                  </a:lnTo>
                  <a:lnTo>
                    <a:pt x="330143" y="319954"/>
                  </a:lnTo>
                  <a:lnTo>
                    <a:pt x="322966" y="325695"/>
                  </a:lnTo>
                  <a:lnTo>
                    <a:pt x="315323" y="331426"/>
                  </a:lnTo>
                  <a:lnTo>
                    <a:pt x="299211" y="342875"/>
                  </a:lnTo>
                  <a:lnTo>
                    <a:pt x="290914" y="348595"/>
                  </a:lnTo>
                  <a:lnTo>
                    <a:pt x="282525" y="353361"/>
                  </a:lnTo>
                  <a:lnTo>
                    <a:pt x="274075" y="357491"/>
                  </a:lnTo>
                  <a:lnTo>
                    <a:pt x="265584" y="361196"/>
                  </a:lnTo>
                  <a:lnTo>
                    <a:pt x="257066" y="364619"/>
                  </a:lnTo>
                  <a:lnTo>
                    <a:pt x="239981" y="370963"/>
                  </a:lnTo>
                  <a:lnTo>
                    <a:pt x="230472" y="373035"/>
                  </a:lnTo>
                  <a:lnTo>
                    <a:pt x="220323" y="374417"/>
                  </a:lnTo>
                  <a:lnTo>
                    <a:pt x="209747" y="375338"/>
                  </a:lnTo>
                  <a:lnTo>
                    <a:pt x="200792" y="376904"/>
                  </a:lnTo>
                  <a:lnTo>
                    <a:pt x="192916" y="378901"/>
                  </a:lnTo>
                  <a:lnTo>
                    <a:pt x="185760" y="381185"/>
                  </a:lnTo>
                  <a:lnTo>
                    <a:pt x="178132" y="381755"/>
                  </a:lnTo>
                  <a:lnTo>
                    <a:pt x="170190" y="381183"/>
                  </a:lnTo>
                  <a:lnTo>
                    <a:pt x="162037" y="379849"/>
                  </a:lnTo>
                  <a:lnTo>
                    <a:pt x="154697" y="378959"/>
                  </a:lnTo>
                  <a:lnTo>
                    <a:pt x="147899" y="378366"/>
                  </a:lnTo>
                  <a:lnTo>
                    <a:pt x="141461" y="377970"/>
                  </a:lnTo>
                  <a:lnTo>
                    <a:pt x="126689" y="377531"/>
                  </a:lnTo>
                  <a:lnTo>
                    <a:pt x="118749" y="377414"/>
                  </a:lnTo>
                  <a:lnTo>
                    <a:pt x="111551" y="376384"/>
                  </a:lnTo>
                  <a:lnTo>
                    <a:pt x="104847" y="374744"/>
                  </a:lnTo>
                  <a:lnTo>
                    <a:pt x="98473" y="372699"/>
                  </a:lnTo>
                  <a:lnTo>
                    <a:pt x="92319" y="371335"/>
                  </a:lnTo>
                  <a:lnTo>
                    <a:pt x="86311" y="370426"/>
                  </a:lnTo>
                  <a:lnTo>
                    <a:pt x="80400" y="369820"/>
                  </a:lnTo>
                  <a:lnTo>
                    <a:pt x="71294" y="366606"/>
                  </a:lnTo>
                  <a:lnTo>
                    <a:pt x="64071" y="362956"/>
                  </a:lnTo>
                  <a:lnTo>
                    <a:pt x="53287" y="360420"/>
                  </a:lnTo>
                  <a:lnTo>
                    <a:pt x="42862" y="36003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389"/>
            <p:cNvSpPr/>
            <p:nvPr/>
          </p:nvSpPr>
          <p:spPr>
            <a:xfrm>
              <a:off x="1288732" y="4251960"/>
              <a:ext cx="137151" cy="488633"/>
            </a:xfrm>
            <a:custGeom>
              <a:avLst/>
              <a:gdLst/>
              <a:ahLst/>
              <a:cxnLst/>
              <a:rect l="0" t="0" r="0" b="0"/>
              <a:pathLst>
                <a:path w="137151" h="488633">
                  <a:moveTo>
                    <a:pt x="0" y="0"/>
                  </a:moveTo>
                  <a:lnTo>
                    <a:pt x="0" y="44563"/>
                  </a:lnTo>
                  <a:lnTo>
                    <a:pt x="2540" y="53460"/>
                  </a:lnTo>
                  <a:lnTo>
                    <a:pt x="4551" y="58500"/>
                  </a:lnTo>
                  <a:lnTo>
                    <a:pt x="6785" y="71720"/>
                  </a:lnTo>
                  <a:lnTo>
                    <a:pt x="8731" y="86168"/>
                  </a:lnTo>
                  <a:lnTo>
                    <a:pt x="12770" y="98939"/>
                  </a:lnTo>
                  <a:lnTo>
                    <a:pt x="15201" y="113505"/>
                  </a:lnTo>
                  <a:lnTo>
                    <a:pt x="15849" y="121390"/>
                  </a:lnTo>
                  <a:lnTo>
                    <a:pt x="17233" y="129504"/>
                  </a:lnTo>
                  <a:lnTo>
                    <a:pt x="19109" y="137771"/>
                  </a:lnTo>
                  <a:lnTo>
                    <a:pt x="21312" y="146140"/>
                  </a:lnTo>
                  <a:lnTo>
                    <a:pt x="23759" y="160518"/>
                  </a:lnTo>
                  <a:lnTo>
                    <a:pt x="25800" y="174211"/>
                  </a:lnTo>
                  <a:lnTo>
                    <a:pt x="27677" y="181863"/>
                  </a:lnTo>
                  <a:lnTo>
                    <a:pt x="29881" y="189822"/>
                  </a:lnTo>
                  <a:lnTo>
                    <a:pt x="34871" y="206285"/>
                  </a:lnTo>
                  <a:lnTo>
                    <a:pt x="45835" y="240137"/>
                  </a:lnTo>
                  <a:lnTo>
                    <a:pt x="49607" y="248674"/>
                  </a:lnTo>
                  <a:lnTo>
                    <a:pt x="54026" y="257223"/>
                  </a:lnTo>
                  <a:lnTo>
                    <a:pt x="58877" y="265779"/>
                  </a:lnTo>
                  <a:lnTo>
                    <a:pt x="62112" y="274341"/>
                  </a:lnTo>
                  <a:lnTo>
                    <a:pt x="64268" y="282906"/>
                  </a:lnTo>
                  <a:lnTo>
                    <a:pt x="65705" y="291474"/>
                  </a:lnTo>
                  <a:lnTo>
                    <a:pt x="67616" y="300043"/>
                  </a:lnTo>
                  <a:lnTo>
                    <a:pt x="69842" y="308614"/>
                  </a:lnTo>
                  <a:lnTo>
                    <a:pt x="72279" y="317185"/>
                  </a:lnTo>
                  <a:lnTo>
                    <a:pt x="77527" y="334329"/>
                  </a:lnTo>
                  <a:lnTo>
                    <a:pt x="80259" y="342901"/>
                  </a:lnTo>
                  <a:lnTo>
                    <a:pt x="83034" y="350520"/>
                  </a:lnTo>
                  <a:lnTo>
                    <a:pt x="85836" y="357505"/>
                  </a:lnTo>
                  <a:lnTo>
                    <a:pt x="88656" y="364067"/>
                  </a:lnTo>
                  <a:lnTo>
                    <a:pt x="92442" y="371299"/>
                  </a:lnTo>
                  <a:lnTo>
                    <a:pt x="96870" y="378977"/>
                  </a:lnTo>
                  <a:lnTo>
                    <a:pt x="101728" y="386954"/>
                  </a:lnTo>
                  <a:lnTo>
                    <a:pt x="104966" y="394176"/>
                  </a:lnTo>
                  <a:lnTo>
                    <a:pt x="110476" y="413444"/>
                  </a:lnTo>
                  <a:lnTo>
                    <a:pt x="112703" y="419457"/>
                  </a:lnTo>
                  <a:lnTo>
                    <a:pt x="115140" y="425370"/>
                  </a:lnTo>
                  <a:lnTo>
                    <a:pt x="117718" y="430265"/>
                  </a:lnTo>
                  <a:lnTo>
                    <a:pt x="120388" y="434481"/>
                  </a:lnTo>
                  <a:lnTo>
                    <a:pt x="123121" y="438244"/>
                  </a:lnTo>
                  <a:lnTo>
                    <a:pt x="126158" y="447505"/>
                  </a:lnTo>
                  <a:lnTo>
                    <a:pt x="126968" y="452641"/>
                  </a:lnTo>
                  <a:lnTo>
                    <a:pt x="130408" y="460889"/>
                  </a:lnTo>
                  <a:lnTo>
                    <a:pt x="135826" y="469394"/>
                  </a:lnTo>
                  <a:lnTo>
                    <a:pt x="136567" y="473096"/>
                  </a:lnTo>
                  <a:lnTo>
                    <a:pt x="137150" y="488159"/>
                  </a:lnTo>
                  <a:lnTo>
                    <a:pt x="134616" y="488422"/>
                  </a:lnTo>
                  <a:lnTo>
                    <a:pt x="132606" y="488492"/>
                  </a:lnTo>
                  <a:lnTo>
                    <a:pt x="120015" y="48863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390"/>
            <p:cNvSpPr/>
            <p:nvPr/>
          </p:nvSpPr>
          <p:spPr>
            <a:xfrm>
              <a:off x="1584110" y="4415237"/>
              <a:ext cx="278945" cy="265304"/>
            </a:xfrm>
            <a:custGeom>
              <a:avLst/>
              <a:gdLst/>
              <a:ahLst/>
              <a:cxnLst/>
              <a:rect l="0" t="0" r="0" b="0"/>
              <a:pathLst>
                <a:path w="278945" h="265304">
                  <a:moveTo>
                    <a:pt x="64667" y="25317"/>
                  </a:moveTo>
                  <a:lnTo>
                    <a:pt x="60116" y="29869"/>
                  </a:lnTo>
                  <a:lnTo>
                    <a:pt x="55342" y="37183"/>
                  </a:lnTo>
                  <a:lnTo>
                    <a:pt x="52735" y="41800"/>
                  </a:lnTo>
                  <a:lnTo>
                    <a:pt x="47299" y="49471"/>
                  </a:lnTo>
                  <a:lnTo>
                    <a:pt x="41708" y="57007"/>
                  </a:lnTo>
                  <a:lnTo>
                    <a:pt x="38883" y="61684"/>
                  </a:lnTo>
                  <a:lnTo>
                    <a:pt x="36048" y="66707"/>
                  </a:lnTo>
                  <a:lnTo>
                    <a:pt x="34157" y="71960"/>
                  </a:lnTo>
                  <a:lnTo>
                    <a:pt x="32897" y="77368"/>
                  </a:lnTo>
                  <a:lnTo>
                    <a:pt x="32057" y="82878"/>
                  </a:lnTo>
                  <a:lnTo>
                    <a:pt x="29592" y="88456"/>
                  </a:lnTo>
                  <a:lnTo>
                    <a:pt x="26044" y="94080"/>
                  </a:lnTo>
                  <a:lnTo>
                    <a:pt x="21773" y="99734"/>
                  </a:lnTo>
                  <a:lnTo>
                    <a:pt x="18926" y="105409"/>
                  </a:lnTo>
                  <a:lnTo>
                    <a:pt x="17028" y="111096"/>
                  </a:lnTo>
                  <a:lnTo>
                    <a:pt x="15763" y="116793"/>
                  </a:lnTo>
                  <a:lnTo>
                    <a:pt x="13967" y="123449"/>
                  </a:lnTo>
                  <a:lnTo>
                    <a:pt x="9431" y="138464"/>
                  </a:lnTo>
                  <a:lnTo>
                    <a:pt x="7840" y="145516"/>
                  </a:lnTo>
                  <a:lnTo>
                    <a:pt x="6780" y="152122"/>
                  </a:lnTo>
                  <a:lnTo>
                    <a:pt x="6073" y="158431"/>
                  </a:lnTo>
                  <a:lnTo>
                    <a:pt x="4650" y="164543"/>
                  </a:lnTo>
                  <a:lnTo>
                    <a:pt x="2748" y="170522"/>
                  </a:lnTo>
                  <a:lnTo>
                    <a:pt x="528" y="176413"/>
                  </a:lnTo>
                  <a:lnTo>
                    <a:pt x="0" y="181293"/>
                  </a:lnTo>
                  <a:lnTo>
                    <a:pt x="601" y="185498"/>
                  </a:lnTo>
                  <a:lnTo>
                    <a:pt x="2856" y="193665"/>
                  </a:lnTo>
                  <a:lnTo>
                    <a:pt x="3457" y="198509"/>
                  </a:lnTo>
                  <a:lnTo>
                    <a:pt x="3858" y="203643"/>
                  </a:lnTo>
                  <a:lnTo>
                    <a:pt x="5077" y="208971"/>
                  </a:lnTo>
                  <a:lnTo>
                    <a:pt x="6843" y="214428"/>
                  </a:lnTo>
                  <a:lnTo>
                    <a:pt x="8973" y="219971"/>
                  </a:lnTo>
                  <a:lnTo>
                    <a:pt x="12297" y="224619"/>
                  </a:lnTo>
                  <a:lnTo>
                    <a:pt x="16419" y="228671"/>
                  </a:lnTo>
                  <a:lnTo>
                    <a:pt x="21072" y="232324"/>
                  </a:lnTo>
                  <a:lnTo>
                    <a:pt x="26078" y="235712"/>
                  </a:lnTo>
                  <a:lnTo>
                    <a:pt x="31321" y="238923"/>
                  </a:lnTo>
                  <a:lnTo>
                    <a:pt x="36722" y="242016"/>
                  </a:lnTo>
                  <a:lnTo>
                    <a:pt x="47802" y="247993"/>
                  </a:lnTo>
                  <a:lnTo>
                    <a:pt x="70437" y="259591"/>
                  </a:lnTo>
                  <a:lnTo>
                    <a:pt x="76134" y="261510"/>
                  </a:lnTo>
                  <a:lnTo>
                    <a:pt x="81836" y="262789"/>
                  </a:lnTo>
                  <a:lnTo>
                    <a:pt x="87543" y="263642"/>
                  </a:lnTo>
                  <a:lnTo>
                    <a:pt x="93253" y="264211"/>
                  </a:lnTo>
                  <a:lnTo>
                    <a:pt x="98964" y="264589"/>
                  </a:lnTo>
                  <a:lnTo>
                    <a:pt x="104677" y="264842"/>
                  </a:lnTo>
                  <a:lnTo>
                    <a:pt x="118644" y="265123"/>
                  </a:lnTo>
                  <a:lnTo>
                    <a:pt x="146344" y="265303"/>
                  </a:lnTo>
                  <a:lnTo>
                    <a:pt x="152455" y="264366"/>
                  </a:lnTo>
                  <a:lnTo>
                    <a:pt x="158435" y="262788"/>
                  </a:lnTo>
                  <a:lnTo>
                    <a:pt x="164327" y="260784"/>
                  </a:lnTo>
                  <a:lnTo>
                    <a:pt x="171112" y="259447"/>
                  </a:lnTo>
                  <a:lnTo>
                    <a:pt x="178493" y="258557"/>
                  </a:lnTo>
                  <a:lnTo>
                    <a:pt x="186271" y="257963"/>
                  </a:lnTo>
                  <a:lnTo>
                    <a:pt x="193361" y="256615"/>
                  </a:lnTo>
                  <a:lnTo>
                    <a:pt x="199993" y="254763"/>
                  </a:lnTo>
                  <a:lnTo>
                    <a:pt x="206319" y="252576"/>
                  </a:lnTo>
                  <a:lnTo>
                    <a:pt x="212442" y="250166"/>
                  </a:lnTo>
                  <a:lnTo>
                    <a:pt x="218429" y="247607"/>
                  </a:lnTo>
                  <a:lnTo>
                    <a:pt x="224325" y="244947"/>
                  </a:lnTo>
                  <a:lnTo>
                    <a:pt x="229208" y="241270"/>
                  </a:lnTo>
                  <a:lnTo>
                    <a:pt x="233416" y="236913"/>
                  </a:lnTo>
                  <a:lnTo>
                    <a:pt x="237174" y="232104"/>
                  </a:lnTo>
                  <a:lnTo>
                    <a:pt x="241584" y="227945"/>
                  </a:lnTo>
                  <a:lnTo>
                    <a:pt x="246429" y="224220"/>
                  </a:lnTo>
                  <a:lnTo>
                    <a:pt x="251564" y="220785"/>
                  </a:lnTo>
                  <a:lnTo>
                    <a:pt x="255940" y="216589"/>
                  </a:lnTo>
                  <a:lnTo>
                    <a:pt x="259810" y="211887"/>
                  </a:lnTo>
                  <a:lnTo>
                    <a:pt x="263342" y="206847"/>
                  </a:lnTo>
                  <a:lnTo>
                    <a:pt x="267267" y="198707"/>
                  </a:lnTo>
                  <a:lnTo>
                    <a:pt x="268314" y="195203"/>
                  </a:lnTo>
                  <a:lnTo>
                    <a:pt x="274338" y="176619"/>
                  </a:lnTo>
                  <a:lnTo>
                    <a:pt x="275885" y="170953"/>
                  </a:lnTo>
                  <a:lnTo>
                    <a:pt x="276916" y="166223"/>
                  </a:lnTo>
                  <a:lnTo>
                    <a:pt x="277604" y="162117"/>
                  </a:lnTo>
                  <a:lnTo>
                    <a:pt x="278062" y="156522"/>
                  </a:lnTo>
                  <a:lnTo>
                    <a:pt x="278368" y="149935"/>
                  </a:lnTo>
                  <a:lnTo>
                    <a:pt x="278798" y="129551"/>
                  </a:lnTo>
                  <a:lnTo>
                    <a:pt x="278944" y="110148"/>
                  </a:lnTo>
                  <a:lnTo>
                    <a:pt x="277051" y="105684"/>
                  </a:lnTo>
                  <a:lnTo>
                    <a:pt x="273883" y="100803"/>
                  </a:lnTo>
                  <a:lnTo>
                    <a:pt x="269867" y="95643"/>
                  </a:lnTo>
                  <a:lnTo>
                    <a:pt x="266237" y="90299"/>
                  </a:lnTo>
                  <a:lnTo>
                    <a:pt x="262865" y="84831"/>
                  </a:lnTo>
                  <a:lnTo>
                    <a:pt x="259664" y="79281"/>
                  </a:lnTo>
                  <a:lnTo>
                    <a:pt x="255625" y="73675"/>
                  </a:lnTo>
                  <a:lnTo>
                    <a:pt x="251027" y="68033"/>
                  </a:lnTo>
                  <a:lnTo>
                    <a:pt x="246057" y="62367"/>
                  </a:lnTo>
                  <a:lnTo>
                    <a:pt x="240839" y="57638"/>
                  </a:lnTo>
                  <a:lnTo>
                    <a:pt x="235455" y="53532"/>
                  </a:lnTo>
                  <a:lnTo>
                    <a:pt x="229961" y="49842"/>
                  </a:lnTo>
                  <a:lnTo>
                    <a:pt x="224393" y="45477"/>
                  </a:lnTo>
                  <a:lnTo>
                    <a:pt x="218776" y="40662"/>
                  </a:lnTo>
                  <a:lnTo>
                    <a:pt x="213126" y="35547"/>
                  </a:lnTo>
                  <a:lnTo>
                    <a:pt x="207455" y="31185"/>
                  </a:lnTo>
                  <a:lnTo>
                    <a:pt x="201769" y="27324"/>
                  </a:lnTo>
                  <a:lnTo>
                    <a:pt x="196073" y="23798"/>
                  </a:lnTo>
                  <a:lnTo>
                    <a:pt x="189419" y="20494"/>
                  </a:lnTo>
                  <a:lnTo>
                    <a:pt x="182125" y="17340"/>
                  </a:lnTo>
                  <a:lnTo>
                    <a:pt x="174404" y="14284"/>
                  </a:lnTo>
                  <a:lnTo>
                    <a:pt x="167353" y="12247"/>
                  </a:lnTo>
                  <a:lnTo>
                    <a:pt x="160747" y="10888"/>
                  </a:lnTo>
                  <a:lnTo>
                    <a:pt x="154437" y="9983"/>
                  </a:lnTo>
                  <a:lnTo>
                    <a:pt x="147374" y="8427"/>
                  </a:lnTo>
                  <a:lnTo>
                    <a:pt x="139808" y="6438"/>
                  </a:lnTo>
                  <a:lnTo>
                    <a:pt x="131906" y="4158"/>
                  </a:lnTo>
                  <a:lnTo>
                    <a:pt x="124733" y="2639"/>
                  </a:lnTo>
                  <a:lnTo>
                    <a:pt x="118046" y="1626"/>
                  </a:lnTo>
                  <a:lnTo>
                    <a:pt x="111683" y="951"/>
                  </a:lnTo>
                  <a:lnTo>
                    <a:pt x="105536" y="501"/>
                  </a:lnTo>
                  <a:lnTo>
                    <a:pt x="99533" y="200"/>
                  </a:lnTo>
                  <a:lnTo>
                    <a:pt x="93626" y="0"/>
                  </a:lnTo>
                  <a:lnTo>
                    <a:pt x="88735" y="820"/>
                  </a:lnTo>
                  <a:lnTo>
                    <a:pt x="80762" y="4270"/>
                  </a:lnTo>
                  <a:lnTo>
                    <a:pt x="76349" y="5571"/>
                  </a:lnTo>
                  <a:lnTo>
                    <a:pt x="71503" y="6438"/>
                  </a:lnTo>
                  <a:lnTo>
                    <a:pt x="66367" y="7016"/>
                  </a:lnTo>
                  <a:lnTo>
                    <a:pt x="61990" y="8354"/>
                  </a:lnTo>
                  <a:lnTo>
                    <a:pt x="54587" y="12381"/>
                  </a:lnTo>
                  <a:lnTo>
                    <a:pt x="48122" y="17345"/>
                  </a:lnTo>
                  <a:lnTo>
                    <a:pt x="42074" y="22727"/>
                  </a:lnTo>
                  <a:lnTo>
                    <a:pt x="36211" y="28294"/>
                  </a:lnTo>
                  <a:lnTo>
                    <a:pt x="34266" y="31112"/>
                  </a:lnTo>
                  <a:lnTo>
                    <a:pt x="32970" y="33943"/>
                  </a:lnTo>
                  <a:lnTo>
                    <a:pt x="30377" y="4246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391"/>
            <p:cNvSpPr/>
            <p:nvPr/>
          </p:nvSpPr>
          <p:spPr>
            <a:xfrm>
              <a:off x="1880234" y="4414871"/>
              <a:ext cx="377039" cy="462846"/>
            </a:xfrm>
            <a:custGeom>
              <a:avLst/>
              <a:gdLst/>
              <a:ahLst/>
              <a:cxnLst/>
              <a:rect l="0" t="0" r="0" b="0"/>
              <a:pathLst>
                <a:path w="377039" h="462846">
                  <a:moveTo>
                    <a:pt x="214313" y="42829"/>
                  </a:moveTo>
                  <a:lnTo>
                    <a:pt x="214313" y="38278"/>
                  </a:lnTo>
                  <a:lnTo>
                    <a:pt x="213360" y="36937"/>
                  </a:lnTo>
                  <a:lnTo>
                    <a:pt x="211773" y="36043"/>
                  </a:lnTo>
                  <a:lnTo>
                    <a:pt x="209762" y="35448"/>
                  </a:lnTo>
                  <a:lnTo>
                    <a:pt x="208421" y="34098"/>
                  </a:lnTo>
                  <a:lnTo>
                    <a:pt x="207528" y="32246"/>
                  </a:lnTo>
                  <a:lnTo>
                    <a:pt x="206535" y="27648"/>
                  </a:lnTo>
                  <a:lnTo>
                    <a:pt x="205787" y="15271"/>
                  </a:lnTo>
                  <a:lnTo>
                    <a:pt x="205772" y="13027"/>
                  </a:lnTo>
                  <a:lnTo>
                    <a:pt x="204809" y="11531"/>
                  </a:lnTo>
                  <a:lnTo>
                    <a:pt x="203214" y="10534"/>
                  </a:lnTo>
                  <a:lnTo>
                    <a:pt x="201199" y="9868"/>
                  </a:lnTo>
                  <a:lnTo>
                    <a:pt x="196419" y="6590"/>
                  </a:lnTo>
                  <a:lnTo>
                    <a:pt x="193811" y="4382"/>
                  </a:lnTo>
                  <a:lnTo>
                    <a:pt x="191120" y="2910"/>
                  </a:lnTo>
                  <a:lnTo>
                    <a:pt x="185590" y="1275"/>
                  </a:lnTo>
                  <a:lnTo>
                    <a:pt x="177122" y="354"/>
                  </a:lnTo>
                  <a:lnTo>
                    <a:pt x="168891" y="138"/>
                  </a:lnTo>
                  <a:lnTo>
                    <a:pt x="148085" y="0"/>
                  </a:lnTo>
                  <a:lnTo>
                    <a:pt x="136936" y="2522"/>
                  </a:lnTo>
                  <a:lnTo>
                    <a:pt x="126583" y="5864"/>
                  </a:lnTo>
                  <a:lnTo>
                    <a:pt x="118807" y="7350"/>
                  </a:lnTo>
                  <a:lnTo>
                    <a:pt x="109636" y="13091"/>
                  </a:lnTo>
                  <a:lnTo>
                    <a:pt x="99210" y="21039"/>
                  </a:lnTo>
                  <a:lnTo>
                    <a:pt x="88226" y="27747"/>
                  </a:lnTo>
                  <a:lnTo>
                    <a:pt x="79534" y="33903"/>
                  </a:lnTo>
                  <a:lnTo>
                    <a:pt x="75883" y="36878"/>
                  </a:lnTo>
                  <a:lnTo>
                    <a:pt x="69286" y="45264"/>
                  </a:lnTo>
                  <a:lnTo>
                    <a:pt x="60217" y="58155"/>
                  </a:lnTo>
                  <a:lnTo>
                    <a:pt x="57290" y="61618"/>
                  </a:lnTo>
                  <a:lnTo>
                    <a:pt x="55338" y="65833"/>
                  </a:lnTo>
                  <a:lnTo>
                    <a:pt x="52592" y="79913"/>
                  </a:lnTo>
                  <a:lnTo>
                    <a:pt x="51664" y="93687"/>
                  </a:lnTo>
                  <a:lnTo>
                    <a:pt x="51588" y="96737"/>
                  </a:lnTo>
                  <a:lnTo>
                    <a:pt x="54043" y="105205"/>
                  </a:lnTo>
                  <a:lnTo>
                    <a:pt x="58310" y="114366"/>
                  </a:lnTo>
                  <a:lnTo>
                    <a:pt x="63381" y="121613"/>
                  </a:lnTo>
                  <a:lnTo>
                    <a:pt x="67019" y="123927"/>
                  </a:lnTo>
                  <a:lnTo>
                    <a:pt x="76141" y="126497"/>
                  </a:lnTo>
                  <a:lnTo>
                    <a:pt x="84006" y="130180"/>
                  </a:lnTo>
                  <a:lnTo>
                    <a:pt x="87437" y="132495"/>
                  </a:lnTo>
                  <a:lnTo>
                    <a:pt x="96329" y="135068"/>
                  </a:lnTo>
                  <a:lnTo>
                    <a:pt x="105678" y="136212"/>
                  </a:lnTo>
                  <a:lnTo>
                    <a:pt x="117249" y="136855"/>
                  </a:lnTo>
                  <a:lnTo>
                    <a:pt x="132319" y="137046"/>
                  </a:lnTo>
                  <a:lnTo>
                    <a:pt x="155585" y="137116"/>
                  </a:lnTo>
                  <a:lnTo>
                    <a:pt x="158968" y="136167"/>
                  </a:lnTo>
                  <a:lnTo>
                    <a:pt x="169234" y="131232"/>
                  </a:lnTo>
                  <a:lnTo>
                    <a:pt x="178720" y="129745"/>
                  </a:lnTo>
                  <a:lnTo>
                    <a:pt x="182965" y="128395"/>
                  </a:lnTo>
                  <a:lnTo>
                    <a:pt x="190220" y="124356"/>
                  </a:lnTo>
                  <a:lnTo>
                    <a:pt x="199660" y="116727"/>
                  </a:lnTo>
                  <a:lnTo>
                    <a:pt x="208490" y="103883"/>
                  </a:lnTo>
                  <a:lnTo>
                    <a:pt x="217138" y="92563"/>
                  </a:lnTo>
                  <a:lnTo>
                    <a:pt x="220331" y="86205"/>
                  </a:lnTo>
                  <a:lnTo>
                    <a:pt x="221183" y="83176"/>
                  </a:lnTo>
                  <a:lnTo>
                    <a:pt x="224669" y="77271"/>
                  </a:lnTo>
                  <a:lnTo>
                    <a:pt x="226932" y="74363"/>
                  </a:lnTo>
                  <a:lnTo>
                    <a:pt x="229446" y="68592"/>
                  </a:lnTo>
                  <a:lnTo>
                    <a:pt x="230564" y="61899"/>
                  </a:lnTo>
                  <a:lnTo>
                    <a:pt x="231193" y="48373"/>
                  </a:lnTo>
                  <a:lnTo>
                    <a:pt x="231435" y="34669"/>
                  </a:lnTo>
                  <a:lnTo>
                    <a:pt x="231458" y="17227"/>
                  </a:lnTo>
                  <a:lnTo>
                    <a:pt x="231458" y="45804"/>
                  </a:lnTo>
                  <a:lnTo>
                    <a:pt x="236009" y="58845"/>
                  </a:lnTo>
                  <a:lnTo>
                    <a:pt x="240783" y="69314"/>
                  </a:lnTo>
                  <a:lnTo>
                    <a:pt x="245127" y="79365"/>
                  </a:lnTo>
                  <a:lnTo>
                    <a:pt x="247058" y="87007"/>
                  </a:lnTo>
                  <a:lnTo>
                    <a:pt x="252997" y="98659"/>
                  </a:lnTo>
                  <a:lnTo>
                    <a:pt x="257247" y="105766"/>
                  </a:lnTo>
                  <a:lnTo>
                    <a:pt x="261033" y="113362"/>
                  </a:lnTo>
                  <a:lnTo>
                    <a:pt x="264510" y="121283"/>
                  </a:lnTo>
                  <a:lnTo>
                    <a:pt x="267780" y="129422"/>
                  </a:lnTo>
                  <a:lnTo>
                    <a:pt x="276494" y="143544"/>
                  </a:lnTo>
                  <a:lnTo>
                    <a:pt x="286716" y="157124"/>
                  </a:lnTo>
                  <a:lnTo>
                    <a:pt x="297610" y="172684"/>
                  </a:lnTo>
                  <a:lnTo>
                    <a:pt x="302229" y="180834"/>
                  </a:lnTo>
                  <a:lnTo>
                    <a:pt x="306261" y="189125"/>
                  </a:lnTo>
                  <a:lnTo>
                    <a:pt x="309902" y="197509"/>
                  </a:lnTo>
                  <a:lnTo>
                    <a:pt x="314234" y="205957"/>
                  </a:lnTo>
                  <a:lnTo>
                    <a:pt x="319027" y="214446"/>
                  </a:lnTo>
                  <a:lnTo>
                    <a:pt x="324127" y="222962"/>
                  </a:lnTo>
                  <a:lnTo>
                    <a:pt x="334874" y="240046"/>
                  </a:lnTo>
                  <a:lnTo>
                    <a:pt x="340407" y="248602"/>
                  </a:lnTo>
                  <a:lnTo>
                    <a:pt x="345048" y="258115"/>
                  </a:lnTo>
                  <a:lnTo>
                    <a:pt x="349095" y="268269"/>
                  </a:lnTo>
                  <a:lnTo>
                    <a:pt x="352745" y="278847"/>
                  </a:lnTo>
                  <a:lnTo>
                    <a:pt x="356131" y="287804"/>
                  </a:lnTo>
                  <a:lnTo>
                    <a:pt x="359341" y="295681"/>
                  </a:lnTo>
                  <a:lnTo>
                    <a:pt x="362433" y="302837"/>
                  </a:lnTo>
                  <a:lnTo>
                    <a:pt x="365447" y="310465"/>
                  </a:lnTo>
                  <a:lnTo>
                    <a:pt x="371336" y="326560"/>
                  </a:lnTo>
                  <a:lnTo>
                    <a:pt x="373288" y="334853"/>
                  </a:lnTo>
                  <a:lnTo>
                    <a:pt x="374589" y="343239"/>
                  </a:lnTo>
                  <a:lnTo>
                    <a:pt x="375456" y="351687"/>
                  </a:lnTo>
                  <a:lnTo>
                    <a:pt x="376034" y="359224"/>
                  </a:lnTo>
                  <a:lnTo>
                    <a:pt x="376677" y="372679"/>
                  </a:lnTo>
                  <a:lnTo>
                    <a:pt x="376962" y="385009"/>
                  </a:lnTo>
                  <a:lnTo>
                    <a:pt x="377038" y="390963"/>
                  </a:lnTo>
                  <a:lnTo>
                    <a:pt x="375184" y="396839"/>
                  </a:lnTo>
                  <a:lnTo>
                    <a:pt x="368044" y="408446"/>
                  </a:lnTo>
                  <a:lnTo>
                    <a:pt x="357864" y="421141"/>
                  </a:lnTo>
                  <a:lnTo>
                    <a:pt x="348816" y="435485"/>
                  </a:lnTo>
                  <a:lnTo>
                    <a:pt x="340450" y="443720"/>
                  </a:lnTo>
                  <a:lnTo>
                    <a:pt x="335552" y="447250"/>
                  </a:lnTo>
                  <a:lnTo>
                    <a:pt x="325029" y="451171"/>
                  </a:lnTo>
                  <a:lnTo>
                    <a:pt x="314003" y="453867"/>
                  </a:lnTo>
                  <a:lnTo>
                    <a:pt x="302752" y="458240"/>
                  </a:lnTo>
                  <a:lnTo>
                    <a:pt x="296132" y="459787"/>
                  </a:lnTo>
                  <a:lnTo>
                    <a:pt x="288862" y="460818"/>
                  </a:lnTo>
                  <a:lnTo>
                    <a:pt x="281157" y="461506"/>
                  </a:lnTo>
                  <a:lnTo>
                    <a:pt x="273163" y="461965"/>
                  </a:lnTo>
                  <a:lnTo>
                    <a:pt x="256661" y="462473"/>
                  </a:lnTo>
                  <a:lnTo>
                    <a:pt x="198314" y="462845"/>
                  </a:lnTo>
                  <a:lnTo>
                    <a:pt x="189360" y="461905"/>
                  </a:lnTo>
                  <a:lnTo>
                    <a:pt x="180533" y="460325"/>
                  </a:lnTo>
                  <a:lnTo>
                    <a:pt x="171790" y="458320"/>
                  </a:lnTo>
                  <a:lnTo>
                    <a:pt x="164057" y="456983"/>
                  </a:lnTo>
                  <a:lnTo>
                    <a:pt x="156996" y="456091"/>
                  </a:lnTo>
                  <a:lnTo>
                    <a:pt x="150384" y="455497"/>
                  </a:lnTo>
                  <a:lnTo>
                    <a:pt x="143119" y="454148"/>
                  </a:lnTo>
                  <a:lnTo>
                    <a:pt x="135418" y="452297"/>
                  </a:lnTo>
                  <a:lnTo>
                    <a:pt x="127426" y="450110"/>
                  </a:lnTo>
                  <a:lnTo>
                    <a:pt x="120193" y="447699"/>
                  </a:lnTo>
                  <a:lnTo>
                    <a:pt x="113466" y="445140"/>
                  </a:lnTo>
                  <a:lnTo>
                    <a:pt x="107077" y="442481"/>
                  </a:lnTo>
                  <a:lnTo>
                    <a:pt x="100912" y="440708"/>
                  </a:lnTo>
                  <a:lnTo>
                    <a:pt x="94897" y="439527"/>
                  </a:lnTo>
                  <a:lnTo>
                    <a:pt x="88983" y="438740"/>
                  </a:lnTo>
                  <a:lnTo>
                    <a:pt x="82182" y="437261"/>
                  </a:lnTo>
                  <a:lnTo>
                    <a:pt x="74791" y="435324"/>
                  </a:lnTo>
                  <a:lnTo>
                    <a:pt x="67006" y="433080"/>
                  </a:lnTo>
                  <a:lnTo>
                    <a:pt x="59911" y="430631"/>
                  </a:lnTo>
                  <a:lnTo>
                    <a:pt x="53276" y="428046"/>
                  </a:lnTo>
                  <a:lnTo>
                    <a:pt x="41776" y="423586"/>
                  </a:lnTo>
                  <a:lnTo>
                    <a:pt x="33490" y="421605"/>
                  </a:lnTo>
                  <a:lnTo>
                    <a:pt x="26632" y="418183"/>
                  </a:lnTo>
                  <a:lnTo>
                    <a:pt x="17416" y="410903"/>
                  </a:lnTo>
                  <a:lnTo>
                    <a:pt x="10320" y="404460"/>
                  </a:lnTo>
                  <a:lnTo>
                    <a:pt x="8785" y="403931"/>
                  </a:lnTo>
                  <a:lnTo>
                    <a:pt x="1345" y="403013"/>
                  </a:lnTo>
                  <a:lnTo>
                    <a:pt x="897" y="402014"/>
                  </a:lnTo>
                  <a:lnTo>
                    <a:pt x="0" y="39430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392"/>
            <p:cNvSpPr/>
            <p:nvPr/>
          </p:nvSpPr>
          <p:spPr>
            <a:xfrm>
              <a:off x="2368867" y="4269104"/>
              <a:ext cx="120016" cy="411482"/>
            </a:xfrm>
            <a:custGeom>
              <a:avLst/>
              <a:gdLst/>
              <a:ahLst/>
              <a:cxnLst/>
              <a:rect l="0" t="0" r="0" b="0"/>
              <a:pathLst>
                <a:path w="120016" h="411482">
                  <a:moveTo>
                    <a:pt x="0" y="0"/>
                  </a:moveTo>
                  <a:lnTo>
                    <a:pt x="8220" y="0"/>
                  </a:lnTo>
                  <a:lnTo>
                    <a:pt x="8542" y="7381"/>
                  </a:lnTo>
                  <a:lnTo>
                    <a:pt x="11099" y="10583"/>
                  </a:lnTo>
                  <a:lnTo>
                    <a:pt x="13114" y="12771"/>
                  </a:lnTo>
                  <a:lnTo>
                    <a:pt x="14458" y="15182"/>
                  </a:lnTo>
                  <a:lnTo>
                    <a:pt x="15951" y="20400"/>
                  </a:lnTo>
                  <a:lnTo>
                    <a:pt x="16791" y="33244"/>
                  </a:lnTo>
                  <a:lnTo>
                    <a:pt x="19528" y="43668"/>
                  </a:lnTo>
                  <a:lnTo>
                    <a:pt x="22966" y="54651"/>
                  </a:lnTo>
                  <a:lnTo>
                    <a:pt x="24495" y="65882"/>
                  </a:lnTo>
                  <a:lnTo>
                    <a:pt x="25855" y="72497"/>
                  </a:lnTo>
                  <a:lnTo>
                    <a:pt x="27714" y="79764"/>
                  </a:lnTo>
                  <a:lnTo>
                    <a:pt x="29906" y="87466"/>
                  </a:lnTo>
                  <a:lnTo>
                    <a:pt x="31367" y="94506"/>
                  </a:lnTo>
                  <a:lnTo>
                    <a:pt x="32341" y="101104"/>
                  </a:lnTo>
                  <a:lnTo>
                    <a:pt x="32991" y="107408"/>
                  </a:lnTo>
                  <a:lnTo>
                    <a:pt x="34377" y="114468"/>
                  </a:lnTo>
                  <a:lnTo>
                    <a:pt x="36253" y="122032"/>
                  </a:lnTo>
                  <a:lnTo>
                    <a:pt x="38456" y="129933"/>
                  </a:lnTo>
                  <a:lnTo>
                    <a:pt x="43444" y="146331"/>
                  </a:lnTo>
                  <a:lnTo>
                    <a:pt x="54407" y="180141"/>
                  </a:lnTo>
                  <a:lnTo>
                    <a:pt x="56274" y="187722"/>
                  </a:lnTo>
                  <a:lnTo>
                    <a:pt x="57519" y="194681"/>
                  </a:lnTo>
                  <a:lnTo>
                    <a:pt x="58348" y="201225"/>
                  </a:lnTo>
                  <a:lnTo>
                    <a:pt x="59854" y="208445"/>
                  </a:lnTo>
                  <a:lnTo>
                    <a:pt x="61810" y="216116"/>
                  </a:lnTo>
                  <a:lnTo>
                    <a:pt x="64067" y="224088"/>
                  </a:lnTo>
                  <a:lnTo>
                    <a:pt x="69114" y="240565"/>
                  </a:lnTo>
                  <a:lnTo>
                    <a:pt x="71794" y="248959"/>
                  </a:lnTo>
                  <a:lnTo>
                    <a:pt x="73580" y="256461"/>
                  </a:lnTo>
                  <a:lnTo>
                    <a:pt x="74771" y="263367"/>
                  </a:lnTo>
                  <a:lnTo>
                    <a:pt x="75565" y="269875"/>
                  </a:lnTo>
                  <a:lnTo>
                    <a:pt x="76094" y="277072"/>
                  </a:lnTo>
                  <a:lnTo>
                    <a:pt x="76447" y="284728"/>
                  </a:lnTo>
                  <a:lnTo>
                    <a:pt x="76682" y="292688"/>
                  </a:lnTo>
                  <a:lnTo>
                    <a:pt x="77791" y="299901"/>
                  </a:lnTo>
                  <a:lnTo>
                    <a:pt x="79483" y="306614"/>
                  </a:lnTo>
                  <a:lnTo>
                    <a:pt x="81564" y="312994"/>
                  </a:lnTo>
                  <a:lnTo>
                    <a:pt x="83904" y="319153"/>
                  </a:lnTo>
                  <a:lnTo>
                    <a:pt x="86416" y="325164"/>
                  </a:lnTo>
                  <a:lnTo>
                    <a:pt x="89043" y="331076"/>
                  </a:lnTo>
                  <a:lnTo>
                    <a:pt x="94502" y="342725"/>
                  </a:lnTo>
                  <a:lnTo>
                    <a:pt x="97291" y="348499"/>
                  </a:lnTo>
                  <a:lnTo>
                    <a:pt x="100391" y="357453"/>
                  </a:lnTo>
                  <a:lnTo>
                    <a:pt x="101217" y="361175"/>
                  </a:lnTo>
                  <a:lnTo>
                    <a:pt x="104675" y="367850"/>
                  </a:lnTo>
                  <a:lnTo>
                    <a:pt x="106931" y="370964"/>
                  </a:lnTo>
                  <a:lnTo>
                    <a:pt x="109437" y="379503"/>
                  </a:lnTo>
                  <a:lnTo>
                    <a:pt x="110551" y="388696"/>
                  </a:lnTo>
                  <a:lnTo>
                    <a:pt x="111325" y="400848"/>
                  </a:lnTo>
                  <a:lnTo>
                    <a:pt x="111408" y="406848"/>
                  </a:lnTo>
                  <a:lnTo>
                    <a:pt x="112372" y="408393"/>
                  </a:lnTo>
                  <a:lnTo>
                    <a:pt x="113967" y="409422"/>
                  </a:lnTo>
                  <a:lnTo>
                    <a:pt x="120015" y="41148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393"/>
            <p:cNvSpPr/>
            <p:nvPr/>
          </p:nvSpPr>
          <p:spPr>
            <a:xfrm>
              <a:off x="2617469" y="4646295"/>
              <a:ext cx="59996" cy="1"/>
            </a:xfrm>
            <a:custGeom>
              <a:avLst/>
              <a:gdLst/>
              <a:ahLst/>
              <a:cxnLst/>
              <a:rect l="0" t="0" r="0" b="0"/>
              <a:pathLst>
                <a:path w="59996" h="1">
                  <a:moveTo>
                    <a:pt x="0" y="0"/>
                  </a:moveTo>
                  <a:lnTo>
                    <a:pt x="59995" y="0"/>
                  </a:lnTo>
                  <a:lnTo>
                    <a:pt x="5143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394"/>
            <p:cNvSpPr/>
            <p:nvPr/>
          </p:nvSpPr>
          <p:spPr>
            <a:xfrm>
              <a:off x="2746057" y="4303438"/>
              <a:ext cx="308611" cy="360003"/>
            </a:xfrm>
            <a:custGeom>
              <a:avLst/>
              <a:gdLst/>
              <a:ahLst/>
              <a:cxnLst/>
              <a:rect l="0" t="0" r="0" b="0"/>
              <a:pathLst>
                <a:path w="308611" h="360003">
                  <a:moveTo>
                    <a:pt x="0" y="102827"/>
                  </a:moveTo>
                  <a:lnTo>
                    <a:pt x="0" y="69335"/>
                  </a:lnTo>
                  <a:lnTo>
                    <a:pt x="953" y="65258"/>
                  </a:lnTo>
                  <a:lnTo>
                    <a:pt x="4551" y="58189"/>
                  </a:lnTo>
                  <a:lnTo>
                    <a:pt x="11932" y="48855"/>
                  </a:lnTo>
                  <a:lnTo>
                    <a:pt x="20151" y="40057"/>
                  </a:lnTo>
                  <a:lnTo>
                    <a:pt x="28324" y="34289"/>
                  </a:lnTo>
                  <a:lnTo>
                    <a:pt x="37353" y="28551"/>
                  </a:lnTo>
                  <a:lnTo>
                    <a:pt x="44542" y="22825"/>
                  </a:lnTo>
                  <a:lnTo>
                    <a:pt x="53451" y="17105"/>
                  </a:lnTo>
                  <a:lnTo>
                    <a:pt x="58494" y="14247"/>
                  </a:lnTo>
                  <a:lnTo>
                    <a:pt x="69177" y="8530"/>
                  </a:lnTo>
                  <a:lnTo>
                    <a:pt x="74693" y="5672"/>
                  </a:lnTo>
                  <a:lnTo>
                    <a:pt x="80276" y="3767"/>
                  </a:lnTo>
                  <a:lnTo>
                    <a:pt x="85902" y="2497"/>
                  </a:lnTo>
                  <a:lnTo>
                    <a:pt x="91558" y="1650"/>
                  </a:lnTo>
                  <a:lnTo>
                    <a:pt x="97233" y="1086"/>
                  </a:lnTo>
                  <a:lnTo>
                    <a:pt x="102922" y="709"/>
                  </a:lnTo>
                  <a:lnTo>
                    <a:pt x="108620" y="458"/>
                  </a:lnTo>
                  <a:lnTo>
                    <a:pt x="120031" y="180"/>
                  </a:lnTo>
                  <a:lnTo>
                    <a:pt x="138327" y="0"/>
                  </a:lnTo>
                  <a:lnTo>
                    <a:pt x="147521" y="2516"/>
                  </a:lnTo>
                  <a:lnTo>
                    <a:pt x="157005" y="6809"/>
                  </a:lnTo>
                  <a:lnTo>
                    <a:pt x="164395" y="11892"/>
                  </a:lnTo>
                  <a:lnTo>
                    <a:pt x="173910" y="20109"/>
                  </a:lnTo>
                  <a:lnTo>
                    <a:pt x="182386" y="25741"/>
                  </a:lnTo>
                  <a:lnTo>
                    <a:pt x="187313" y="28576"/>
                  </a:lnTo>
                  <a:lnTo>
                    <a:pt x="190598" y="32371"/>
                  </a:lnTo>
                  <a:lnTo>
                    <a:pt x="192788" y="36806"/>
                  </a:lnTo>
                  <a:lnTo>
                    <a:pt x="196173" y="45862"/>
                  </a:lnTo>
                  <a:lnTo>
                    <a:pt x="203435" y="57267"/>
                  </a:lnTo>
                  <a:lnTo>
                    <a:pt x="208843" y="67021"/>
                  </a:lnTo>
                  <a:lnTo>
                    <a:pt x="209714" y="72289"/>
                  </a:lnTo>
                  <a:lnTo>
                    <a:pt x="208141" y="83222"/>
                  </a:lnTo>
                  <a:lnTo>
                    <a:pt x="207341" y="89757"/>
                  </a:lnTo>
                  <a:lnTo>
                    <a:pt x="206807" y="96971"/>
                  </a:lnTo>
                  <a:lnTo>
                    <a:pt x="206214" y="111654"/>
                  </a:lnTo>
                  <a:lnTo>
                    <a:pt x="205951" y="124530"/>
                  </a:lnTo>
                  <a:lnTo>
                    <a:pt x="204928" y="130630"/>
                  </a:lnTo>
                  <a:lnTo>
                    <a:pt x="203294" y="136602"/>
                  </a:lnTo>
                  <a:lnTo>
                    <a:pt x="201252" y="142489"/>
                  </a:lnTo>
                  <a:lnTo>
                    <a:pt x="199890" y="149271"/>
                  </a:lnTo>
                  <a:lnTo>
                    <a:pt x="198983" y="156650"/>
                  </a:lnTo>
                  <a:lnTo>
                    <a:pt x="198378" y="164426"/>
                  </a:lnTo>
                  <a:lnTo>
                    <a:pt x="197974" y="171515"/>
                  </a:lnTo>
                  <a:lnTo>
                    <a:pt x="197526" y="184472"/>
                  </a:lnTo>
                  <a:lnTo>
                    <a:pt x="195502" y="190595"/>
                  </a:lnTo>
                  <a:lnTo>
                    <a:pt x="192247" y="196581"/>
                  </a:lnTo>
                  <a:lnTo>
                    <a:pt x="188172" y="202477"/>
                  </a:lnTo>
                  <a:lnTo>
                    <a:pt x="184503" y="209266"/>
                  </a:lnTo>
                  <a:lnTo>
                    <a:pt x="181105" y="216648"/>
                  </a:lnTo>
                  <a:lnTo>
                    <a:pt x="177886" y="224428"/>
                  </a:lnTo>
                  <a:lnTo>
                    <a:pt x="173836" y="231519"/>
                  </a:lnTo>
                  <a:lnTo>
                    <a:pt x="169231" y="238152"/>
                  </a:lnTo>
                  <a:lnTo>
                    <a:pt x="164255" y="244478"/>
                  </a:lnTo>
                  <a:lnTo>
                    <a:pt x="159986" y="250601"/>
                  </a:lnTo>
                  <a:lnTo>
                    <a:pt x="156187" y="256588"/>
                  </a:lnTo>
                  <a:lnTo>
                    <a:pt x="152702" y="262484"/>
                  </a:lnTo>
                  <a:lnTo>
                    <a:pt x="143750" y="271576"/>
                  </a:lnTo>
                  <a:lnTo>
                    <a:pt x="138696" y="275334"/>
                  </a:lnTo>
                  <a:lnTo>
                    <a:pt x="133422" y="279744"/>
                  </a:lnTo>
                  <a:lnTo>
                    <a:pt x="128000" y="284589"/>
                  </a:lnTo>
                  <a:lnTo>
                    <a:pt x="117849" y="294100"/>
                  </a:lnTo>
                  <a:lnTo>
                    <a:pt x="105826" y="305762"/>
                  </a:lnTo>
                  <a:lnTo>
                    <a:pt x="95929" y="315575"/>
                  </a:lnTo>
                  <a:lnTo>
                    <a:pt x="90623" y="318954"/>
                  </a:lnTo>
                  <a:lnTo>
                    <a:pt x="85180" y="321207"/>
                  </a:lnTo>
                  <a:lnTo>
                    <a:pt x="79647" y="322708"/>
                  </a:lnTo>
                  <a:lnTo>
                    <a:pt x="70959" y="326917"/>
                  </a:lnTo>
                  <a:lnTo>
                    <a:pt x="63922" y="331010"/>
                  </a:lnTo>
                  <a:lnTo>
                    <a:pt x="57620" y="332829"/>
                  </a:lnTo>
                  <a:lnTo>
                    <a:pt x="48717" y="333853"/>
                  </a:lnTo>
                  <a:lnTo>
                    <a:pt x="40046" y="334156"/>
                  </a:lnTo>
                  <a:lnTo>
                    <a:pt x="27414" y="334273"/>
                  </a:lnTo>
                  <a:lnTo>
                    <a:pt x="26849" y="333324"/>
                  </a:lnTo>
                  <a:lnTo>
                    <a:pt x="25867" y="326903"/>
                  </a:lnTo>
                  <a:lnTo>
                    <a:pt x="25762" y="321514"/>
                  </a:lnTo>
                  <a:lnTo>
                    <a:pt x="26700" y="319103"/>
                  </a:lnTo>
                  <a:lnTo>
                    <a:pt x="32570" y="311159"/>
                  </a:lnTo>
                  <a:lnTo>
                    <a:pt x="37653" y="305591"/>
                  </a:lnTo>
                  <a:lnTo>
                    <a:pt x="45627" y="299942"/>
                  </a:lnTo>
                  <a:lnTo>
                    <a:pt x="50421" y="297102"/>
                  </a:lnTo>
                  <a:lnTo>
                    <a:pt x="55521" y="295209"/>
                  </a:lnTo>
                  <a:lnTo>
                    <a:pt x="60827" y="293946"/>
                  </a:lnTo>
                  <a:lnTo>
                    <a:pt x="66269" y="293105"/>
                  </a:lnTo>
                  <a:lnTo>
                    <a:pt x="71802" y="291591"/>
                  </a:lnTo>
                  <a:lnTo>
                    <a:pt x="77395" y="289630"/>
                  </a:lnTo>
                  <a:lnTo>
                    <a:pt x="83029" y="287369"/>
                  </a:lnTo>
                  <a:lnTo>
                    <a:pt x="88690" y="286815"/>
                  </a:lnTo>
                  <a:lnTo>
                    <a:pt x="94369" y="287398"/>
                  </a:lnTo>
                  <a:lnTo>
                    <a:pt x="100060" y="288740"/>
                  </a:lnTo>
                  <a:lnTo>
                    <a:pt x="106712" y="289633"/>
                  </a:lnTo>
                  <a:lnTo>
                    <a:pt x="114004" y="290230"/>
                  </a:lnTo>
                  <a:lnTo>
                    <a:pt x="121722" y="290627"/>
                  </a:lnTo>
                  <a:lnTo>
                    <a:pt x="128773" y="291844"/>
                  </a:lnTo>
                  <a:lnTo>
                    <a:pt x="135379" y="293609"/>
                  </a:lnTo>
                  <a:lnTo>
                    <a:pt x="164219" y="303283"/>
                  </a:lnTo>
                  <a:lnTo>
                    <a:pt x="171392" y="305997"/>
                  </a:lnTo>
                  <a:lnTo>
                    <a:pt x="178079" y="308759"/>
                  </a:lnTo>
                  <a:lnTo>
                    <a:pt x="184442" y="311552"/>
                  </a:lnTo>
                  <a:lnTo>
                    <a:pt x="191541" y="314367"/>
                  </a:lnTo>
                  <a:lnTo>
                    <a:pt x="207049" y="320035"/>
                  </a:lnTo>
                  <a:lnTo>
                    <a:pt x="214233" y="322880"/>
                  </a:lnTo>
                  <a:lnTo>
                    <a:pt x="220927" y="325728"/>
                  </a:lnTo>
                  <a:lnTo>
                    <a:pt x="227295" y="328580"/>
                  </a:lnTo>
                  <a:lnTo>
                    <a:pt x="234397" y="331434"/>
                  </a:lnTo>
                  <a:lnTo>
                    <a:pt x="249909" y="337145"/>
                  </a:lnTo>
                  <a:lnTo>
                    <a:pt x="256141" y="340001"/>
                  </a:lnTo>
                  <a:lnTo>
                    <a:pt x="265605" y="345715"/>
                  </a:lnTo>
                  <a:lnTo>
                    <a:pt x="272987" y="348890"/>
                  </a:lnTo>
                  <a:lnTo>
                    <a:pt x="276289" y="349736"/>
                  </a:lnTo>
                  <a:lnTo>
                    <a:pt x="282498" y="353217"/>
                  </a:lnTo>
                  <a:lnTo>
                    <a:pt x="285487" y="355478"/>
                  </a:lnTo>
                  <a:lnTo>
                    <a:pt x="291348" y="357991"/>
                  </a:lnTo>
                  <a:lnTo>
                    <a:pt x="300003" y="359406"/>
                  </a:lnTo>
                  <a:lnTo>
                    <a:pt x="308610" y="36000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395"/>
            <p:cNvSpPr/>
            <p:nvPr/>
          </p:nvSpPr>
          <p:spPr>
            <a:xfrm>
              <a:off x="3080385" y="4183379"/>
              <a:ext cx="145733" cy="120017"/>
            </a:xfrm>
            <a:custGeom>
              <a:avLst/>
              <a:gdLst/>
              <a:ahLst/>
              <a:cxnLst/>
              <a:rect l="0" t="0" r="0" b="0"/>
              <a:pathLst>
                <a:path w="145733" h="120017">
                  <a:moveTo>
                    <a:pt x="0" y="0"/>
                  </a:moveTo>
                  <a:lnTo>
                    <a:pt x="0" y="4551"/>
                  </a:lnTo>
                  <a:lnTo>
                    <a:pt x="952" y="6844"/>
                  </a:lnTo>
                  <a:lnTo>
                    <a:pt x="2540" y="9326"/>
                  </a:lnTo>
                  <a:lnTo>
                    <a:pt x="4550" y="11932"/>
                  </a:lnTo>
                  <a:lnTo>
                    <a:pt x="6843" y="13670"/>
                  </a:lnTo>
                  <a:lnTo>
                    <a:pt x="9325" y="14829"/>
                  </a:lnTo>
                  <a:lnTo>
                    <a:pt x="11931" y="15601"/>
                  </a:lnTo>
                  <a:lnTo>
                    <a:pt x="14622" y="17068"/>
                  </a:lnTo>
                  <a:lnTo>
                    <a:pt x="17368" y="18999"/>
                  </a:lnTo>
                  <a:lnTo>
                    <a:pt x="20150" y="21239"/>
                  </a:lnTo>
                  <a:lnTo>
                    <a:pt x="22959" y="24637"/>
                  </a:lnTo>
                  <a:lnTo>
                    <a:pt x="25783" y="28807"/>
                  </a:lnTo>
                  <a:lnTo>
                    <a:pt x="28619" y="33493"/>
                  </a:lnTo>
                  <a:lnTo>
                    <a:pt x="31461" y="37569"/>
                  </a:lnTo>
                  <a:lnTo>
                    <a:pt x="34309" y="41239"/>
                  </a:lnTo>
                  <a:lnTo>
                    <a:pt x="37160" y="44638"/>
                  </a:lnTo>
                  <a:lnTo>
                    <a:pt x="40013" y="47856"/>
                  </a:lnTo>
                  <a:lnTo>
                    <a:pt x="45723" y="53972"/>
                  </a:lnTo>
                  <a:lnTo>
                    <a:pt x="58844" y="67322"/>
                  </a:lnTo>
                  <a:lnTo>
                    <a:pt x="63994" y="71551"/>
                  </a:lnTo>
                  <a:lnTo>
                    <a:pt x="69333" y="75324"/>
                  </a:lnTo>
                  <a:lnTo>
                    <a:pt x="74796" y="78791"/>
                  </a:lnTo>
                  <a:lnTo>
                    <a:pt x="79392" y="82055"/>
                  </a:lnTo>
                  <a:lnTo>
                    <a:pt x="83408" y="85184"/>
                  </a:lnTo>
                  <a:lnTo>
                    <a:pt x="87037" y="88222"/>
                  </a:lnTo>
                  <a:lnTo>
                    <a:pt x="91362" y="91200"/>
                  </a:lnTo>
                  <a:lnTo>
                    <a:pt x="96150" y="94137"/>
                  </a:lnTo>
                  <a:lnTo>
                    <a:pt x="101247" y="97049"/>
                  </a:lnTo>
                  <a:lnTo>
                    <a:pt x="105598" y="98989"/>
                  </a:lnTo>
                  <a:lnTo>
                    <a:pt x="109451" y="100283"/>
                  </a:lnTo>
                  <a:lnTo>
                    <a:pt x="112972" y="101146"/>
                  </a:lnTo>
                  <a:lnTo>
                    <a:pt x="116272" y="102673"/>
                  </a:lnTo>
                  <a:lnTo>
                    <a:pt x="119424" y="104644"/>
                  </a:lnTo>
                  <a:lnTo>
                    <a:pt x="122479" y="106911"/>
                  </a:lnTo>
                  <a:lnTo>
                    <a:pt x="126420" y="108421"/>
                  </a:lnTo>
                  <a:lnTo>
                    <a:pt x="130952" y="109429"/>
                  </a:lnTo>
                  <a:lnTo>
                    <a:pt x="142812" y="111046"/>
                  </a:lnTo>
                  <a:lnTo>
                    <a:pt x="143786" y="112130"/>
                  </a:lnTo>
                  <a:lnTo>
                    <a:pt x="144434" y="113806"/>
                  </a:lnTo>
                  <a:lnTo>
                    <a:pt x="145732" y="12001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396"/>
            <p:cNvSpPr/>
            <p:nvPr/>
          </p:nvSpPr>
          <p:spPr>
            <a:xfrm>
              <a:off x="3080385" y="4174807"/>
              <a:ext cx="154305" cy="94298"/>
            </a:xfrm>
            <a:custGeom>
              <a:avLst/>
              <a:gdLst/>
              <a:ahLst/>
              <a:cxnLst/>
              <a:rect l="0" t="0" r="0" b="0"/>
              <a:pathLst>
                <a:path w="154305" h="94298">
                  <a:moveTo>
                    <a:pt x="154304" y="0"/>
                  </a:moveTo>
                  <a:lnTo>
                    <a:pt x="146085" y="0"/>
                  </a:lnTo>
                  <a:lnTo>
                    <a:pt x="145889" y="2540"/>
                  </a:lnTo>
                  <a:lnTo>
                    <a:pt x="145802" y="6844"/>
                  </a:lnTo>
                  <a:lnTo>
                    <a:pt x="145763" y="11932"/>
                  </a:lnTo>
                  <a:lnTo>
                    <a:pt x="143848" y="14622"/>
                  </a:lnTo>
                  <a:lnTo>
                    <a:pt x="140666" y="17368"/>
                  </a:lnTo>
                  <a:lnTo>
                    <a:pt x="136640" y="20151"/>
                  </a:lnTo>
                  <a:lnTo>
                    <a:pt x="133003" y="22006"/>
                  </a:lnTo>
                  <a:lnTo>
                    <a:pt x="129626" y="23244"/>
                  </a:lnTo>
                  <a:lnTo>
                    <a:pt x="126422" y="24068"/>
                  </a:lnTo>
                  <a:lnTo>
                    <a:pt x="122381" y="25571"/>
                  </a:lnTo>
                  <a:lnTo>
                    <a:pt x="117782" y="27524"/>
                  </a:lnTo>
                  <a:lnTo>
                    <a:pt x="107593" y="32236"/>
                  </a:lnTo>
                  <a:lnTo>
                    <a:pt x="68521" y="51482"/>
                  </a:lnTo>
                  <a:lnTo>
                    <a:pt x="45708" y="62874"/>
                  </a:lnTo>
                  <a:lnTo>
                    <a:pt x="41902" y="65729"/>
                  </a:lnTo>
                  <a:lnTo>
                    <a:pt x="39364" y="68584"/>
                  </a:lnTo>
                  <a:lnTo>
                    <a:pt x="37673" y="71440"/>
                  </a:lnTo>
                  <a:lnTo>
                    <a:pt x="34640" y="74297"/>
                  </a:lnTo>
                  <a:lnTo>
                    <a:pt x="30713" y="77154"/>
                  </a:lnTo>
                  <a:lnTo>
                    <a:pt x="26190" y="80011"/>
                  </a:lnTo>
                  <a:lnTo>
                    <a:pt x="22223" y="81916"/>
                  </a:lnTo>
                  <a:lnTo>
                    <a:pt x="18625" y="83186"/>
                  </a:lnTo>
                  <a:lnTo>
                    <a:pt x="15274" y="84032"/>
                  </a:lnTo>
                  <a:lnTo>
                    <a:pt x="12088" y="85549"/>
                  </a:lnTo>
                  <a:lnTo>
                    <a:pt x="9011" y="87513"/>
                  </a:lnTo>
                  <a:lnTo>
                    <a:pt x="0" y="9429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397"/>
            <p:cNvSpPr/>
            <p:nvPr/>
          </p:nvSpPr>
          <p:spPr>
            <a:xfrm>
              <a:off x="3414712" y="4483417"/>
              <a:ext cx="197168" cy="8574"/>
            </a:xfrm>
            <a:custGeom>
              <a:avLst/>
              <a:gdLst/>
              <a:ahLst/>
              <a:cxnLst/>
              <a:rect l="0" t="0" r="0" b="0"/>
              <a:pathLst>
                <a:path w="197168" h="8574">
                  <a:moveTo>
                    <a:pt x="0" y="8573"/>
                  </a:moveTo>
                  <a:lnTo>
                    <a:pt x="116008" y="8573"/>
                  </a:lnTo>
                  <a:lnTo>
                    <a:pt x="122106" y="7620"/>
                  </a:lnTo>
                  <a:lnTo>
                    <a:pt x="128077" y="6033"/>
                  </a:lnTo>
                  <a:lnTo>
                    <a:pt x="133962" y="4022"/>
                  </a:lnTo>
                  <a:lnTo>
                    <a:pt x="138838" y="2681"/>
                  </a:lnTo>
                  <a:lnTo>
                    <a:pt x="143041" y="1787"/>
                  </a:lnTo>
                  <a:lnTo>
                    <a:pt x="146796" y="1191"/>
                  </a:lnTo>
                  <a:lnTo>
                    <a:pt x="151204" y="794"/>
                  </a:lnTo>
                  <a:lnTo>
                    <a:pt x="156047" y="530"/>
                  </a:lnTo>
                  <a:lnTo>
                    <a:pt x="169426" y="157"/>
                  </a:lnTo>
                  <a:lnTo>
                    <a:pt x="19716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398"/>
            <p:cNvSpPr/>
            <p:nvPr/>
          </p:nvSpPr>
          <p:spPr>
            <a:xfrm>
              <a:off x="3431857" y="4560570"/>
              <a:ext cx="257176" cy="8573"/>
            </a:xfrm>
            <a:custGeom>
              <a:avLst/>
              <a:gdLst/>
              <a:ahLst/>
              <a:cxnLst/>
              <a:rect l="0" t="0" r="0" b="0"/>
              <a:pathLst>
                <a:path w="257176" h="8573">
                  <a:moveTo>
                    <a:pt x="0" y="8572"/>
                  </a:moveTo>
                  <a:lnTo>
                    <a:pt x="228344" y="8572"/>
                  </a:lnTo>
                  <a:lnTo>
                    <a:pt x="233192" y="7620"/>
                  </a:lnTo>
                  <a:lnTo>
                    <a:pt x="237377" y="6033"/>
                  </a:lnTo>
                  <a:lnTo>
                    <a:pt x="241119" y="4021"/>
                  </a:lnTo>
                  <a:lnTo>
                    <a:pt x="244566" y="2680"/>
                  </a:lnTo>
                  <a:lnTo>
                    <a:pt x="247817" y="1787"/>
                  </a:lnTo>
                  <a:lnTo>
                    <a:pt x="25717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399"/>
            <p:cNvSpPr/>
            <p:nvPr/>
          </p:nvSpPr>
          <p:spPr>
            <a:xfrm>
              <a:off x="3843337" y="4294822"/>
              <a:ext cx="85726" cy="402908"/>
            </a:xfrm>
            <a:custGeom>
              <a:avLst/>
              <a:gdLst/>
              <a:ahLst/>
              <a:cxnLst/>
              <a:rect l="0" t="0" r="0" b="0"/>
              <a:pathLst>
                <a:path w="85726" h="402908">
                  <a:moveTo>
                    <a:pt x="0" y="0"/>
                  </a:moveTo>
                  <a:lnTo>
                    <a:pt x="7381" y="0"/>
                  </a:lnTo>
                  <a:lnTo>
                    <a:pt x="7778" y="953"/>
                  </a:lnTo>
                  <a:lnTo>
                    <a:pt x="8503" y="8731"/>
                  </a:lnTo>
                  <a:lnTo>
                    <a:pt x="8570" y="36074"/>
                  </a:lnTo>
                  <a:lnTo>
                    <a:pt x="11111" y="47466"/>
                  </a:lnTo>
                  <a:lnTo>
                    <a:pt x="13122" y="54503"/>
                  </a:lnTo>
                  <a:lnTo>
                    <a:pt x="14463" y="61101"/>
                  </a:lnTo>
                  <a:lnTo>
                    <a:pt x="15953" y="73511"/>
                  </a:lnTo>
                  <a:lnTo>
                    <a:pt x="17303" y="80440"/>
                  </a:lnTo>
                  <a:lnTo>
                    <a:pt x="19155" y="87917"/>
                  </a:lnTo>
                  <a:lnTo>
                    <a:pt x="21343" y="95758"/>
                  </a:lnTo>
                  <a:lnTo>
                    <a:pt x="22801" y="103844"/>
                  </a:lnTo>
                  <a:lnTo>
                    <a:pt x="23773" y="112092"/>
                  </a:lnTo>
                  <a:lnTo>
                    <a:pt x="24421" y="120448"/>
                  </a:lnTo>
                  <a:lnTo>
                    <a:pt x="24853" y="128876"/>
                  </a:lnTo>
                  <a:lnTo>
                    <a:pt x="25333" y="145861"/>
                  </a:lnTo>
                  <a:lnTo>
                    <a:pt x="25683" y="197179"/>
                  </a:lnTo>
                  <a:lnTo>
                    <a:pt x="26647" y="204795"/>
                  </a:lnTo>
                  <a:lnTo>
                    <a:pt x="28242" y="211778"/>
                  </a:lnTo>
                  <a:lnTo>
                    <a:pt x="32555" y="225569"/>
                  </a:lnTo>
                  <a:lnTo>
                    <a:pt x="37647" y="241223"/>
                  </a:lnTo>
                  <a:lnTo>
                    <a:pt x="39385" y="248445"/>
                  </a:lnTo>
                  <a:lnTo>
                    <a:pt x="40544" y="255165"/>
                  </a:lnTo>
                  <a:lnTo>
                    <a:pt x="41317" y="261550"/>
                  </a:lnTo>
                  <a:lnTo>
                    <a:pt x="42785" y="268664"/>
                  </a:lnTo>
                  <a:lnTo>
                    <a:pt x="44716" y="276265"/>
                  </a:lnTo>
                  <a:lnTo>
                    <a:pt x="46955" y="284189"/>
                  </a:lnTo>
                  <a:lnTo>
                    <a:pt x="49401" y="291377"/>
                  </a:lnTo>
                  <a:lnTo>
                    <a:pt x="51984" y="298074"/>
                  </a:lnTo>
                  <a:lnTo>
                    <a:pt x="54659" y="304444"/>
                  </a:lnTo>
                  <a:lnTo>
                    <a:pt x="56442" y="310595"/>
                  </a:lnTo>
                  <a:lnTo>
                    <a:pt x="58423" y="322510"/>
                  </a:lnTo>
                  <a:lnTo>
                    <a:pt x="59903" y="328354"/>
                  </a:lnTo>
                  <a:lnTo>
                    <a:pt x="61844" y="334155"/>
                  </a:lnTo>
                  <a:lnTo>
                    <a:pt x="64089" y="339928"/>
                  </a:lnTo>
                  <a:lnTo>
                    <a:pt x="66538" y="345681"/>
                  </a:lnTo>
                  <a:lnTo>
                    <a:pt x="71800" y="357154"/>
                  </a:lnTo>
                  <a:lnTo>
                    <a:pt x="73585" y="361927"/>
                  </a:lnTo>
                  <a:lnTo>
                    <a:pt x="76095" y="373197"/>
                  </a:lnTo>
                  <a:lnTo>
                    <a:pt x="76683" y="379543"/>
                  </a:lnTo>
                  <a:lnTo>
                    <a:pt x="77792" y="382569"/>
                  </a:lnTo>
                  <a:lnTo>
                    <a:pt x="79484" y="385538"/>
                  </a:lnTo>
                  <a:lnTo>
                    <a:pt x="84492" y="392598"/>
                  </a:lnTo>
                  <a:lnTo>
                    <a:pt x="85177" y="396103"/>
                  </a:lnTo>
                  <a:lnTo>
                    <a:pt x="85725" y="40290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400"/>
            <p:cNvSpPr/>
            <p:nvPr/>
          </p:nvSpPr>
          <p:spPr>
            <a:xfrm>
              <a:off x="4057706" y="4433183"/>
              <a:ext cx="274227" cy="247285"/>
            </a:xfrm>
            <a:custGeom>
              <a:avLst/>
              <a:gdLst/>
              <a:ahLst/>
              <a:cxnLst/>
              <a:rect l="0" t="0" r="0" b="0"/>
              <a:pathLst>
                <a:path w="274227" h="247285">
                  <a:moveTo>
                    <a:pt x="145676" y="15944"/>
                  </a:moveTo>
                  <a:lnTo>
                    <a:pt x="145676" y="11394"/>
                  </a:lnTo>
                  <a:lnTo>
                    <a:pt x="144724" y="10053"/>
                  </a:lnTo>
                  <a:lnTo>
                    <a:pt x="143136" y="9159"/>
                  </a:lnTo>
                  <a:lnTo>
                    <a:pt x="137457" y="7476"/>
                  </a:lnTo>
                  <a:lnTo>
                    <a:pt x="129754" y="0"/>
                  </a:lnTo>
                  <a:lnTo>
                    <a:pt x="123994" y="1873"/>
                  </a:lnTo>
                  <a:lnTo>
                    <a:pt x="116038" y="4928"/>
                  </a:lnTo>
                  <a:lnTo>
                    <a:pt x="109326" y="6285"/>
                  </a:lnTo>
                  <a:lnTo>
                    <a:pt x="105250" y="7600"/>
                  </a:lnTo>
                  <a:lnTo>
                    <a:pt x="100628" y="9429"/>
                  </a:lnTo>
                  <a:lnTo>
                    <a:pt x="95642" y="11600"/>
                  </a:lnTo>
                  <a:lnTo>
                    <a:pt x="85021" y="16554"/>
                  </a:lnTo>
                  <a:lnTo>
                    <a:pt x="79522" y="19208"/>
                  </a:lnTo>
                  <a:lnTo>
                    <a:pt x="73951" y="22882"/>
                  </a:lnTo>
                  <a:lnTo>
                    <a:pt x="68332" y="27237"/>
                  </a:lnTo>
                  <a:lnTo>
                    <a:pt x="62681" y="32045"/>
                  </a:lnTo>
                  <a:lnTo>
                    <a:pt x="57961" y="36203"/>
                  </a:lnTo>
                  <a:lnTo>
                    <a:pt x="50176" y="43363"/>
                  </a:lnTo>
                  <a:lnTo>
                    <a:pt x="35889" y="57300"/>
                  </a:lnTo>
                  <a:lnTo>
                    <a:pt x="19590" y="73495"/>
                  </a:lnTo>
                  <a:lnTo>
                    <a:pt x="14946" y="79076"/>
                  </a:lnTo>
                  <a:lnTo>
                    <a:pt x="10898" y="84702"/>
                  </a:lnTo>
                  <a:lnTo>
                    <a:pt x="7246" y="90358"/>
                  </a:lnTo>
                  <a:lnTo>
                    <a:pt x="4812" y="96033"/>
                  </a:lnTo>
                  <a:lnTo>
                    <a:pt x="3189" y="101722"/>
                  </a:lnTo>
                  <a:lnTo>
                    <a:pt x="2108" y="107419"/>
                  </a:lnTo>
                  <a:lnTo>
                    <a:pt x="1386" y="113122"/>
                  </a:lnTo>
                  <a:lnTo>
                    <a:pt x="905" y="118830"/>
                  </a:lnTo>
                  <a:lnTo>
                    <a:pt x="585" y="124540"/>
                  </a:lnTo>
                  <a:lnTo>
                    <a:pt x="229" y="135964"/>
                  </a:lnTo>
                  <a:lnTo>
                    <a:pt x="0" y="158820"/>
                  </a:lnTo>
                  <a:lnTo>
                    <a:pt x="933" y="164535"/>
                  </a:lnTo>
                  <a:lnTo>
                    <a:pt x="2509" y="170249"/>
                  </a:lnTo>
                  <a:lnTo>
                    <a:pt x="4511" y="175964"/>
                  </a:lnTo>
                  <a:lnTo>
                    <a:pt x="6799" y="180727"/>
                  </a:lnTo>
                  <a:lnTo>
                    <a:pt x="9276" y="184854"/>
                  </a:lnTo>
                  <a:lnTo>
                    <a:pt x="14569" y="191980"/>
                  </a:lnTo>
                  <a:lnTo>
                    <a:pt x="20096" y="198323"/>
                  </a:lnTo>
                  <a:lnTo>
                    <a:pt x="28268" y="206857"/>
                  </a:lnTo>
                  <a:lnTo>
                    <a:pt x="33114" y="211799"/>
                  </a:lnTo>
                  <a:lnTo>
                    <a:pt x="38250" y="216046"/>
                  </a:lnTo>
                  <a:lnTo>
                    <a:pt x="43578" y="219831"/>
                  </a:lnTo>
                  <a:lnTo>
                    <a:pt x="49036" y="223306"/>
                  </a:lnTo>
                  <a:lnTo>
                    <a:pt x="54580" y="226575"/>
                  </a:lnTo>
                  <a:lnTo>
                    <a:pt x="60180" y="229708"/>
                  </a:lnTo>
                  <a:lnTo>
                    <a:pt x="65819" y="232748"/>
                  </a:lnTo>
                  <a:lnTo>
                    <a:pt x="71483" y="234775"/>
                  </a:lnTo>
                  <a:lnTo>
                    <a:pt x="77164" y="236126"/>
                  </a:lnTo>
                  <a:lnTo>
                    <a:pt x="82856" y="237028"/>
                  </a:lnTo>
                  <a:lnTo>
                    <a:pt x="89509" y="238581"/>
                  </a:lnTo>
                  <a:lnTo>
                    <a:pt x="96801" y="240568"/>
                  </a:lnTo>
                  <a:lnTo>
                    <a:pt x="104520" y="242847"/>
                  </a:lnTo>
                  <a:lnTo>
                    <a:pt x="111571" y="244365"/>
                  </a:lnTo>
                  <a:lnTo>
                    <a:pt x="118177" y="245377"/>
                  </a:lnTo>
                  <a:lnTo>
                    <a:pt x="124486" y="246052"/>
                  </a:lnTo>
                  <a:lnTo>
                    <a:pt x="130597" y="246502"/>
                  </a:lnTo>
                  <a:lnTo>
                    <a:pt x="136575" y="246802"/>
                  </a:lnTo>
                  <a:lnTo>
                    <a:pt x="142467" y="247002"/>
                  </a:lnTo>
                  <a:lnTo>
                    <a:pt x="164410" y="247284"/>
                  </a:lnTo>
                  <a:lnTo>
                    <a:pt x="171500" y="246370"/>
                  </a:lnTo>
                  <a:lnTo>
                    <a:pt x="178132" y="244809"/>
                  </a:lnTo>
                  <a:lnTo>
                    <a:pt x="184458" y="242816"/>
                  </a:lnTo>
                  <a:lnTo>
                    <a:pt x="190581" y="240534"/>
                  </a:lnTo>
                  <a:lnTo>
                    <a:pt x="196568" y="238061"/>
                  </a:lnTo>
                  <a:lnTo>
                    <a:pt x="202464" y="235459"/>
                  </a:lnTo>
                  <a:lnTo>
                    <a:pt x="214095" y="230029"/>
                  </a:lnTo>
                  <a:lnTo>
                    <a:pt x="219864" y="227248"/>
                  </a:lnTo>
                  <a:lnTo>
                    <a:pt x="224662" y="224440"/>
                  </a:lnTo>
                  <a:lnTo>
                    <a:pt x="232533" y="218782"/>
                  </a:lnTo>
                  <a:lnTo>
                    <a:pt x="235966" y="214987"/>
                  </a:lnTo>
                  <a:lnTo>
                    <a:pt x="239207" y="210551"/>
                  </a:lnTo>
                  <a:lnTo>
                    <a:pt x="242320" y="205690"/>
                  </a:lnTo>
                  <a:lnTo>
                    <a:pt x="246300" y="201496"/>
                  </a:lnTo>
                  <a:lnTo>
                    <a:pt x="250859" y="197748"/>
                  </a:lnTo>
                  <a:lnTo>
                    <a:pt x="255803" y="194297"/>
                  </a:lnTo>
                  <a:lnTo>
                    <a:pt x="259099" y="190091"/>
                  </a:lnTo>
                  <a:lnTo>
                    <a:pt x="261297" y="185382"/>
                  </a:lnTo>
                  <a:lnTo>
                    <a:pt x="262762" y="180338"/>
                  </a:lnTo>
                  <a:lnTo>
                    <a:pt x="264691" y="175070"/>
                  </a:lnTo>
                  <a:lnTo>
                    <a:pt x="266929" y="169653"/>
                  </a:lnTo>
                  <a:lnTo>
                    <a:pt x="269374" y="164137"/>
                  </a:lnTo>
                  <a:lnTo>
                    <a:pt x="271004" y="159507"/>
                  </a:lnTo>
                  <a:lnTo>
                    <a:pt x="272815" y="151822"/>
                  </a:lnTo>
                  <a:lnTo>
                    <a:pt x="273298" y="147487"/>
                  </a:lnTo>
                  <a:lnTo>
                    <a:pt x="273619" y="142692"/>
                  </a:lnTo>
                  <a:lnTo>
                    <a:pt x="273977" y="133237"/>
                  </a:lnTo>
                  <a:lnTo>
                    <a:pt x="274136" y="125859"/>
                  </a:lnTo>
                  <a:lnTo>
                    <a:pt x="274226" y="111800"/>
                  </a:lnTo>
                  <a:lnTo>
                    <a:pt x="273286" y="106518"/>
                  </a:lnTo>
                  <a:lnTo>
                    <a:pt x="271707" y="101092"/>
                  </a:lnTo>
                  <a:lnTo>
                    <a:pt x="269701" y="95570"/>
                  </a:lnTo>
                  <a:lnTo>
                    <a:pt x="267412" y="89982"/>
                  </a:lnTo>
                  <a:lnTo>
                    <a:pt x="264934" y="84353"/>
                  </a:lnTo>
                  <a:lnTo>
                    <a:pt x="262328" y="78695"/>
                  </a:lnTo>
                  <a:lnTo>
                    <a:pt x="259639" y="73971"/>
                  </a:lnTo>
                  <a:lnTo>
                    <a:pt x="256894" y="69869"/>
                  </a:lnTo>
                  <a:lnTo>
                    <a:pt x="254111" y="66181"/>
                  </a:lnTo>
                  <a:lnTo>
                    <a:pt x="250351" y="61818"/>
                  </a:lnTo>
                  <a:lnTo>
                    <a:pt x="245939" y="57004"/>
                  </a:lnTo>
                  <a:lnTo>
                    <a:pt x="233169" y="43668"/>
                  </a:lnTo>
                  <a:lnTo>
                    <a:pt x="215769" y="26077"/>
                  </a:lnTo>
                  <a:lnTo>
                    <a:pt x="210502" y="21747"/>
                  </a:lnTo>
                  <a:lnTo>
                    <a:pt x="205086" y="17908"/>
                  </a:lnTo>
                  <a:lnTo>
                    <a:pt x="199570" y="14396"/>
                  </a:lnTo>
                  <a:lnTo>
                    <a:pt x="193988" y="12054"/>
                  </a:lnTo>
                  <a:lnTo>
                    <a:pt x="188361" y="10494"/>
                  </a:lnTo>
                  <a:lnTo>
                    <a:pt x="182706" y="9453"/>
                  </a:lnTo>
                  <a:lnTo>
                    <a:pt x="177982" y="8759"/>
                  </a:lnTo>
                  <a:lnTo>
                    <a:pt x="170195" y="7988"/>
                  </a:lnTo>
                  <a:lnTo>
                    <a:pt x="165831" y="7783"/>
                  </a:lnTo>
                  <a:lnTo>
                    <a:pt x="155905" y="7554"/>
                  </a:lnTo>
                  <a:lnTo>
                    <a:pt x="128531" y="737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401"/>
            <p:cNvSpPr/>
            <p:nvPr/>
          </p:nvSpPr>
          <p:spPr>
            <a:xfrm>
              <a:off x="4323397" y="4457702"/>
              <a:ext cx="377001" cy="411430"/>
            </a:xfrm>
            <a:custGeom>
              <a:avLst/>
              <a:gdLst/>
              <a:ahLst/>
              <a:cxnLst/>
              <a:rect l="0" t="0" r="0" b="0"/>
              <a:pathLst>
                <a:path w="377001" h="411430">
                  <a:moveTo>
                    <a:pt x="248603" y="8570"/>
                  </a:moveTo>
                  <a:lnTo>
                    <a:pt x="241221" y="8570"/>
                  </a:lnTo>
                  <a:lnTo>
                    <a:pt x="240824" y="7618"/>
                  </a:lnTo>
                  <a:lnTo>
                    <a:pt x="240383" y="4020"/>
                  </a:lnTo>
                  <a:lnTo>
                    <a:pt x="239313" y="2679"/>
                  </a:lnTo>
                  <a:lnTo>
                    <a:pt x="237647" y="1785"/>
                  </a:lnTo>
                  <a:lnTo>
                    <a:pt x="233256" y="792"/>
                  </a:lnTo>
                  <a:lnTo>
                    <a:pt x="222676" y="154"/>
                  </a:lnTo>
                  <a:lnTo>
                    <a:pt x="211414" y="29"/>
                  </a:lnTo>
                  <a:lnTo>
                    <a:pt x="182374" y="0"/>
                  </a:lnTo>
                  <a:lnTo>
                    <a:pt x="171225" y="2539"/>
                  </a:lnTo>
                  <a:lnTo>
                    <a:pt x="159920" y="6842"/>
                  </a:lnTo>
                  <a:lnTo>
                    <a:pt x="148546" y="11930"/>
                  </a:lnTo>
                  <a:lnTo>
                    <a:pt x="131432" y="20149"/>
                  </a:lnTo>
                  <a:lnTo>
                    <a:pt x="120009" y="28321"/>
                  </a:lnTo>
                  <a:lnTo>
                    <a:pt x="108582" y="37351"/>
                  </a:lnTo>
                  <a:lnTo>
                    <a:pt x="97154" y="44539"/>
                  </a:lnTo>
                  <a:lnTo>
                    <a:pt x="88265" y="50909"/>
                  </a:lnTo>
                  <a:lnTo>
                    <a:pt x="84561" y="53941"/>
                  </a:lnTo>
                  <a:lnTo>
                    <a:pt x="82091" y="57867"/>
                  </a:lnTo>
                  <a:lnTo>
                    <a:pt x="79347" y="67310"/>
                  </a:lnTo>
                  <a:lnTo>
                    <a:pt x="75588" y="75317"/>
                  </a:lnTo>
                  <a:lnTo>
                    <a:pt x="73252" y="78785"/>
                  </a:lnTo>
                  <a:lnTo>
                    <a:pt x="70657" y="87719"/>
                  </a:lnTo>
                  <a:lnTo>
                    <a:pt x="69503" y="97088"/>
                  </a:lnTo>
                  <a:lnTo>
                    <a:pt x="68990" y="104426"/>
                  </a:lnTo>
                  <a:lnTo>
                    <a:pt x="69806" y="107717"/>
                  </a:lnTo>
                  <a:lnTo>
                    <a:pt x="74553" y="117851"/>
                  </a:lnTo>
                  <a:lnTo>
                    <a:pt x="75997" y="127307"/>
                  </a:lnTo>
                  <a:lnTo>
                    <a:pt x="77335" y="131543"/>
                  </a:lnTo>
                  <a:lnTo>
                    <a:pt x="81361" y="138789"/>
                  </a:lnTo>
                  <a:lnTo>
                    <a:pt x="88982" y="148224"/>
                  </a:lnTo>
                  <a:lnTo>
                    <a:pt x="92659" y="150251"/>
                  </a:lnTo>
                  <a:lnTo>
                    <a:pt x="101825" y="152502"/>
                  </a:lnTo>
                  <a:lnTo>
                    <a:pt x="113143" y="153769"/>
                  </a:lnTo>
                  <a:lnTo>
                    <a:pt x="122041" y="156605"/>
                  </a:lnTo>
                  <a:lnTo>
                    <a:pt x="127080" y="158695"/>
                  </a:lnTo>
                  <a:lnTo>
                    <a:pt x="132345" y="159136"/>
                  </a:lnTo>
                  <a:lnTo>
                    <a:pt x="143276" y="157086"/>
                  </a:lnTo>
                  <a:lnTo>
                    <a:pt x="151943" y="155540"/>
                  </a:lnTo>
                  <a:lnTo>
                    <a:pt x="155588" y="155127"/>
                  </a:lnTo>
                  <a:lnTo>
                    <a:pt x="164718" y="152129"/>
                  </a:lnTo>
                  <a:lnTo>
                    <a:pt x="175126" y="147621"/>
                  </a:lnTo>
                  <a:lnTo>
                    <a:pt x="186101" y="142443"/>
                  </a:lnTo>
                  <a:lnTo>
                    <a:pt x="194790" y="136967"/>
                  </a:lnTo>
                  <a:lnTo>
                    <a:pt x="202778" y="131358"/>
                  </a:lnTo>
                  <a:lnTo>
                    <a:pt x="212678" y="125690"/>
                  </a:lnTo>
                  <a:lnTo>
                    <a:pt x="220889" y="117456"/>
                  </a:lnTo>
                  <a:lnTo>
                    <a:pt x="227713" y="107446"/>
                  </a:lnTo>
                  <a:lnTo>
                    <a:pt x="233921" y="96647"/>
                  </a:lnTo>
                  <a:lnTo>
                    <a:pt x="242771" y="84409"/>
                  </a:lnTo>
                  <a:lnTo>
                    <a:pt x="244714" y="80084"/>
                  </a:lnTo>
                  <a:lnTo>
                    <a:pt x="246875" y="70199"/>
                  </a:lnTo>
                  <a:lnTo>
                    <a:pt x="250374" y="59456"/>
                  </a:lnTo>
                  <a:lnTo>
                    <a:pt x="254152" y="49284"/>
                  </a:lnTo>
                  <a:lnTo>
                    <a:pt x="256280" y="38202"/>
                  </a:lnTo>
                  <a:lnTo>
                    <a:pt x="256777" y="31899"/>
                  </a:lnTo>
                  <a:lnTo>
                    <a:pt x="255957" y="28886"/>
                  </a:lnTo>
                  <a:lnTo>
                    <a:pt x="251205" y="20093"/>
                  </a:lnTo>
                  <a:lnTo>
                    <a:pt x="248945" y="10276"/>
                  </a:lnTo>
                  <a:lnTo>
                    <a:pt x="248670" y="3968"/>
                  </a:lnTo>
                  <a:lnTo>
                    <a:pt x="248603" y="16320"/>
                  </a:lnTo>
                  <a:lnTo>
                    <a:pt x="248603" y="25032"/>
                  </a:lnTo>
                  <a:lnTo>
                    <a:pt x="251143" y="35254"/>
                  </a:lnTo>
                  <a:lnTo>
                    <a:pt x="255447" y="46147"/>
                  </a:lnTo>
                  <a:lnTo>
                    <a:pt x="260534" y="57339"/>
                  </a:lnTo>
                  <a:lnTo>
                    <a:pt x="263224" y="63942"/>
                  </a:lnTo>
                  <a:lnTo>
                    <a:pt x="265970" y="71202"/>
                  </a:lnTo>
                  <a:lnTo>
                    <a:pt x="268753" y="78900"/>
                  </a:lnTo>
                  <a:lnTo>
                    <a:pt x="272514" y="86889"/>
                  </a:lnTo>
                  <a:lnTo>
                    <a:pt x="276926" y="95073"/>
                  </a:lnTo>
                  <a:lnTo>
                    <a:pt x="281772" y="103386"/>
                  </a:lnTo>
                  <a:lnTo>
                    <a:pt x="292237" y="120243"/>
                  </a:lnTo>
                  <a:lnTo>
                    <a:pt x="297694" y="128738"/>
                  </a:lnTo>
                  <a:lnTo>
                    <a:pt x="303238" y="138212"/>
                  </a:lnTo>
                  <a:lnTo>
                    <a:pt x="308839" y="148338"/>
                  </a:lnTo>
                  <a:lnTo>
                    <a:pt x="314478" y="158899"/>
                  </a:lnTo>
                  <a:lnTo>
                    <a:pt x="319189" y="168797"/>
                  </a:lnTo>
                  <a:lnTo>
                    <a:pt x="323283" y="178253"/>
                  </a:lnTo>
                  <a:lnTo>
                    <a:pt x="326965" y="187414"/>
                  </a:lnTo>
                  <a:lnTo>
                    <a:pt x="331324" y="197332"/>
                  </a:lnTo>
                  <a:lnTo>
                    <a:pt x="341248" y="218512"/>
                  </a:lnTo>
                  <a:lnTo>
                    <a:pt x="346561" y="228541"/>
                  </a:lnTo>
                  <a:lnTo>
                    <a:pt x="352008" y="238085"/>
                  </a:lnTo>
                  <a:lnTo>
                    <a:pt x="357544" y="247305"/>
                  </a:lnTo>
                  <a:lnTo>
                    <a:pt x="362188" y="256309"/>
                  </a:lnTo>
                  <a:lnTo>
                    <a:pt x="366236" y="265170"/>
                  </a:lnTo>
                  <a:lnTo>
                    <a:pt x="369887" y="273933"/>
                  </a:lnTo>
                  <a:lnTo>
                    <a:pt x="372322" y="282634"/>
                  </a:lnTo>
                  <a:lnTo>
                    <a:pt x="373944" y="291292"/>
                  </a:lnTo>
                  <a:lnTo>
                    <a:pt x="375027" y="299921"/>
                  </a:lnTo>
                  <a:lnTo>
                    <a:pt x="375747" y="308532"/>
                  </a:lnTo>
                  <a:lnTo>
                    <a:pt x="376228" y="317129"/>
                  </a:lnTo>
                  <a:lnTo>
                    <a:pt x="376763" y="333350"/>
                  </a:lnTo>
                  <a:lnTo>
                    <a:pt x="377000" y="346909"/>
                  </a:lnTo>
                  <a:lnTo>
                    <a:pt x="374565" y="359286"/>
                  </a:lnTo>
                  <a:lnTo>
                    <a:pt x="370309" y="371136"/>
                  </a:lnTo>
                  <a:lnTo>
                    <a:pt x="365242" y="382753"/>
                  </a:lnTo>
                  <a:lnTo>
                    <a:pt x="361604" y="387566"/>
                  </a:lnTo>
                  <a:lnTo>
                    <a:pt x="352483" y="395453"/>
                  </a:lnTo>
                  <a:lnTo>
                    <a:pt x="341188" y="405248"/>
                  </a:lnTo>
                  <a:lnTo>
                    <a:pt x="336044" y="407324"/>
                  </a:lnTo>
                  <a:lnTo>
                    <a:pt x="329757" y="408709"/>
                  </a:lnTo>
                  <a:lnTo>
                    <a:pt x="322708" y="409632"/>
                  </a:lnTo>
                  <a:lnTo>
                    <a:pt x="316103" y="410247"/>
                  </a:lnTo>
                  <a:lnTo>
                    <a:pt x="309796" y="410657"/>
                  </a:lnTo>
                  <a:lnTo>
                    <a:pt x="303686" y="410931"/>
                  </a:lnTo>
                  <a:lnTo>
                    <a:pt x="286737" y="411235"/>
                  </a:lnTo>
                  <a:lnTo>
                    <a:pt x="249362" y="411429"/>
                  </a:lnTo>
                  <a:lnTo>
                    <a:pt x="240536" y="410493"/>
                  </a:lnTo>
                  <a:lnTo>
                    <a:pt x="231795" y="408916"/>
                  </a:lnTo>
                  <a:lnTo>
                    <a:pt x="192683" y="399542"/>
                  </a:lnTo>
                  <a:lnTo>
                    <a:pt x="182748" y="395900"/>
                  </a:lnTo>
                  <a:lnTo>
                    <a:pt x="173267" y="391568"/>
                  </a:lnTo>
                  <a:lnTo>
                    <a:pt x="164089" y="386774"/>
                  </a:lnTo>
                  <a:lnTo>
                    <a:pt x="155113" y="382626"/>
                  </a:lnTo>
                  <a:lnTo>
                    <a:pt x="146271" y="378908"/>
                  </a:lnTo>
                  <a:lnTo>
                    <a:pt x="137519" y="375477"/>
                  </a:lnTo>
                  <a:lnTo>
                    <a:pt x="120175" y="369125"/>
                  </a:lnTo>
                  <a:lnTo>
                    <a:pt x="68594" y="351515"/>
                  </a:lnTo>
                  <a:lnTo>
                    <a:pt x="60017" y="348642"/>
                  </a:lnTo>
                  <a:lnTo>
                    <a:pt x="53346" y="345775"/>
                  </a:lnTo>
                  <a:lnTo>
                    <a:pt x="43394" y="340049"/>
                  </a:lnTo>
                  <a:lnTo>
                    <a:pt x="33257" y="336869"/>
                  </a:lnTo>
                  <a:lnTo>
                    <a:pt x="27886" y="336022"/>
                  </a:lnTo>
                  <a:lnTo>
                    <a:pt x="19379" y="332539"/>
                  </a:lnTo>
                  <a:lnTo>
                    <a:pt x="12423" y="328769"/>
                  </a:lnTo>
                  <a:lnTo>
                    <a:pt x="811" y="325930"/>
                  </a:lnTo>
                  <a:lnTo>
                    <a:pt x="0" y="32575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402"/>
            <p:cNvSpPr/>
            <p:nvPr/>
          </p:nvSpPr>
          <p:spPr>
            <a:xfrm>
              <a:off x="4726339" y="4251960"/>
              <a:ext cx="342821" cy="359928"/>
            </a:xfrm>
            <a:custGeom>
              <a:avLst/>
              <a:gdLst/>
              <a:ahLst/>
              <a:cxnLst/>
              <a:rect l="0" t="0" r="0" b="0"/>
              <a:pathLst>
                <a:path w="342821" h="359928">
                  <a:moveTo>
                    <a:pt x="154270" y="25717"/>
                  </a:moveTo>
                  <a:lnTo>
                    <a:pt x="154270" y="21166"/>
                  </a:lnTo>
                  <a:lnTo>
                    <a:pt x="156176" y="19826"/>
                  </a:lnTo>
                  <a:lnTo>
                    <a:pt x="166053" y="17939"/>
                  </a:lnTo>
                  <a:lnTo>
                    <a:pt x="169032" y="17498"/>
                  </a:lnTo>
                  <a:lnTo>
                    <a:pt x="175436" y="14762"/>
                  </a:lnTo>
                  <a:lnTo>
                    <a:pt x="183680" y="11323"/>
                  </a:lnTo>
                  <a:lnTo>
                    <a:pt x="190519" y="9794"/>
                  </a:lnTo>
                  <a:lnTo>
                    <a:pt x="199273" y="9115"/>
                  </a:lnTo>
                  <a:lnTo>
                    <a:pt x="209514" y="8814"/>
                  </a:lnTo>
                  <a:lnTo>
                    <a:pt x="248624" y="8586"/>
                  </a:lnTo>
                  <a:lnTo>
                    <a:pt x="307201" y="8572"/>
                  </a:lnTo>
                  <a:lnTo>
                    <a:pt x="301074" y="8572"/>
                  </a:lnTo>
                  <a:lnTo>
                    <a:pt x="291219" y="4021"/>
                  </a:lnTo>
                  <a:lnTo>
                    <a:pt x="284034" y="1787"/>
                  </a:lnTo>
                  <a:lnTo>
                    <a:pt x="274634" y="529"/>
                  </a:lnTo>
                  <a:lnTo>
                    <a:pt x="267773" y="235"/>
                  </a:lnTo>
                  <a:lnTo>
                    <a:pt x="247846" y="46"/>
                  </a:lnTo>
                  <a:lnTo>
                    <a:pt x="109892" y="0"/>
                  </a:lnTo>
                  <a:lnTo>
                    <a:pt x="106587" y="952"/>
                  </a:lnTo>
                  <a:lnTo>
                    <a:pt x="97385" y="5891"/>
                  </a:lnTo>
                  <a:lnTo>
                    <a:pt x="91523" y="7380"/>
                  </a:lnTo>
                  <a:lnTo>
                    <a:pt x="80952" y="8336"/>
                  </a:lnTo>
                  <a:lnTo>
                    <a:pt x="73072" y="8541"/>
                  </a:lnTo>
                  <a:lnTo>
                    <a:pt x="71563" y="9504"/>
                  </a:lnTo>
                  <a:lnTo>
                    <a:pt x="70557" y="11098"/>
                  </a:lnTo>
                  <a:lnTo>
                    <a:pt x="69887" y="13114"/>
                  </a:lnTo>
                  <a:lnTo>
                    <a:pt x="68487" y="14457"/>
                  </a:lnTo>
                  <a:lnTo>
                    <a:pt x="66602" y="15353"/>
                  </a:lnTo>
                  <a:lnTo>
                    <a:pt x="61283" y="16791"/>
                  </a:lnTo>
                  <a:lnTo>
                    <a:pt x="52707" y="24495"/>
                  </a:lnTo>
                  <a:lnTo>
                    <a:pt x="52272" y="25855"/>
                  </a:lnTo>
                  <a:lnTo>
                    <a:pt x="51788" y="29906"/>
                  </a:lnTo>
                  <a:lnTo>
                    <a:pt x="50706" y="32319"/>
                  </a:lnTo>
                  <a:lnTo>
                    <a:pt x="46964" y="37541"/>
                  </a:lnTo>
                  <a:lnTo>
                    <a:pt x="44633" y="39315"/>
                  </a:lnTo>
                  <a:lnTo>
                    <a:pt x="42126" y="40497"/>
                  </a:lnTo>
                  <a:lnTo>
                    <a:pt x="39503" y="41286"/>
                  </a:lnTo>
                  <a:lnTo>
                    <a:pt x="34048" y="44702"/>
                  </a:lnTo>
                  <a:lnTo>
                    <a:pt x="31260" y="46946"/>
                  </a:lnTo>
                  <a:lnTo>
                    <a:pt x="25621" y="54520"/>
                  </a:lnTo>
                  <a:lnTo>
                    <a:pt x="18791" y="65802"/>
                  </a:lnTo>
                  <a:lnTo>
                    <a:pt x="13058" y="72308"/>
                  </a:lnTo>
                  <a:lnTo>
                    <a:pt x="11551" y="75827"/>
                  </a:lnTo>
                  <a:lnTo>
                    <a:pt x="9877" y="84818"/>
                  </a:lnTo>
                  <a:lnTo>
                    <a:pt x="8478" y="87978"/>
                  </a:lnTo>
                  <a:lnTo>
                    <a:pt x="6593" y="90084"/>
                  </a:lnTo>
                  <a:lnTo>
                    <a:pt x="4384" y="91489"/>
                  </a:lnTo>
                  <a:lnTo>
                    <a:pt x="2911" y="93377"/>
                  </a:lnTo>
                  <a:lnTo>
                    <a:pt x="1929" y="95589"/>
                  </a:lnTo>
                  <a:lnTo>
                    <a:pt x="838" y="100586"/>
                  </a:lnTo>
                  <a:lnTo>
                    <a:pt x="43" y="111316"/>
                  </a:lnTo>
                  <a:lnTo>
                    <a:pt x="0" y="115514"/>
                  </a:lnTo>
                  <a:lnTo>
                    <a:pt x="941" y="117967"/>
                  </a:lnTo>
                  <a:lnTo>
                    <a:pt x="4526" y="123232"/>
                  </a:lnTo>
                  <a:lnTo>
                    <a:pt x="6816" y="125017"/>
                  </a:lnTo>
                  <a:lnTo>
                    <a:pt x="9295" y="126207"/>
                  </a:lnTo>
                  <a:lnTo>
                    <a:pt x="14590" y="127529"/>
                  </a:lnTo>
                  <a:lnTo>
                    <a:pt x="23878" y="128274"/>
                  </a:lnTo>
                  <a:lnTo>
                    <a:pt x="33136" y="128448"/>
                  </a:lnTo>
                  <a:lnTo>
                    <a:pt x="87429" y="128584"/>
                  </a:lnTo>
                  <a:lnTo>
                    <a:pt x="95422" y="127633"/>
                  </a:lnTo>
                  <a:lnTo>
                    <a:pt x="103608" y="126046"/>
                  </a:lnTo>
                  <a:lnTo>
                    <a:pt x="111923" y="124035"/>
                  </a:lnTo>
                  <a:lnTo>
                    <a:pt x="119371" y="122695"/>
                  </a:lnTo>
                  <a:lnTo>
                    <a:pt x="126242" y="121802"/>
                  </a:lnTo>
                  <a:lnTo>
                    <a:pt x="132727" y="121206"/>
                  </a:lnTo>
                  <a:lnTo>
                    <a:pt x="139908" y="120809"/>
                  </a:lnTo>
                  <a:lnTo>
                    <a:pt x="155507" y="120368"/>
                  </a:lnTo>
                  <a:lnTo>
                    <a:pt x="190511" y="120061"/>
                  </a:lnTo>
                  <a:lnTo>
                    <a:pt x="198433" y="120046"/>
                  </a:lnTo>
                  <a:lnTo>
                    <a:pt x="205620" y="120988"/>
                  </a:lnTo>
                  <a:lnTo>
                    <a:pt x="212316" y="122569"/>
                  </a:lnTo>
                  <a:lnTo>
                    <a:pt x="218685" y="124575"/>
                  </a:lnTo>
                  <a:lnTo>
                    <a:pt x="224836" y="126864"/>
                  </a:lnTo>
                  <a:lnTo>
                    <a:pt x="230842" y="129344"/>
                  </a:lnTo>
                  <a:lnTo>
                    <a:pt x="236751" y="131949"/>
                  </a:lnTo>
                  <a:lnTo>
                    <a:pt x="248396" y="137384"/>
                  </a:lnTo>
                  <a:lnTo>
                    <a:pt x="254168" y="140166"/>
                  </a:lnTo>
                  <a:lnTo>
                    <a:pt x="259921" y="143927"/>
                  </a:lnTo>
                  <a:lnTo>
                    <a:pt x="265662" y="148339"/>
                  </a:lnTo>
                  <a:lnTo>
                    <a:pt x="271394" y="153185"/>
                  </a:lnTo>
                  <a:lnTo>
                    <a:pt x="277120" y="157368"/>
                  </a:lnTo>
                  <a:lnTo>
                    <a:pt x="282843" y="161110"/>
                  </a:lnTo>
                  <a:lnTo>
                    <a:pt x="288563" y="164556"/>
                  </a:lnTo>
                  <a:lnTo>
                    <a:pt x="294282" y="168759"/>
                  </a:lnTo>
                  <a:lnTo>
                    <a:pt x="299999" y="173466"/>
                  </a:lnTo>
                  <a:lnTo>
                    <a:pt x="310478" y="182823"/>
                  </a:lnTo>
                  <a:lnTo>
                    <a:pt x="318311" y="190157"/>
                  </a:lnTo>
                  <a:lnTo>
                    <a:pt x="324968" y="199132"/>
                  </a:lnTo>
                  <a:lnTo>
                    <a:pt x="331101" y="209470"/>
                  </a:lnTo>
                  <a:lnTo>
                    <a:pt x="337002" y="220415"/>
                  </a:lnTo>
                  <a:lnTo>
                    <a:pt x="340259" y="231630"/>
                  </a:lnTo>
                  <a:lnTo>
                    <a:pt x="341128" y="237287"/>
                  </a:lnTo>
                  <a:lnTo>
                    <a:pt x="341708" y="242964"/>
                  </a:lnTo>
                  <a:lnTo>
                    <a:pt x="342093" y="248654"/>
                  </a:lnTo>
                  <a:lnTo>
                    <a:pt x="342351" y="254351"/>
                  </a:lnTo>
                  <a:lnTo>
                    <a:pt x="342637" y="265762"/>
                  </a:lnTo>
                  <a:lnTo>
                    <a:pt x="342820" y="288610"/>
                  </a:lnTo>
                  <a:lnTo>
                    <a:pt x="341883" y="293372"/>
                  </a:lnTo>
                  <a:lnTo>
                    <a:pt x="338301" y="301202"/>
                  </a:lnTo>
                  <a:lnTo>
                    <a:pt x="330930" y="315517"/>
                  </a:lnTo>
                  <a:lnTo>
                    <a:pt x="327288" y="319882"/>
                  </a:lnTo>
                  <a:lnTo>
                    <a:pt x="318163" y="327272"/>
                  </a:lnTo>
                  <a:lnTo>
                    <a:pt x="307757" y="333732"/>
                  </a:lnTo>
                  <a:lnTo>
                    <a:pt x="302314" y="336787"/>
                  </a:lnTo>
                  <a:lnTo>
                    <a:pt x="291188" y="342723"/>
                  </a:lnTo>
                  <a:lnTo>
                    <a:pt x="285554" y="345640"/>
                  </a:lnTo>
                  <a:lnTo>
                    <a:pt x="279893" y="347584"/>
                  </a:lnTo>
                  <a:lnTo>
                    <a:pt x="274214" y="348880"/>
                  </a:lnTo>
                  <a:lnTo>
                    <a:pt x="268523" y="349744"/>
                  </a:lnTo>
                  <a:lnTo>
                    <a:pt x="261871" y="351272"/>
                  </a:lnTo>
                  <a:lnTo>
                    <a:pt x="254579" y="353244"/>
                  </a:lnTo>
                  <a:lnTo>
                    <a:pt x="246861" y="355511"/>
                  </a:lnTo>
                  <a:lnTo>
                    <a:pt x="238857" y="357022"/>
                  </a:lnTo>
                  <a:lnTo>
                    <a:pt x="230664" y="358030"/>
                  </a:lnTo>
                  <a:lnTo>
                    <a:pt x="222344" y="358701"/>
                  </a:lnTo>
                  <a:lnTo>
                    <a:pt x="214893" y="359150"/>
                  </a:lnTo>
                  <a:lnTo>
                    <a:pt x="201534" y="359647"/>
                  </a:lnTo>
                  <a:lnTo>
                    <a:pt x="178752" y="359927"/>
                  </a:lnTo>
                  <a:lnTo>
                    <a:pt x="171544" y="359013"/>
                  </a:lnTo>
                  <a:lnTo>
                    <a:pt x="164834" y="357453"/>
                  </a:lnTo>
                  <a:lnTo>
                    <a:pt x="158455" y="355459"/>
                  </a:lnTo>
                  <a:lnTo>
                    <a:pt x="151345" y="354130"/>
                  </a:lnTo>
                  <a:lnTo>
                    <a:pt x="143748" y="353244"/>
                  </a:lnTo>
                  <a:lnTo>
                    <a:pt x="135825" y="352653"/>
                  </a:lnTo>
                  <a:lnTo>
                    <a:pt x="128639" y="351307"/>
                  </a:lnTo>
                  <a:lnTo>
                    <a:pt x="121942" y="349457"/>
                  </a:lnTo>
                  <a:lnTo>
                    <a:pt x="115574" y="347272"/>
                  </a:lnTo>
                  <a:lnTo>
                    <a:pt x="105957" y="344843"/>
                  </a:lnTo>
                  <a:lnTo>
                    <a:pt x="97555" y="342811"/>
                  </a:lnTo>
                  <a:lnTo>
                    <a:pt x="87471" y="338733"/>
                  </a:lnTo>
                  <a:lnTo>
                    <a:pt x="82115" y="337264"/>
                  </a:lnTo>
                  <a:lnTo>
                    <a:pt x="76639" y="336285"/>
                  </a:lnTo>
                  <a:lnTo>
                    <a:pt x="71084" y="335632"/>
                  </a:lnTo>
                  <a:lnTo>
                    <a:pt x="62371" y="332367"/>
                  </a:lnTo>
                  <a:lnTo>
                    <a:pt x="52111" y="325174"/>
                  </a:lnTo>
                  <a:lnTo>
                    <a:pt x="49017" y="322510"/>
                  </a:lnTo>
                  <a:lnTo>
                    <a:pt x="46001" y="320734"/>
                  </a:lnTo>
                  <a:lnTo>
                    <a:pt x="35990" y="317650"/>
                  </a:lnTo>
                  <a:lnTo>
                    <a:pt x="25683" y="31718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403"/>
            <p:cNvSpPr/>
            <p:nvPr/>
          </p:nvSpPr>
          <p:spPr>
            <a:xfrm>
              <a:off x="2343150" y="4766310"/>
              <a:ext cx="42863" cy="145733"/>
            </a:xfrm>
            <a:custGeom>
              <a:avLst/>
              <a:gdLst/>
              <a:ahLst/>
              <a:cxnLst/>
              <a:rect l="0" t="0" r="0" b="0"/>
              <a:pathLst>
                <a:path w="42863" h="145733">
                  <a:moveTo>
                    <a:pt x="8572" y="0"/>
                  </a:moveTo>
                  <a:lnTo>
                    <a:pt x="4021" y="0"/>
                  </a:lnTo>
                  <a:lnTo>
                    <a:pt x="2680" y="952"/>
                  </a:lnTo>
                  <a:lnTo>
                    <a:pt x="1787" y="2540"/>
                  </a:lnTo>
                  <a:lnTo>
                    <a:pt x="352" y="7381"/>
                  </a:lnTo>
                  <a:lnTo>
                    <a:pt x="156" y="10583"/>
                  </a:lnTo>
                  <a:lnTo>
                    <a:pt x="69" y="15181"/>
                  </a:lnTo>
                  <a:lnTo>
                    <a:pt x="0" y="53111"/>
                  </a:lnTo>
                  <a:lnTo>
                    <a:pt x="953" y="57314"/>
                  </a:lnTo>
                  <a:lnTo>
                    <a:pt x="2540" y="62022"/>
                  </a:lnTo>
                  <a:lnTo>
                    <a:pt x="4550" y="67065"/>
                  </a:lnTo>
                  <a:lnTo>
                    <a:pt x="5891" y="71380"/>
                  </a:lnTo>
                  <a:lnTo>
                    <a:pt x="6785" y="75209"/>
                  </a:lnTo>
                  <a:lnTo>
                    <a:pt x="7380" y="78714"/>
                  </a:lnTo>
                  <a:lnTo>
                    <a:pt x="8730" y="82004"/>
                  </a:lnTo>
                  <a:lnTo>
                    <a:pt x="10582" y="85149"/>
                  </a:lnTo>
                  <a:lnTo>
                    <a:pt x="12770" y="88198"/>
                  </a:lnTo>
                  <a:lnTo>
                    <a:pt x="14228" y="91184"/>
                  </a:lnTo>
                  <a:lnTo>
                    <a:pt x="15200" y="94127"/>
                  </a:lnTo>
                  <a:lnTo>
                    <a:pt x="15848" y="97041"/>
                  </a:lnTo>
                  <a:lnTo>
                    <a:pt x="17233" y="99936"/>
                  </a:lnTo>
                  <a:lnTo>
                    <a:pt x="19108" y="102819"/>
                  </a:lnTo>
                  <a:lnTo>
                    <a:pt x="21311" y="105693"/>
                  </a:lnTo>
                  <a:lnTo>
                    <a:pt x="22780" y="108562"/>
                  </a:lnTo>
                  <a:lnTo>
                    <a:pt x="23759" y="111427"/>
                  </a:lnTo>
                  <a:lnTo>
                    <a:pt x="24412" y="114290"/>
                  </a:lnTo>
                  <a:lnTo>
                    <a:pt x="25799" y="117150"/>
                  </a:lnTo>
                  <a:lnTo>
                    <a:pt x="27677" y="120010"/>
                  </a:lnTo>
                  <a:lnTo>
                    <a:pt x="29881" y="122869"/>
                  </a:lnTo>
                  <a:lnTo>
                    <a:pt x="31350" y="125728"/>
                  </a:lnTo>
                  <a:lnTo>
                    <a:pt x="32330" y="128586"/>
                  </a:lnTo>
                  <a:lnTo>
                    <a:pt x="32984" y="131444"/>
                  </a:lnTo>
                  <a:lnTo>
                    <a:pt x="34371" y="134302"/>
                  </a:lnTo>
                  <a:lnTo>
                    <a:pt x="36249" y="137159"/>
                  </a:lnTo>
                  <a:lnTo>
                    <a:pt x="42862" y="14573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404"/>
            <p:cNvSpPr/>
            <p:nvPr/>
          </p:nvSpPr>
          <p:spPr>
            <a:xfrm>
              <a:off x="2454592" y="4877752"/>
              <a:ext cx="59973" cy="8574"/>
            </a:xfrm>
            <a:custGeom>
              <a:avLst/>
              <a:gdLst/>
              <a:ahLst/>
              <a:cxnLst/>
              <a:rect l="0" t="0" r="0" b="0"/>
              <a:pathLst>
                <a:path w="59973" h="8574">
                  <a:moveTo>
                    <a:pt x="0" y="0"/>
                  </a:moveTo>
                  <a:lnTo>
                    <a:pt x="0" y="4551"/>
                  </a:lnTo>
                  <a:lnTo>
                    <a:pt x="952" y="5892"/>
                  </a:lnTo>
                  <a:lnTo>
                    <a:pt x="2540" y="6785"/>
                  </a:lnTo>
                  <a:lnTo>
                    <a:pt x="7381" y="8219"/>
                  </a:lnTo>
                  <a:lnTo>
                    <a:pt x="8731" y="8337"/>
                  </a:lnTo>
                  <a:lnTo>
                    <a:pt x="10583" y="8416"/>
                  </a:lnTo>
                  <a:lnTo>
                    <a:pt x="15849" y="8542"/>
                  </a:lnTo>
                  <a:lnTo>
                    <a:pt x="59972" y="8573"/>
                  </a:lnTo>
                  <a:lnTo>
                    <a:pt x="42862" y="85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405"/>
            <p:cNvSpPr/>
            <p:nvPr/>
          </p:nvSpPr>
          <p:spPr>
            <a:xfrm>
              <a:off x="2583179" y="4809182"/>
              <a:ext cx="188597" cy="120006"/>
            </a:xfrm>
            <a:custGeom>
              <a:avLst/>
              <a:gdLst/>
              <a:ahLst/>
              <a:cxnLst/>
              <a:rect l="0" t="0" r="0" b="0"/>
              <a:pathLst>
                <a:path w="188597" h="120006">
                  <a:moveTo>
                    <a:pt x="0" y="17135"/>
                  </a:moveTo>
                  <a:lnTo>
                    <a:pt x="4552" y="17135"/>
                  </a:lnTo>
                  <a:lnTo>
                    <a:pt x="6844" y="16183"/>
                  </a:lnTo>
                  <a:lnTo>
                    <a:pt x="11932" y="12584"/>
                  </a:lnTo>
                  <a:lnTo>
                    <a:pt x="16688" y="8916"/>
                  </a:lnTo>
                  <a:lnTo>
                    <a:pt x="21561" y="8667"/>
                  </a:lnTo>
                  <a:lnTo>
                    <a:pt x="23899" y="7680"/>
                  </a:lnTo>
                  <a:lnTo>
                    <a:pt x="29037" y="4043"/>
                  </a:lnTo>
                  <a:lnTo>
                    <a:pt x="32693" y="2692"/>
                  </a:lnTo>
                  <a:lnTo>
                    <a:pt x="37036" y="1792"/>
                  </a:lnTo>
                  <a:lnTo>
                    <a:pt x="41836" y="1191"/>
                  </a:lnTo>
                  <a:lnTo>
                    <a:pt x="45988" y="791"/>
                  </a:lnTo>
                  <a:lnTo>
                    <a:pt x="49709" y="524"/>
                  </a:lnTo>
                  <a:lnTo>
                    <a:pt x="53142" y="346"/>
                  </a:lnTo>
                  <a:lnTo>
                    <a:pt x="59496" y="148"/>
                  </a:lnTo>
                  <a:lnTo>
                    <a:pt x="74228" y="11"/>
                  </a:lnTo>
                  <a:lnTo>
                    <a:pt x="79980" y="0"/>
                  </a:lnTo>
                  <a:lnTo>
                    <a:pt x="82848" y="949"/>
                  </a:lnTo>
                  <a:lnTo>
                    <a:pt x="88574" y="4544"/>
                  </a:lnTo>
                  <a:lnTo>
                    <a:pt x="93796" y="8210"/>
                  </a:lnTo>
                  <a:lnTo>
                    <a:pt x="94075" y="10946"/>
                  </a:lnTo>
                  <a:lnTo>
                    <a:pt x="94149" y="13009"/>
                  </a:lnTo>
                  <a:lnTo>
                    <a:pt x="95151" y="14384"/>
                  </a:lnTo>
                  <a:lnTo>
                    <a:pt x="96772" y="15301"/>
                  </a:lnTo>
                  <a:lnTo>
                    <a:pt x="98805" y="15912"/>
                  </a:lnTo>
                  <a:lnTo>
                    <a:pt x="99207" y="17273"/>
                  </a:lnTo>
                  <a:lnTo>
                    <a:pt x="98523" y="19132"/>
                  </a:lnTo>
                  <a:lnTo>
                    <a:pt x="97115" y="21323"/>
                  </a:lnTo>
                  <a:lnTo>
                    <a:pt x="97129" y="23738"/>
                  </a:lnTo>
                  <a:lnTo>
                    <a:pt x="98090" y="26299"/>
                  </a:lnTo>
                  <a:lnTo>
                    <a:pt x="99683" y="28959"/>
                  </a:lnTo>
                  <a:lnTo>
                    <a:pt x="99793" y="31686"/>
                  </a:lnTo>
                  <a:lnTo>
                    <a:pt x="98914" y="34455"/>
                  </a:lnTo>
                  <a:lnTo>
                    <a:pt x="97375" y="37255"/>
                  </a:lnTo>
                  <a:lnTo>
                    <a:pt x="95397" y="40073"/>
                  </a:lnTo>
                  <a:lnTo>
                    <a:pt x="93126" y="42904"/>
                  </a:lnTo>
                  <a:lnTo>
                    <a:pt x="90659" y="45745"/>
                  </a:lnTo>
                  <a:lnTo>
                    <a:pt x="88062" y="48591"/>
                  </a:lnTo>
                  <a:lnTo>
                    <a:pt x="82636" y="54293"/>
                  </a:lnTo>
                  <a:lnTo>
                    <a:pt x="74227" y="62858"/>
                  </a:lnTo>
                  <a:lnTo>
                    <a:pt x="71392" y="64762"/>
                  </a:lnTo>
                  <a:lnTo>
                    <a:pt x="65703" y="66878"/>
                  </a:lnTo>
                  <a:lnTo>
                    <a:pt x="63804" y="68394"/>
                  </a:lnTo>
                  <a:lnTo>
                    <a:pt x="62539" y="70358"/>
                  </a:lnTo>
                  <a:lnTo>
                    <a:pt x="61695" y="72619"/>
                  </a:lnTo>
                  <a:lnTo>
                    <a:pt x="60180" y="74127"/>
                  </a:lnTo>
                  <a:lnTo>
                    <a:pt x="58218" y="75133"/>
                  </a:lnTo>
                  <a:lnTo>
                    <a:pt x="55957" y="75803"/>
                  </a:lnTo>
                  <a:lnTo>
                    <a:pt x="54450" y="77202"/>
                  </a:lnTo>
                  <a:lnTo>
                    <a:pt x="53445" y="79087"/>
                  </a:lnTo>
                  <a:lnTo>
                    <a:pt x="51833" y="84406"/>
                  </a:lnTo>
                  <a:lnTo>
                    <a:pt x="51612" y="87674"/>
                  </a:lnTo>
                  <a:lnTo>
                    <a:pt x="51470" y="92981"/>
                  </a:lnTo>
                  <a:lnTo>
                    <a:pt x="51439" y="101553"/>
                  </a:lnTo>
                  <a:lnTo>
                    <a:pt x="52390" y="101989"/>
                  </a:lnTo>
                  <a:lnTo>
                    <a:pt x="55987" y="102474"/>
                  </a:lnTo>
                  <a:lnTo>
                    <a:pt x="57328" y="103554"/>
                  </a:lnTo>
                  <a:lnTo>
                    <a:pt x="58221" y="105228"/>
                  </a:lnTo>
                  <a:lnTo>
                    <a:pt x="58817" y="107296"/>
                  </a:lnTo>
                  <a:lnTo>
                    <a:pt x="61119" y="108675"/>
                  </a:lnTo>
                  <a:lnTo>
                    <a:pt x="64559" y="109594"/>
                  </a:lnTo>
                  <a:lnTo>
                    <a:pt x="68757" y="110207"/>
                  </a:lnTo>
                  <a:lnTo>
                    <a:pt x="73460" y="110615"/>
                  </a:lnTo>
                  <a:lnTo>
                    <a:pt x="78501" y="110888"/>
                  </a:lnTo>
                  <a:lnTo>
                    <a:pt x="83767" y="111069"/>
                  </a:lnTo>
                  <a:lnTo>
                    <a:pt x="89182" y="112143"/>
                  </a:lnTo>
                  <a:lnTo>
                    <a:pt x="94697" y="113811"/>
                  </a:lnTo>
                  <a:lnTo>
                    <a:pt x="100279" y="115876"/>
                  </a:lnTo>
                  <a:lnTo>
                    <a:pt x="107811" y="117252"/>
                  </a:lnTo>
                  <a:lnTo>
                    <a:pt x="116641" y="118170"/>
                  </a:lnTo>
                  <a:lnTo>
                    <a:pt x="126339" y="118782"/>
                  </a:lnTo>
                  <a:lnTo>
                    <a:pt x="142193" y="119462"/>
                  </a:lnTo>
                  <a:lnTo>
                    <a:pt x="161829" y="119844"/>
                  </a:lnTo>
                  <a:lnTo>
                    <a:pt x="188596" y="12000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406"/>
            <p:cNvSpPr/>
            <p:nvPr/>
          </p:nvSpPr>
          <p:spPr>
            <a:xfrm>
              <a:off x="4687076" y="4663440"/>
              <a:ext cx="64947" cy="180023"/>
            </a:xfrm>
            <a:custGeom>
              <a:avLst/>
              <a:gdLst/>
              <a:ahLst/>
              <a:cxnLst/>
              <a:rect l="0" t="0" r="0" b="0"/>
              <a:pathLst>
                <a:path w="64947" h="180023">
                  <a:moveTo>
                    <a:pt x="4939" y="0"/>
                  </a:moveTo>
                  <a:lnTo>
                    <a:pt x="0" y="0"/>
                  </a:lnTo>
                  <a:lnTo>
                    <a:pt x="4100" y="0"/>
                  </a:lnTo>
                  <a:lnTo>
                    <a:pt x="4380" y="952"/>
                  </a:lnTo>
                  <a:lnTo>
                    <a:pt x="4690" y="4551"/>
                  </a:lnTo>
                  <a:lnTo>
                    <a:pt x="5725" y="6843"/>
                  </a:lnTo>
                  <a:lnTo>
                    <a:pt x="7368" y="9325"/>
                  </a:lnTo>
                  <a:lnTo>
                    <a:pt x="9416" y="11931"/>
                  </a:lnTo>
                  <a:lnTo>
                    <a:pt x="10781" y="14622"/>
                  </a:lnTo>
                  <a:lnTo>
                    <a:pt x="12298" y="20150"/>
                  </a:lnTo>
                  <a:lnTo>
                    <a:pt x="12702" y="22959"/>
                  </a:lnTo>
                  <a:lnTo>
                    <a:pt x="12972" y="25783"/>
                  </a:lnTo>
                  <a:lnTo>
                    <a:pt x="13151" y="28619"/>
                  </a:lnTo>
                  <a:lnTo>
                    <a:pt x="14224" y="31462"/>
                  </a:lnTo>
                  <a:lnTo>
                    <a:pt x="15891" y="34310"/>
                  </a:lnTo>
                  <a:lnTo>
                    <a:pt x="17955" y="37160"/>
                  </a:lnTo>
                  <a:lnTo>
                    <a:pt x="19331" y="40013"/>
                  </a:lnTo>
                  <a:lnTo>
                    <a:pt x="20249" y="42868"/>
                  </a:lnTo>
                  <a:lnTo>
                    <a:pt x="20860" y="45724"/>
                  </a:lnTo>
                  <a:lnTo>
                    <a:pt x="22221" y="49532"/>
                  </a:lnTo>
                  <a:lnTo>
                    <a:pt x="24080" y="53977"/>
                  </a:lnTo>
                  <a:lnTo>
                    <a:pt x="26272" y="58844"/>
                  </a:lnTo>
                  <a:lnTo>
                    <a:pt x="27733" y="63042"/>
                  </a:lnTo>
                  <a:lnTo>
                    <a:pt x="28707" y="66793"/>
                  </a:lnTo>
                  <a:lnTo>
                    <a:pt x="29357" y="70246"/>
                  </a:lnTo>
                  <a:lnTo>
                    <a:pt x="30743" y="73501"/>
                  </a:lnTo>
                  <a:lnTo>
                    <a:pt x="32619" y="76622"/>
                  </a:lnTo>
                  <a:lnTo>
                    <a:pt x="34822" y="79657"/>
                  </a:lnTo>
                  <a:lnTo>
                    <a:pt x="37243" y="83584"/>
                  </a:lnTo>
                  <a:lnTo>
                    <a:pt x="39810" y="88108"/>
                  </a:lnTo>
                  <a:lnTo>
                    <a:pt x="42474" y="93028"/>
                  </a:lnTo>
                  <a:lnTo>
                    <a:pt x="44249" y="97261"/>
                  </a:lnTo>
                  <a:lnTo>
                    <a:pt x="45433" y="101036"/>
                  </a:lnTo>
                  <a:lnTo>
                    <a:pt x="46223" y="104505"/>
                  </a:lnTo>
                  <a:lnTo>
                    <a:pt x="47701" y="107769"/>
                  </a:lnTo>
                  <a:lnTo>
                    <a:pt x="49639" y="110899"/>
                  </a:lnTo>
                  <a:lnTo>
                    <a:pt x="51884" y="113937"/>
                  </a:lnTo>
                  <a:lnTo>
                    <a:pt x="53381" y="116915"/>
                  </a:lnTo>
                  <a:lnTo>
                    <a:pt x="54378" y="119854"/>
                  </a:lnTo>
                  <a:lnTo>
                    <a:pt x="55043" y="122765"/>
                  </a:lnTo>
                  <a:lnTo>
                    <a:pt x="55487" y="125658"/>
                  </a:lnTo>
                  <a:lnTo>
                    <a:pt x="55782" y="128539"/>
                  </a:lnTo>
                  <a:lnTo>
                    <a:pt x="55979" y="131413"/>
                  </a:lnTo>
                  <a:lnTo>
                    <a:pt x="57063" y="135234"/>
                  </a:lnTo>
                  <a:lnTo>
                    <a:pt x="58738" y="139686"/>
                  </a:lnTo>
                  <a:lnTo>
                    <a:pt x="60808" y="144559"/>
                  </a:lnTo>
                  <a:lnTo>
                    <a:pt x="62187" y="148760"/>
                  </a:lnTo>
                  <a:lnTo>
                    <a:pt x="63107" y="152513"/>
                  </a:lnTo>
                  <a:lnTo>
                    <a:pt x="63720" y="155968"/>
                  </a:lnTo>
                  <a:lnTo>
                    <a:pt x="64129" y="159223"/>
                  </a:lnTo>
                  <a:lnTo>
                    <a:pt x="64401" y="162347"/>
                  </a:lnTo>
                  <a:lnTo>
                    <a:pt x="64838" y="169652"/>
                  </a:lnTo>
                  <a:lnTo>
                    <a:pt x="64898" y="173190"/>
                  </a:lnTo>
                  <a:lnTo>
                    <a:pt x="64946" y="18002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407"/>
            <p:cNvSpPr/>
            <p:nvPr/>
          </p:nvSpPr>
          <p:spPr>
            <a:xfrm>
              <a:off x="4829175" y="4792027"/>
              <a:ext cx="8573" cy="8574"/>
            </a:xfrm>
            <a:custGeom>
              <a:avLst/>
              <a:gdLst/>
              <a:ahLst/>
              <a:cxnLst/>
              <a:rect l="0" t="0" r="0" b="0"/>
              <a:pathLst>
                <a:path w="8573" h="8574">
                  <a:moveTo>
                    <a:pt x="8572" y="8573"/>
                  </a:moveTo>
                  <a:lnTo>
                    <a:pt x="8572" y="4022"/>
                  </a:lnTo>
                  <a:lnTo>
                    <a:pt x="7620" y="2681"/>
                  </a:lnTo>
                  <a:lnTo>
                    <a:pt x="6032" y="1787"/>
                  </a:lnTo>
                  <a:lnTo>
                    <a:pt x="46" y="14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408"/>
            <p:cNvSpPr/>
            <p:nvPr/>
          </p:nvSpPr>
          <p:spPr>
            <a:xfrm>
              <a:off x="4863465" y="4663557"/>
              <a:ext cx="282893" cy="188479"/>
            </a:xfrm>
            <a:custGeom>
              <a:avLst/>
              <a:gdLst/>
              <a:ahLst/>
              <a:cxnLst/>
              <a:rect l="0" t="0" r="0" b="0"/>
              <a:pathLst>
                <a:path w="282893" h="188479">
                  <a:moveTo>
                    <a:pt x="0" y="51318"/>
                  </a:moveTo>
                  <a:lnTo>
                    <a:pt x="28692" y="22625"/>
                  </a:lnTo>
                  <a:lnTo>
                    <a:pt x="36882" y="16975"/>
                  </a:lnTo>
                  <a:lnTo>
                    <a:pt x="41733" y="14135"/>
                  </a:lnTo>
                  <a:lnTo>
                    <a:pt x="49663" y="10980"/>
                  </a:lnTo>
                  <a:lnTo>
                    <a:pt x="53111" y="10138"/>
                  </a:lnTo>
                  <a:lnTo>
                    <a:pt x="59482" y="6663"/>
                  </a:lnTo>
                  <a:lnTo>
                    <a:pt x="62514" y="4403"/>
                  </a:lnTo>
                  <a:lnTo>
                    <a:pt x="68424" y="1892"/>
                  </a:lnTo>
                  <a:lnTo>
                    <a:pt x="77106" y="478"/>
                  </a:lnTo>
                  <a:lnTo>
                    <a:pt x="85711" y="59"/>
                  </a:lnTo>
                  <a:lnTo>
                    <a:pt x="88573" y="0"/>
                  </a:lnTo>
                  <a:lnTo>
                    <a:pt x="91433" y="913"/>
                  </a:lnTo>
                  <a:lnTo>
                    <a:pt x="100011" y="5797"/>
                  </a:lnTo>
                  <a:lnTo>
                    <a:pt x="108584" y="8620"/>
                  </a:lnTo>
                  <a:lnTo>
                    <a:pt x="114299" y="12656"/>
                  </a:lnTo>
                  <a:lnTo>
                    <a:pt x="116204" y="15066"/>
                  </a:lnTo>
                  <a:lnTo>
                    <a:pt x="117475" y="17625"/>
                  </a:lnTo>
                  <a:lnTo>
                    <a:pt x="118322" y="20283"/>
                  </a:lnTo>
                  <a:lnTo>
                    <a:pt x="121802" y="25777"/>
                  </a:lnTo>
                  <a:lnTo>
                    <a:pt x="124064" y="28575"/>
                  </a:lnTo>
                  <a:lnTo>
                    <a:pt x="125571" y="31394"/>
                  </a:lnTo>
                  <a:lnTo>
                    <a:pt x="127247" y="37065"/>
                  </a:lnTo>
                  <a:lnTo>
                    <a:pt x="127991" y="42761"/>
                  </a:lnTo>
                  <a:lnTo>
                    <a:pt x="128322" y="48467"/>
                  </a:lnTo>
                  <a:lnTo>
                    <a:pt x="128469" y="54178"/>
                  </a:lnTo>
                  <a:lnTo>
                    <a:pt x="127556" y="57035"/>
                  </a:lnTo>
                  <a:lnTo>
                    <a:pt x="124001" y="62749"/>
                  </a:lnTo>
                  <a:lnTo>
                    <a:pt x="121787" y="68463"/>
                  </a:lnTo>
                  <a:lnTo>
                    <a:pt x="121196" y="71321"/>
                  </a:lnTo>
                  <a:lnTo>
                    <a:pt x="119850" y="73225"/>
                  </a:lnTo>
                  <a:lnTo>
                    <a:pt x="117999" y="74496"/>
                  </a:lnTo>
                  <a:lnTo>
                    <a:pt x="115814" y="75342"/>
                  </a:lnTo>
                  <a:lnTo>
                    <a:pt x="108186" y="81084"/>
                  </a:lnTo>
                  <a:lnTo>
                    <a:pt x="102693" y="86137"/>
                  </a:lnTo>
                  <a:lnTo>
                    <a:pt x="99894" y="88818"/>
                  </a:lnTo>
                  <a:lnTo>
                    <a:pt x="98029" y="91558"/>
                  </a:lnTo>
                  <a:lnTo>
                    <a:pt x="95955" y="97143"/>
                  </a:lnTo>
                  <a:lnTo>
                    <a:pt x="94450" y="99013"/>
                  </a:lnTo>
                  <a:lnTo>
                    <a:pt x="92494" y="100259"/>
                  </a:lnTo>
                  <a:lnTo>
                    <a:pt x="90238" y="101090"/>
                  </a:lnTo>
                  <a:lnTo>
                    <a:pt x="88733" y="102597"/>
                  </a:lnTo>
                  <a:lnTo>
                    <a:pt x="87730" y="104554"/>
                  </a:lnTo>
                  <a:lnTo>
                    <a:pt x="86616" y="109268"/>
                  </a:lnTo>
                  <a:lnTo>
                    <a:pt x="86120" y="114539"/>
                  </a:lnTo>
                  <a:lnTo>
                    <a:pt x="85803" y="119791"/>
                  </a:lnTo>
                  <a:lnTo>
                    <a:pt x="85759" y="123978"/>
                  </a:lnTo>
                  <a:lnTo>
                    <a:pt x="86700" y="126428"/>
                  </a:lnTo>
                  <a:lnTo>
                    <a:pt x="90286" y="131690"/>
                  </a:lnTo>
                  <a:lnTo>
                    <a:pt x="92575" y="133474"/>
                  </a:lnTo>
                  <a:lnTo>
                    <a:pt x="95054" y="134664"/>
                  </a:lnTo>
                  <a:lnTo>
                    <a:pt x="101301" y="136938"/>
                  </a:lnTo>
                  <a:lnTo>
                    <a:pt x="105634" y="138878"/>
                  </a:lnTo>
                  <a:lnTo>
                    <a:pt x="115528" y="143573"/>
                  </a:lnTo>
                  <a:lnTo>
                    <a:pt x="126275" y="148835"/>
                  </a:lnTo>
                  <a:lnTo>
                    <a:pt x="132761" y="151572"/>
                  </a:lnTo>
                  <a:lnTo>
                    <a:pt x="139942" y="154349"/>
                  </a:lnTo>
                  <a:lnTo>
                    <a:pt x="147587" y="157152"/>
                  </a:lnTo>
                  <a:lnTo>
                    <a:pt x="155541" y="159022"/>
                  </a:lnTo>
                  <a:lnTo>
                    <a:pt x="163702" y="160268"/>
                  </a:lnTo>
                  <a:lnTo>
                    <a:pt x="171999" y="161098"/>
                  </a:lnTo>
                  <a:lnTo>
                    <a:pt x="180389" y="162605"/>
                  </a:lnTo>
                  <a:lnTo>
                    <a:pt x="188839" y="164561"/>
                  </a:lnTo>
                  <a:lnTo>
                    <a:pt x="197330" y="166819"/>
                  </a:lnTo>
                  <a:lnTo>
                    <a:pt x="214384" y="171866"/>
                  </a:lnTo>
                  <a:lnTo>
                    <a:pt x="222933" y="174546"/>
                  </a:lnTo>
                  <a:lnTo>
                    <a:pt x="230537" y="176332"/>
                  </a:lnTo>
                  <a:lnTo>
                    <a:pt x="237511" y="177523"/>
                  </a:lnTo>
                  <a:lnTo>
                    <a:pt x="244066" y="178317"/>
                  </a:lnTo>
                  <a:lnTo>
                    <a:pt x="250340" y="179799"/>
                  </a:lnTo>
                  <a:lnTo>
                    <a:pt x="256428" y="181739"/>
                  </a:lnTo>
                  <a:lnTo>
                    <a:pt x="262392" y="183986"/>
                  </a:lnTo>
                  <a:lnTo>
                    <a:pt x="267320" y="185483"/>
                  </a:lnTo>
                  <a:lnTo>
                    <a:pt x="275337" y="187146"/>
                  </a:lnTo>
                  <a:lnTo>
                    <a:pt x="282892" y="18847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409"/>
            <p:cNvSpPr/>
            <p:nvPr/>
          </p:nvSpPr>
          <p:spPr>
            <a:xfrm>
              <a:off x="2660341" y="5340667"/>
              <a:ext cx="222877" cy="317184"/>
            </a:xfrm>
            <a:custGeom>
              <a:avLst/>
              <a:gdLst/>
              <a:ahLst/>
              <a:cxnLst/>
              <a:rect l="0" t="0" r="0" b="0"/>
              <a:pathLst>
                <a:path w="222877" h="317184">
                  <a:moveTo>
                    <a:pt x="8563" y="0"/>
                  </a:moveTo>
                  <a:lnTo>
                    <a:pt x="0" y="0"/>
                  </a:lnTo>
                  <a:lnTo>
                    <a:pt x="7373" y="7381"/>
                  </a:lnTo>
                  <a:lnTo>
                    <a:pt x="8034" y="10583"/>
                  </a:lnTo>
                  <a:lnTo>
                    <a:pt x="8211" y="12770"/>
                  </a:lnTo>
                  <a:lnTo>
                    <a:pt x="9281" y="15182"/>
                  </a:lnTo>
                  <a:lnTo>
                    <a:pt x="15338" y="23125"/>
                  </a:lnTo>
                  <a:lnTo>
                    <a:pt x="20464" y="28693"/>
                  </a:lnTo>
                  <a:lnTo>
                    <a:pt x="25918" y="36883"/>
                  </a:lnTo>
                  <a:lnTo>
                    <a:pt x="28705" y="41733"/>
                  </a:lnTo>
                  <a:lnTo>
                    <a:pt x="32469" y="45920"/>
                  </a:lnTo>
                  <a:lnTo>
                    <a:pt x="36883" y="49664"/>
                  </a:lnTo>
                  <a:lnTo>
                    <a:pt x="41731" y="53111"/>
                  </a:lnTo>
                  <a:lnTo>
                    <a:pt x="45915" y="57315"/>
                  </a:lnTo>
                  <a:lnTo>
                    <a:pt x="49657" y="62022"/>
                  </a:lnTo>
                  <a:lnTo>
                    <a:pt x="53104" y="67066"/>
                  </a:lnTo>
                  <a:lnTo>
                    <a:pt x="56355" y="72333"/>
                  </a:lnTo>
                  <a:lnTo>
                    <a:pt x="59474" y="77749"/>
                  </a:lnTo>
                  <a:lnTo>
                    <a:pt x="65480" y="88848"/>
                  </a:lnTo>
                  <a:lnTo>
                    <a:pt x="71325" y="100131"/>
                  </a:lnTo>
                  <a:lnTo>
                    <a:pt x="75169" y="105806"/>
                  </a:lnTo>
                  <a:lnTo>
                    <a:pt x="79637" y="111495"/>
                  </a:lnTo>
                  <a:lnTo>
                    <a:pt x="84521" y="117193"/>
                  </a:lnTo>
                  <a:lnTo>
                    <a:pt x="88729" y="122896"/>
                  </a:lnTo>
                  <a:lnTo>
                    <a:pt x="92488" y="128603"/>
                  </a:lnTo>
                  <a:lnTo>
                    <a:pt x="95945" y="134313"/>
                  </a:lnTo>
                  <a:lnTo>
                    <a:pt x="104867" y="148278"/>
                  </a:lnTo>
                  <a:lnTo>
                    <a:pt x="109913" y="156001"/>
                  </a:lnTo>
                  <a:lnTo>
                    <a:pt x="114230" y="163056"/>
                  </a:lnTo>
                  <a:lnTo>
                    <a:pt x="118061" y="169664"/>
                  </a:lnTo>
                  <a:lnTo>
                    <a:pt x="124856" y="182086"/>
                  </a:lnTo>
                  <a:lnTo>
                    <a:pt x="131052" y="193957"/>
                  </a:lnTo>
                  <a:lnTo>
                    <a:pt x="134990" y="199790"/>
                  </a:lnTo>
                  <a:lnTo>
                    <a:pt x="139520" y="205583"/>
                  </a:lnTo>
                  <a:lnTo>
                    <a:pt x="144445" y="211351"/>
                  </a:lnTo>
                  <a:lnTo>
                    <a:pt x="148681" y="217100"/>
                  </a:lnTo>
                  <a:lnTo>
                    <a:pt x="152458" y="222839"/>
                  </a:lnTo>
                  <a:lnTo>
                    <a:pt x="155928" y="228569"/>
                  </a:lnTo>
                  <a:lnTo>
                    <a:pt x="162324" y="237476"/>
                  </a:lnTo>
                  <a:lnTo>
                    <a:pt x="168341" y="245563"/>
                  </a:lnTo>
                  <a:lnTo>
                    <a:pt x="171279" y="250386"/>
                  </a:lnTo>
                  <a:lnTo>
                    <a:pt x="177084" y="259873"/>
                  </a:lnTo>
                  <a:lnTo>
                    <a:pt x="182839" y="267264"/>
                  </a:lnTo>
                  <a:lnTo>
                    <a:pt x="188572" y="276264"/>
                  </a:lnTo>
                  <a:lnTo>
                    <a:pt x="194295" y="285662"/>
                  </a:lnTo>
                  <a:lnTo>
                    <a:pt x="200013" y="293013"/>
                  </a:lnTo>
                  <a:lnTo>
                    <a:pt x="202872" y="295355"/>
                  </a:lnTo>
                  <a:lnTo>
                    <a:pt x="205730" y="296916"/>
                  </a:lnTo>
                  <a:lnTo>
                    <a:pt x="208588" y="297956"/>
                  </a:lnTo>
                  <a:lnTo>
                    <a:pt x="210493" y="299602"/>
                  </a:lnTo>
                  <a:lnTo>
                    <a:pt x="211763" y="301653"/>
                  </a:lnTo>
                  <a:lnTo>
                    <a:pt x="212610" y="303972"/>
                  </a:lnTo>
                  <a:lnTo>
                    <a:pt x="216091" y="309089"/>
                  </a:lnTo>
                  <a:lnTo>
                    <a:pt x="222876" y="31718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410"/>
            <p:cNvSpPr/>
            <p:nvPr/>
          </p:nvSpPr>
          <p:spPr>
            <a:xfrm>
              <a:off x="2643187" y="5323522"/>
              <a:ext cx="300039" cy="334329"/>
            </a:xfrm>
            <a:custGeom>
              <a:avLst/>
              <a:gdLst/>
              <a:ahLst/>
              <a:cxnLst/>
              <a:rect l="0" t="0" r="0" b="0"/>
              <a:pathLst>
                <a:path w="300039" h="334329">
                  <a:moveTo>
                    <a:pt x="300038" y="0"/>
                  </a:moveTo>
                  <a:lnTo>
                    <a:pt x="279564" y="0"/>
                  </a:lnTo>
                  <a:lnTo>
                    <a:pt x="276864" y="953"/>
                  </a:lnTo>
                  <a:lnTo>
                    <a:pt x="271323" y="4551"/>
                  </a:lnTo>
                  <a:lnTo>
                    <a:pt x="262849" y="11932"/>
                  </a:lnTo>
                  <a:lnTo>
                    <a:pt x="254305" y="20151"/>
                  </a:lnTo>
                  <a:lnTo>
                    <a:pt x="248597" y="28324"/>
                  </a:lnTo>
                  <a:lnTo>
                    <a:pt x="241933" y="38306"/>
                  </a:lnTo>
                  <a:lnTo>
                    <a:pt x="237488" y="43635"/>
                  </a:lnTo>
                  <a:lnTo>
                    <a:pt x="232620" y="49092"/>
                  </a:lnTo>
                  <a:lnTo>
                    <a:pt x="228423" y="54636"/>
                  </a:lnTo>
                  <a:lnTo>
                    <a:pt x="224672" y="60236"/>
                  </a:lnTo>
                  <a:lnTo>
                    <a:pt x="221219" y="65875"/>
                  </a:lnTo>
                  <a:lnTo>
                    <a:pt x="217012" y="71539"/>
                  </a:lnTo>
                  <a:lnTo>
                    <a:pt x="212302" y="77221"/>
                  </a:lnTo>
                  <a:lnTo>
                    <a:pt x="207257" y="82913"/>
                  </a:lnTo>
                  <a:lnTo>
                    <a:pt x="196572" y="94318"/>
                  </a:lnTo>
                  <a:lnTo>
                    <a:pt x="191055" y="100026"/>
                  </a:lnTo>
                  <a:lnTo>
                    <a:pt x="185473" y="106689"/>
                  </a:lnTo>
                  <a:lnTo>
                    <a:pt x="179846" y="113989"/>
                  </a:lnTo>
                  <a:lnTo>
                    <a:pt x="174190" y="121713"/>
                  </a:lnTo>
                  <a:lnTo>
                    <a:pt x="168514" y="128766"/>
                  </a:lnTo>
                  <a:lnTo>
                    <a:pt x="162825" y="135374"/>
                  </a:lnTo>
                  <a:lnTo>
                    <a:pt x="157127" y="141685"/>
                  </a:lnTo>
                  <a:lnTo>
                    <a:pt x="151424" y="148749"/>
                  </a:lnTo>
                  <a:lnTo>
                    <a:pt x="145717" y="156316"/>
                  </a:lnTo>
                  <a:lnTo>
                    <a:pt x="134295" y="172344"/>
                  </a:lnTo>
                  <a:lnTo>
                    <a:pt x="122869" y="188992"/>
                  </a:lnTo>
                  <a:lnTo>
                    <a:pt x="117155" y="196480"/>
                  </a:lnTo>
                  <a:lnTo>
                    <a:pt x="111441" y="203377"/>
                  </a:lnTo>
                  <a:lnTo>
                    <a:pt x="105726" y="209879"/>
                  </a:lnTo>
                  <a:lnTo>
                    <a:pt x="100012" y="217072"/>
                  </a:lnTo>
                  <a:lnTo>
                    <a:pt x="94297" y="224725"/>
                  </a:lnTo>
                  <a:lnTo>
                    <a:pt x="88582" y="232684"/>
                  </a:lnTo>
                  <a:lnTo>
                    <a:pt x="82867" y="239895"/>
                  </a:lnTo>
                  <a:lnTo>
                    <a:pt x="77152" y="246608"/>
                  </a:lnTo>
                  <a:lnTo>
                    <a:pt x="71438" y="252988"/>
                  </a:lnTo>
                  <a:lnTo>
                    <a:pt x="60007" y="265157"/>
                  </a:lnTo>
                  <a:lnTo>
                    <a:pt x="54293" y="271069"/>
                  </a:lnTo>
                  <a:lnTo>
                    <a:pt x="49530" y="276915"/>
                  </a:lnTo>
                  <a:lnTo>
                    <a:pt x="45402" y="282717"/>
                  </a:lnTo>
                  <a:lnTo>
                    <a:pt x="41698" y="288491"/>
                  </a:lnTo>
                  <a:lnTo>
                    <a:pt x="38276" y="294244"/>
                  </a:lnTo>
                  <a:lnTo>
                    <a:pt x="35043" y="299986"/>
                  </a:lnTo>
                  <a:lnTo>
                    <a:pt x="31934" y="305718"/>
                  </a:lnTo>
                  <a:lnTo>
                    <a:pt x="28910" y="309539"/>
                  </a:lnTo>
                  <a:lnTo>
                    <a:pt x="25941" y="312087"/>
                  </a:lnTo>
                  <a:lnTo>
                    <a:pt x="20102" y="315870"/>
                  </a:lnTo>
                  <a:lnTo>
                    <a:pt x="14331" y="320727"/>
                  </a:lnTo>
                  <a:lnTo>
                    <a:pt x="11459" y="322403"/>
                  </a:lnTo>
                  <a:lnTo>
                    <a:pt x="2546" y="325093"/>
                  </a:lnTo>
                  <a:lnTo>
                    <a:pt x="1697" y="325313"/>
                  </a:lnTo>
                  <a:lnTo>
                    <a:pt x="1131" y="326413"/>
                  </a:lnTo>
                  <a:lnTo>
                    <a:pt x="0" y="33432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411"/>
            <p:cNvSpPr/>
            <p:nvPr/>
          </p:nvSpPr>
          <p:spPr>
            <a:xfrm>
              <a:off x="3157537" y="5383529"/>
              <a:ext cx="368618" cy="8574"/>
            </a:xfrm>
            <a:custGeom>
              <a:avLst/>
              <a:gdLst/>
              <a:ahLst/>
              <a:cxnLst/>
              <a:rect l="0" t="0" r="0" b="0"/>
              <a:pathLst>
                <a:path w="368618" h="8574">
                  <a:moveTo>
                    <a:pt x="0" y="0"/>
                  </a:moveTo>
                  <a:lnTo>
                    <a:pt x="7381" y="0"/>
                  </a:lnTo>
                  <a:lnTo>
                    <a:pt x="9683" y="953"/>
                  </a:lnTo>
                  <a:lnTo>
                    <a:pt x="13123" y="2541"/>
                  </a:lnTo>
                  <a:lnTo>
                    <a:pt x="17321" y="4552"/>
                  </a:lnTo>
                  <a:lnTo>
                    <a:pt x="22025" y="5892"/>
                  </a:lnTo>
                  <a:lnTo>
                    <a:pt x="27066" y="6786"/>
                  </a:lnTo>
                  <a:lnTo>
                    <a:pt x="32331" y="7382"/>
                  </a:lnTo>
                  <a:lnTo>
                    <a:pt x="37747" y="7779"/>
                  </a:lnTo>
                  <a:lnTo>
                    <a:pt x="43262" y="8044"/>
                  </a:lnTo>
                  <a:lnTo>
                    <a:pt x="54470" y="8338"/>
                  </a:lnTo>
                  <a:lnTo>
                    <a:pt x="87442" y="8542"/>
                  </a:lnTo>
                  <a:lnTo>
                    <a:pt x="95442" y="7600"/>
                  </a:lnTo>
                  <a:lnTo>
                    <a:pt x="103633" y="6019"/>
                  </a:lnTo>
                  <a:lnTo>
                    <a:pt x="111951" y="4013"/>
                  </a:lnTo>
                  <a:lnTo>
                    <a:pt x="121307" y="2676"/>
                  </a:lnTo>
                  <a:lnTo>
                    <a:pt x="131354" y="1784"/>
                  </a:lnTo>
                  <a:lnTo>
                    <a:pt x="141861" y="1189"/>
                  </a:lnTo>
                  <a:lnTo>
                    <a:pt x="161157" y="529"/>
                  </a:lnTo>
                  <a:lnTo>
                    <a:pt x="190625" y="157"/>
                  </a:lnTo>
                  <a:lnTo>
                    <a:pt x="322137" y="1"/>
                  </a:lnTo>
                  <a:lnTo>
                    <a:pt x="328106" y="953"/>
                  </a:lnTo>
                  <a:lnTo>
                    <a:pt x="333990" y="2541"/>
                  </a:lnTo>
                  <a:lnTo>
                    <a:pt x="339818" y="4552"/>
                  </a:lnTo>
                  <a:lnTo>
                    <a:pt x="344655" y="5892"/>
                  </a:lnTo>
                  <a:lnTo>
                    <a:pt x="348832" y="6786"/>
                  </a:lnTo>
                  <a:lnTo>
                    <a:pt x="352570" y="7382"/>
                  </a:lnTo>
                  <a:lnTo>
                    <a:pt x="356014" y="7779"/>
                  </a:lnTo>
                  <a:lnTo>
                    <a:pt x="359263" y="8044"/>
                  </a:lnTo>
                  <a:lnTo>
                    <a:pt x="368617" y="85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412"/>
            <p:cNvSpPr/>
            <p:nvPr/>
          </p:nvSpPr>
          <p:spPr>
            <a:xfrm>
              <a:off x="3166110" y="5503545"/>
              <a:ext cx="360045" cy="42863"/>
            </a:xfrm>
            <a:custGeom>
              <a:avLst/>
              <a:gdLst/>
              <a:ahLst/>
              <a:cxnLst/>
              <a:rect l="0" t="0" r="0" b="0"/>
              <a:pathLst>
                <a:path w="360045" h="42863">
                  <a:moveTo>
                    <a:pt x="0" y="42862"/>
                  </a:moveTo>
                  <a:lnTo>
                    <a:pt x="0" y="38312"/>
                  </a:lnTo>
                  <a:lnTo>
                    <a:pt x="952" y="36971"/>
                  </a:lnTo>
                  <a:lnTo>
                    <a:pt x="2540" y="36077"/>
                  </a:lnTo>
                  <a:lnTo>
                    <a:pt x="7380" y="34643"/>
                  </a:lnTo>
                  <a:lnTo>
                    <a:pt x="17740" y="34336"/>
                  </a:lnTo>
                  <a:lnTo>
                    <a:pt x="20399" y="34320"/>
                  </a:lnTo>
                  <a:lnTo>
                    <a:pt x="24077" y="33358"/>
                  </a:lnTo>
                  <a:lnTo>
                    <a:pt x="28433" y="31764"/>
                  </a:lnTo>
                  <a:lnTo>
                    <a:pt x="33243" y="29748"/>
                  </a:lnTo>
                  <a:lnTo>
                    <a:pt x="38354" y="28404"/>
                  </a:lnTo>
                  <a:lnTo>
                    <a:pt x="43667" y="27509"/>
                  </a:lnTo>
                  <a:lnTo>
                    <a:pt x="54650" y="26513"/>
                  </a:lnTo>
                  <a:lnTo>
                    <a:pt x="65881" y="26071"/>
                  </a:lnTo>
                  <a:lnTo>
                    <a:pt x="82914" y="25822"/>
                  </a:lnTo>
                  <a:lnTo>
                    <a:pt x="124542" y="25727"/>
                  </a:lnTo>
                  <a:lnTo>
                    <a:pt x="131605" y="24771"/>
                  </a:lnTo>
                  <a:lnTo>
                    <a:pt x="139172" y="23181"/>
                  </a:lnTo>
                  <a:lnTo>
                    <a:pt x="147073" y="21169"/>
                  </a:lnTo>
                  <a:lnTo>
                    <a:pt x="154247" y="19828"/>
                  </a:lnTo>
                  <a:lnTo>
                    <a:pt x="160933" y="18934"/>
                  </a:lnTo>
                  <a:lnTo>
                    <a:pt x="167296" y="18337"/>
                  </a:lnTo>
                  <a:lnTo>
                    <a:pt x="174396" y="17940"/>
                  </a:lnTo>
                  <a:lnTo>
                    <a:pt x="189904" y="17498"/>
                  </a:lnTo>
                  <a:lnTo>
                    <a:pt x="224845" y="17191"/>
                  </a:lnTo>
                  <a:lnTo>
                    <a:pt x="253011" y="17154"/>
                  </a:lnTo>
                  <a:lnTo>
                    <a:pt x="259161" y="16198"/>
                  </a:lnTo>
                  <a:lnTo>
                    <a:pt x="265166" y="14609"/>
                  </a:lnTo>
                  <a:lnTo>
                    <a:pt x="271075" y="12597"/>
                  </a:lnTo>
                  <a:lnTo>
                    <a:pt x="277872" y="11255"/>
                  </a:lnTo>
                  <a:lnTo>
                    <a:pt x="285260" y="10361"/>
                  </a:lnTo>
                  <a:lnTo>
                    <a:pt x="293043" y="9764"/>
                  </a:lnTo>
                  <a:lnTo>
                    <a:pt x="300137" y="9367"/>
                  </a:lnTo>
                  <a:lnTo>
                    <a:pt x="313099" y="8926"/>
                  </a:lnTo>
                  <a:lnTo>
                    <a:pt x="326555" y="8677"/>
                  </a:lnTo>
                  <a:lnTo>
                    <a:pt x="341126" y="8603"/>
                  </a:lnTo>
                  <a:lnTo>
                    <a:pt x="345527" y="7640"/>
                  </a:lnTo>
                  <a:lnTo>
                    <a:pt x="349414" y="6046"/>
                  </a:lnTo>
                  <a:lnTo>
                    <a:pt x="360044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413"/>
            <p:cNvSpPr/>
            <p:nvPr/>
          </p:nvSpPr>
          <p:spPr>
            <a:xfrm>
              <a:off x="3869054" y="5134927"/>
              <a:ext cx="51436" cy="428626"/>
            </a:xfrm>
            <a:custGeom>
              <a:avLst/>
              <a:gdLst/>
              <a:ahLst/>
              <a:cxnLst/>
              <a:rect l="0" t="0" r="0" b="0"/>
              <a:pathLst>
                <a:path w="51436" h="428626">
                  <a:moveTo>
                    <a:pt x="51435" y="0"/>
                  </a:moveTo>
                  <a:lnTo>
                    <a:pt x="44054" y="0"/>
                  </a:lnTo>
                  <a:lnTo>
                    <a:pt x="43657" y="953"/>
                  </a:lnTo>
                  <a:lnTo>
                    <a:pt x="42933" y="8731"/>
                  </a:lnTo>
                  <a:lnTo>
                    <a:pt x="42872" y="20400"/>
                  </a:lnTo>
                  <a:lnTo>
                    <a:pt x="41916" y="24077"/>
                  </a:lnTo>
                  <a:lnTo>
                    <a:pt x="40327" y="28434"/>
                  </a:lnTo>
                  <a:lnTo>
                    <a:pt x="38315" y="33243"/>
                  </a:lnTo>
                  <a:lnTo>
                    <a:pt x="36973" y="38355"/>
                  </a:lnTo>
                  <a:lnTo>
                    <a:pt x="35483" y="49115"/>
                  </a:lnTo>
                  <a:lnTo>
                    <a:pt x="34820" y="60246"/>
                  </a:lnTo>
                  <a:lnTo>
                    <a:pt x="34526" y="72497"/>
                  </a:lnTo>
                  <a:lnTo>
                    <a:pt x="34321" y="111958"/>
                  </a:lnTo>
                  <a:lnTo>
                    <a:pt x="33358" y="120359"/>
                  </a:lnTo>
                  <a:lnTo>
                    <a:pt x="31764" y="128817"/>
                  </a:lnTo>
                  <a:lnTo>
                    <a:pt x="29749" y="137313"/>
                  </a:lnTo>
                  <a:lnTo>
                    <a:pt x="28405" y="145835"/>
                  </a:lnTo>
                  <a:lnTo>
                    <a:pt x="27510" y="154373"/>
                  </a:lnTo>
                  <a:lnTo>
                    <a:pt x="26912" y="162923"/>
                  </a:lnTo>
                  <a:lnTo>
                    <a:pt x="26514" y="171480"/>
                  </a:lnTo>
                  <a:lnTo>
                    <a:pt x="26072" y="188609"/>
                  </a:lnTo>
                  <a:lnTo>
                    <a:pt x="25822" y="214317"/>
                  </a:lnTo>
                  <a:lnTo>
                    <a:pt x="24835" y="222888"/>
                  </a:lnTo>
                  <a:lnTo>
                    <a:pt x="23225" y="231460"/>
                  </a:lnTo>
                  <a:lnTo>
                    <a:pt x="21198" y="240031"/>
                  </a:lnTo>
                  <a:lnTo>
                    <a:pt x="19847" y="248604"/>
                  </a:lnTo>
                  <a:lnTo>
                    <a:pt x="18947" y="257176"/>
                  </a:lnTo>
                  <a:lnTo>
                    <a:pt x="18346" y="265748"/>
                  </a:lnTo>
                  <a:lnTo>
                    <a:pt x="17946" y="273368"/>
                  </a:lnTo>
                  <a:lnTo>
                    <a:pt x="17501" y="286914"/>
                  </a:lnTo>
                  <a:lnTo>
                    <a:pt x="17216" y="311133"/>
                  </a:lnTo>
                  <a:lnTo>
                    <a:pt x="17155" y="339999"/>
                  </a:lnTo>
                  <a:lnTo>
                    <a:pt x="16199" y="345728"/>
                  </a:lnTo>
                  <a:lnTo>
                    <a:pt x="14610" y="351453"/>
                  </a:lnTo>
                  <a:lnTo>
                    <a:pt x="12598" y="357175"/>
                  </a:lnTo>
                  <a:lnTo>
                    <a:pt x="11256" y="362894"/>
                  </a:lnTo>
                  <a:lnTo>
                    <a:pt x="9765" y="374329"/>
                  </a:lnTo>
                  <a:lnTo>
                    <a:pt x="8927" y="386926"/>
                  </a:lnTo>
                  <a:lnTo>
                    <a:pt x="7856" y="390348"/>
                  </a:lnTo>
                  <a:lnTo>
                    <a:pt x="6190" y="393582"/>
                  </a:lnTo>
                  <a:lnTo>
                    <a:pt x="4127" y="396691"/>
                  </a:lnTo>
                  <a:lnTo>
                    <a:pt x="2751" y="400668"/>
                  </a:lnTo>
                  <a:lnTo>
                    <a:pt x="1223" y="410167"/>
                  </a:lnTo>
                  <a:lnTo>
                    <a:pt x="162" y="421291"/>
                  </a:lnTo>
                  <a:lnTo>
                    <a:pt x="0" y="42862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414"/>
            <p:cNvSpPr/>
            <p:nvPr/>
          </p:nvSpPr>
          <p:spPr>
            <a:xfrm>
              <a:off x="4032050" y="5323522"/>
              <a:ext cx="248448" cy="248559"/>
            </a:xfrm>
            <a:custGeom>
              <a:avLst/>
              <a:gdLst/>
              <a:ahLst/>
              <a:cxnLst/>
              <a:rect l="0" t="0" r="0" b="0"/>
              <a:pathLst>
                <a:path w="248448" h="248559">
                  <a:moveTo>
                    <a:pt x="102752" y="0"/>
                  </a:moveTo>
                  <a:lnTo>
                    <a:pt x="98202" y="0"/>
                  </a:lnTo>
                  <a:lnTo>
                    <a:pt x="96861" y="953"/>
                  </a:lnTo>
                  <a:lnTo>
                    <a:pt x="95967" y="2540"/>
                  </a:lnTo>
                  <a:lnTo>
                    <a:pt x="95371" y="4551"/>
                  </a:lnTo>
                  <a:lnTo>
                    <a:pt x="92169" y="9325"/>
                  </a:lnTo>
                  <a:lnTo>
                    <a:pt x="87571" y="14622"/>
                  </a:lnTo>
                  <a:lnTo>
                    <a:pt x="82353" y="20151"/>
                  </a:lnTo>
                  <a:lnTo>
                    <a:pt x="65570" y="37160"/>
                  </a:lnTo>
                  <a:lnTo>
                    <a:pt x="61771" y="40014"/>
                  </a:lnTo>
                  <a:lnTo>
                    <a:pt x="57334" y="42868"/>
                  </a:lnTo>
                  <a:lnTo>
                    <a:pt x="52471" y="45724"/>
                  </a:lnTo>
                  <a:lnTo>
                    <a:pt x="48276" y="49532"/>
                  </a:lnTo>
                  <a:lnTo>
                    <a:pt x="44528" y="53977"/>
                  </a:lnTo>
                  <a:lnTo>
                    <a:pt x="41076" y="58844"/>
                  </a:lnTo>
                  <a:lnTo>
                    <a:pt x="38775" y="63042"/>
                  </a:lnTo>
                  <a:lnTo>
                    <a:pt x="36217" y="70247"/>
                  </a:lnTo>
                  <a:lnTo>
                    <a:pt x="34583" y="74453"/>
                  </a:lnTo>
                  <a:lnTo>
                    <a:pt x="32541" y="79163"/>
                  </a:lnTo>
                  <a:lnTo>
                    <a:pt x="30228" y="84208"/>
                  </a:lnTo>
                  <a:lnTo>
                    <a:pt x="27732" y="88524"/>
                  </a:lnTo>
                  <a:lnTo>
                    <a:pt x="22420" y="95859"/>
                  </a:lnTo>
                  <a:lnTo>
                    <a:pt x="19670" y="100101"/>
                  </a:lnTo>
                  <a:lnTo>
                    <a:pt x="16884" y="104834"/>
                  </a:lnTo>
                  <a:lnTo>
                    <a:pt x="14074" y="109894"/>
                  </a:lnTo>
                  <a:lnTo>
                    <a:pt x="12201" y="115173"/>
                  </a:lnTo>
                  <a:lnTo>
                    <a:pt x="10952" y="120597"/>
                  </a:lnTo>
                  <a:lnTo>
                    <a:pt x="10119" y="126118"/>
                  </a:lnTo>
                  <a:lnTo>
                    <a:pt x="8612" y="131704"/>
                  </a:lnTo>
                  <a:lnTo>
                    <a:pt x="6655" y="137333"/>
                  </a:lnTo>
                  <a:lnTo>
                    <a:pt x="4397" y="142990"/>
                  </a:lnTo>
                  <a:lnTo>
                    <a:pt x="2892" y="147714"/>
                  </a:lnTo>
                  <a:lnTo>
                    <a:pt x="1889" y="151816"/>
                  </a:lnTo>
                  <a:lnTo>
                    <a:pt x="1220" y="155503"/>
                  </a:lnTo>
                  <a:lnTo>
                    <a:pt x="774" y="159866"/>
                  </a:lnTo>
                  <a:lnTo>
                    <a:pt x="477" y="164680"/>
                  </a:lnTo>
                  <a:lnTo>
                    <a:pt x="146" y="175109"/>
                  </a:lnTo>
                  <a:lnTo>
                    <a:pt x="0" y="186094"/>
                  </a:lnTo>
                  <a:lnTo>
                    <a:pt x="1866" y="191690"/>
                  </a:lnTo>
                  <a:lnTo>
                    <a:pt x="5014" y="197326"/>
                  </a:lnTo>
                  <a:lnTo>
                    <a:pt x="9018" y="202989"/>
                  </a:lnTo>
                  <a:lnTo>
                    <a:pt x="12640" y="207716"/>
                  </a:lnTo>
                  <a:lnTo>
                    <a:pt x="16008" y="211819"/>
                  </a:lnTo>
                  <a:lnTo>
                    <a:pt x="22289" y="218919"/>
                  </a:lnTo>
                  <a:lnTo>
                    <a:pt x="28256" y="225250"/>
                  </a:lnTo>
                  <a:lnTo>
                    <a:pt x="36970" y="234170"/>
                  </a:lnTo>
                  <a:lnTo>
                    <a:pt x="40800" y="237075"/>
                  </a:lnTo>
                  <a:lnTo>
                    <a:pt x="45258" y="239965"/>
                  </a:lnTo>
                  <a:lnTo>
                    <a:pt x="50136" y="242845"/>
                  </a:lnTo>
                  <a:lnTo>
                    <a:pt x="54339" y="244764"/>
                  </a:lnTo>
                  <a:lnTo>
                    <a:pt x="61550" y="246897"/>
                  </a:lnTo>
                  <a:lnTo>
                    <a:pt x="65759" y="247465"/>
                  </a:lnTo>
                  <a:lnTo>
                    <a:pt x="70470" y="247844"/>
                  </a:lnTo>
                  <a:lnTo>
                    <a:pt x="75516" y="248097"/>
                  </a:lnTo>
                  <a:lnTo>
                    <a:pt x="86202" y="248378"/>
                  </a:lnTo>
                  <a:lnTo>
                    <a:pt x="108584" y="248558"/>
                  </a:lnTo>
                  <a:lnTo>
                    <a:pt x="114260" y="247620"/>
                  </a:lnTo>
                  <a:lnTo>
                    <a:pt x="119949" y="246043"/>
                  </a:lnTo>
                  <a:lnTo>
                    <a:pt x="125646" y="244038"/>
                  </a:lnTo>
                  <a:lnTo>
                    <a:pt x="131350" y="240798"/>
                  </a:lnTo>
                  <a:lnTo>
                    <a:pt x="137058" y="236732"/>
                  </a:lnTo>
                  <a:lnTo>
                    <a:pt x="142767" y="232116"/>
                  </a:lnTo>
                  <a:lnTo>
                    <a:pt x="148478" y="228086"/>
                  </a:lnTo>
                  <a:lnTo>
                    <a:pt x="154192" y="224448"/>
                  </a:lnTo>
                  <a:lnTo>
                    <a:pt x="159905" y="221070"/>
                  </a:lnTo>
                  <a:lnTo>
                    <a:pt x="165619" y="216912"/>
                  </a:lnTo>
                  <a:lnTo>
                    <a:pt x="171334" y="212236"/>
                  </a:lnTo>
                  <a:lnTo>
                    <a:pt x="177048" y="207213"/>
                  </a:lnTo>
                  <a:lnTo>
                    <a:pt x="181810" y="201007"/>
                  </a:lnTo>
                  <a:lnTo>
                    <a:pt x="185937" y="194012"/>
                  </a:lnTo>
                  <a:lnTo>
                    <a:pt x="189642" y="186491"/>
                  </a:lnTo>
                  <a:lnTo>
                    <a:pt x="194016" y="179573"/>
                  </a:lnTo>
                  <a:lnTo>
                    <a:pt x="198837" y="173055"/>
                  </a:lnTo>
                  <a:lnTo>
                    <a:pt x="203956" y="166805"/>
                  </a:lnTo>
                  <a:lnTo>
                    <a:pt x="208322" y="160733"/>
                  </a:lnTo>
                  <a:lnTo>
                    <a:pt x="212184" y="154781"/>
                  </a:lnTo>
                  <a:lnTo>
                    <a:pt x="215712" y="148907"/>
                  </a:lnTo>
                  <a:lnTo>
                    <a:pt x="224711" y="134761"/>
                  </a:lnTo>
                  <a:lnTo>
                    <a:pt x="229778" y="126988"/>
                  </a:lnTo>
                  <a:lnTo>
                    <a:pt x="233156" y="119901"/>
                  </a:lnTo>
                  <a:lnTo>
                    <a:pt x="235408" y="113272"/>
                  </a:lnTo>
                  <a:lnTo>
                    <a:pt x="236909" y="106947"/>
                  </a:lnTo>
                  <a:lnTo>
                    <a:pt x="238863" y="100826"/>
                  </a:lnTo>
                  <a:lnTo>
                    <a:pt x="241117" y="94840"/>
                  </a:lnTo>
                  <a:lnTo>
                    <a:pt x="243573" y="88944"/>
                  </a:lnTo>
                  <a:lnTo>
                    <a:pt x="245210" y="83108"/>
                  </a:lnTo>
                  <a:lnTo>
                    <a:pt x="246302" y="77313"/>
                  </a:lnTo>
                  <a:lnTo>
                    <a:pt x="247029" y="71545"/>
                  </a:lnTo>
                  <a:lnTo>
                    <a:pt x="247514" y="66746"/>
                  </a:lnTo>
                  <a:lnTo>
                    <a:pt x="247838" y="62596"/>
                  </a:lnTo>
                  <a:lnTo>
                    <a:pt x="248053" y="58875"/>
                  </a:lnTo>
                  <a:lnTo>
                    <a:pt x="248293" y="49662"/>
                  </a:lnTo>
                  <a:lnTo>
                    <a:pt x="248447" y="32776"/>
                  </a:lnTo>
                  <a:lnTo>
                    <a:pt x="247506" y="29471"/>
                  </a:lnTo>
                  <a:lnTo>
                    <a:pt x="243923" y="23259"/>
                  </a:lnTo>
                  <a:lnTo>
                    <a:pt x="239154" y="17322"/>
                  </a:lnTo>
                  <a:lnTo>
                    <a:pt x="236549" y="14406"/>
                  </a:lnTo>
                  <a:lnTo>
                    <a:pt x="233860" y="12461"/>
                  </a:lnTo>
                  <a:lnTo>
                    <a:pt x="228332" y="10301"/>
                  </a:lnTo>
                  <a:lnTo>
                    <a:pt x="224572" y="8773"/>
                  </a:lnTo>
                  <a:lnTo>
                    <a:pt x="220160" y="6801"/>
                  </a:lnTo>
                  <a:lnTo>
                    <a:pt x="215315" y="4534"/>
                  </a:lnTo>
                  <a:lnTo>
                    <a:pt x="210179" y="3975"/>
                  </a:lnTo>
                  <a:lnTo>
                    <a:pt x="204850" y="4555"/>
                  </a:lnTo>
                  <a:lnTo>
                    <a:pt x="199392" y="5894"/>
                  </a:lnTo>
                  <a:lnTo>
                    <a:pt x="193849" y="6787"/>
                  </a:lnTo>
                  <a:lnTo>
                    <a:pt x="188248" y="7382"/>
                  </a:lnTo>
                  <a:lnTo>
                    <a:pt x="182610" y="7779"/>
                  </a:lnTo>
                  <a:lnTo>
                    <a:pt x="176945" y="8044"/>
                  </a:lnTo>
                  <a:lnTo>
                    <a:pt x="165572" y="8338"/>
                  </a:lnTo>
                  <a:lnTo>
                    <a:pt x="159872" y="9368"/>
                  </a:lnTo>
                  <a:lnTo>
                    <a:pt x="154167" y="11008"/>
                  </a:lnTo>
                  <a:lnTo>
                    <a:pt x="148459" y="13054"/>
                  </a:lnTo>
                  <a:lnTo>
                    <a:pt x="143700" y="15370"/>
                  </a:lnTo>
                  <a:lnTo>
                    <a:pt x="139576" y="17867"/>
                  </a:lnTo>
                  <a:lnTo>
                    <a:pt x="135874" y="20484"/>
                  </a:lnTo>
                  <a:lnTo>
                    <a:pt x="130548" y="23181"/>
                  </a:lnTo>
                  <a:lnTo>
                    <a:pt x="124140" y="25932"/>
                  </a:lnTo>
                  <a:lnTo>
                    <a:pt x="102752" y="3429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415"/>
            <p:cNvSpPr/>
            <p:nvPr/>
          </p:nvSpPr>
          <p:spPr>
            <a:xfrm>
              <a:off x="4314825" y="5289232"/>
              <a:ext cx="257027" cy="522923"/>
            </a:xfrm>
            <a:custGeom>
              <a:avLst/>
              <a:gdLst/>
              <a:ahLst/>
              <a:cxnLst/>
              <a:rect l="0" t="0" r="0" b="0"/>
              <a:pathLst>
                <a:path w="257027" h="522923">
                  <a:moveTo>
                    <a:pt x="188595" y="0"/>
                  </a:moveTo>
                  <a:lnTo>
                    <a:pt x="152199" y="0"/>
                  </a:lnTo>
                  <a:lnTo>
                    <a:pt x="149090" y="953"/>
                  </a:lnTo>
                  <a:lnTo>
                    <a:pt x="143097" y="4551"/>
                  </a:lnTo>
                  <a:lnTo>
                    <a:pt x="139213" y="6844"/>
                  </a:lnTo>
                  <a:lnTo>
                    <a:pt x="134719" y="9325"/>
                  </a:lnTo>
                  <a:lnTo>
                    <a:pt x="129817" y="11932"/>
                  </a:lnTo>
                  <a:lnTo>
                    <a:pt x="121831" y="17368"/>
                  </a:lnTo>
                  <a:lnTo>
                    <a:pt x="114155" y="23911"/>
                  </a:lnTo>
                  <a:lnTo>
                    <a:pt x="104393" y="33170"/>
                  </a:lnTo>
                  <a:lnTo>
                    <a:pt x="99122" y="37353"/>
                  </a:lnTo>
                  <a:lnTo>
                    <a:pt x="93704" y="41094"/>
                  </a:lnTo>
                  <a:lnTo>
                    <a:pt x="88187" y="44542"/>
                  </a:lnTo>
                  <a:lnTo>
                    <a:pt x="82603" y="48745"/>
                  </a:lnTo>
                  <a:lnTo>
                    <a:pt x="76976" y="53451"/>
                  </a:lnTo>
                  <a:lnTo>
                    <a:pt x="71320" y="58495"/>
                  </a:lnTo>
                  <a:lnTo>
                    <a:pt x="66597" y="63761"/>
                  </a:lnTo>
                  <a:lnTo>
                    <a:pt x="58808" y="74694"/>
                  </a:lnTo>
                  <a:lnTo>
                    <a:pt x="54445" y="80276"/>
                  </a:lnTo>
                  <a:lnTo>
                    <a:pt x="49631" y="85903"/>
                  </a:lnTo>
                  <a:lnTo>
                    <a:pt x="44518" y="91558"/>
                  </a:lnTo>
                  <a:lnTo>
                    <a:pt x="40156" y="97234"/>
                  </a:lnTo>
                  <a:lnTo>
                    <a:pt x="32770" y="108620"/>
                  </a:lnTo>
                  <a:lnTo>
                    <a:pt x="26311" y="120031"/>
                  </a:lnTo>
                  <a:lnTo>
                    <a:pt x="23256" y="125741"/>
                  </a:lnTo>
                  <a:lnTo>
                    <a:pt x="19861" y="137165"/>
                  </a:lnTo>
                  <a:lnTo>
                    <a:pt x="17399" y="148592"/>
                  </a:lnTo>
                  <a:lnTo>
                    <a:pt x="13130" y="160021"/>
                  </a:lnTo>
                  <a:lnTo>
                    <a:pt x="12563" y="164783"/>
                  </a:lnTo>
                  <a:lnTo>
                    <a:pt x="13138" y="168910"/>
                  </a:lnTo>
                  <a:lnTo>
                    <a:pt x="15364" y="176989"/>
                  </a:lnTo>
                  <a:lnTo>
                    <a:pt x="16617" y="191295"/>
                  </a:lnTo>
                  <a:lnTo>
                    <a:pt x="16910" y="198685"/>
                  </a:lnTo>
                  <a:lnTo>
                    <a:pt x="21626" y="212751"/>
                  </a:lnTo>
                  <a:lnTo>
                    <a:pt x="23942" y="216129"/>
                  </a:lnTo>
                  <a:lnTo>
                    <a:pt x="26439" y="218381"/>
                  </a:lnTo>
                  <a:lnTo>
                    <a:pt x="31753" y="221836"/>
                  </a:lnTo>
                  <a:lnTo>
                    <a:pt x="37289" y="226546"/>
                  </a:lnTo>
                  <a:lnTo>
                    <a:pt x="41052" y="228183"/>
                  </a:lnTo>
                  <a:lnTo>
                    <a:pt x="45466" y="229275"/>
                  </a:lnTo>
                  <a:lnTo>
                    <a:pt x="50313" y="230003"/>
                  </a:lnTo>
                  <a:lnTo>
                    <a:pt x="58239" y="230811"/>
                  </a:lnTo>
                  <a:lnTo>
                    <a:pt x="61686" y="231026"/>
                  </a:lnTo>
                  <a:lnTo>
                    <a:pt x="65889" y="230217"/>
                  </a:lnTo>
                  <a:lnTo>
                    <a:pt x="70596" y="228726"/>
                  </a:lnTo>
                  <a:lnTo>
                    <a:pt x="75639" y="226779"/>
                  </a:lnTo>
                  <a:lnTo>
                    <a:pt x="79953" y="225481"/>
                  </a:lnTo>
                  <a:lnTo>
                    <a:pt x="87287" y="224039"/>
                  </a:lnTo>
                  <a:lnTo>
                    <a:pt x="91528" y="222702"/>
                  </a:lnTo>
                  <a:lnTo>
                    <a:pt x="96262" y="220858"/>
                  </a:lnTo>
                  <a:lnTo>
                    <a:pt x="101322" y="218676"/>
                  </a:lnTo>
                  <a:lnTo>
                    <a:pt x="112024" y="213712"/>
                  </a:lnTo>
                  <a:lnTo>
                    <a:pt x="117545" y="211055"/>
                  </a:lnTo>
                  <a:lnTo>
                    <a:pt x="122178" y="208331"/>
                  </a:lnTo>
                  <a:lnTo>
                    <a:pt x="129866" y="202764"/>
                  </a:lnTo>
                  <a:lnTo>
                    <a:pt x="136458" y="194575"/>
                  </a:lnTo>
                  <a:lnTo>
                    <a:pt x="139550" y="189724"/>
                  </a:lnTo>
                  <a:lnTo>
                    <a:pt x="143515" y="185538"/>
                  </a:lnTo>
                  <a:lnTo>
                    <a:pt x="148064" y="181795"/>
                  </a:lnTo>
                  <a:lnTo>
                    <a:pt x="153002" y="178347"/>
                  </a:lnTo>
                  <a:lnTo>
                    <a:pt x="161028" y="169435"/>
                  </a:lnTo>
                  <a:lnTo>
                    <a:pt x="167770" y="159124"/>
                  </a:lnTo>
                  <a:lnTo>
                    <a:pt x="173942" y="148192"/>
                  </a:lnTo>
                  <a:lnTo>
                    <a:pt x="179860" y="136983"/>
                  </a:lnTo>
                  <a:lnTo>
                    <a:pt x="191420" y="114265"/>
                  </a:lnTo>
                  <a:lnTo>
                    <a:pt x="194613" y="102854"/>
                  </a:lnTo>
                  <a:lnTo>
                    <a:pt x="196984" y="91434"/>
                  </a:lnTo>
                  <a:lnTo>
                    <a:pt x="201213" y="80007"/>
                  </a:lnTo>
                  <a:lnTo>
                    <a:pt x="203728" y="68579"/>
                  </a:lnTo>
                  <a:lnTo>
                    <a:pt x="205144" y="53975"/>
                  </a:lnTo>
                  <a:lnTo>
                    <a:pt x="205563" y="41075"/>
                  </a:lnTo>
                  <a:lnTo>
                    <a:pt x="205705" y="24201"/>
                  </a:lnTo>
                  <a:lnTo>
                    <a:pt x="204764" y="21849"/>
                  </a:lnTo>
                  <a:lnTo>
                    <a:pt x="203184" y="20281"/>
                  </a:lnTo>
                  <a:lnTo>
                    <a:pt x="197519" y="17329"/>
                  </a:lnTo>
                  <a:lnTo>
                    <a:pt x="192298" y="17181"/>
                  </a:lnTo>
                  <a:lnTo>
                    <a:pt x="194368" y="17161"/>
                  </a:lnTo>
                  <a:lnTo>
                    <a:pt x="195301" y="18108"/>
                  </a:lnTo>
                  <a:lnTo>
                    <a:pt x="195923" y="19692"/>
                  </a:lnTo>
                  <a:lnTo>
                    <a:pt x="196338" y="21701"/>
                  </a:lnTo>
                  <a:lnTo>
                    <a:pt x="199338" y="26472"/>
                  </a:lnTo>
                  <a:lnTo>
                    <a:pt x="201472" y="29078"/>
                  </a:lnTo>
                  <a:lnTo>
                    <a:pt x="202895" y="32721"/>
                  </a:lnTo>
                  <a:lnTo>
                    <a:pt x="205849" y="46948"/>
                  </a:lnTo>
                  <a:lnTo>
                    <a:pt x="209916" y="57696"/>
                  </a:lnTo>
                  <a:lnTo>
                    <a:pt x="214898" y="71363"/>
                  </a:lnTo>
                  <a:lnTo>
                    <a:pt x="219335" y="86009"/>
                  </a:lnTo>
                  <a:lnTo>
                    <a:pt x="221307" y="98869"/>
                  </a:lnTo>
                  <a:lnTo>
                    <a:pt x="224724" y="113474"/>
                  </a:lnTo>
                  <a:lnTo>
                    <a:pt x="229417" y="130443"/>
                  </a:lnTo>
                  <a:lnTo>
                    <a:pt x="245816" y="193771"/>
                  </a:lnTo>
                  <a:lnTo>
                    <a:pt x="251491" y="212803"/>
                  </a:lnTo>
                  <a:lnTo>
                    <a:pt x="253386" y="222831"/>
                  </a:lnTo>
                  <a:lnTo>
                    <a:pt x="254649" y="233327"/>
                  </a:lnTo>
                  <a:lnTo>
                    <a:pt x="255491" y="244134"/>
                  </a:lnTo>
                  <a:lnTo>
                    <a:pt x="256052" y="255148"/>
                  </a:lnTo>
                  <a:lnTo>
                    <a:pt x="256676" y="277547"/>
                  </a:lnTo>
                  <a:lnTo>
                    <a:pt x="257026" y="311577"/>
                  </a:lnTo>
                  <a:lnTo>
                    <a:pt x="256123" y="322018"/>
                  </a:lnTo>
                  <a:lnTo>
                    <a:pt x="254569" y="331836"/>
                  </a:lnTo>
                  <a:lnTo>
                    <a:pt x="252579" y="341239"/>
                  </a:lnTo>
                  <a:lnTo>
                    <a:pt x="251254" y="351318"/>
                  </a:lnTo>
                  <a:lnTo>
                    <a:pt x="250370" y="361847"/>
                  </a:lnTo>
                  <a:lnTo>
                    <a:pt x="249781" y="372676"/>
                  </a:lnTo>
                  <a:lnTo>
                    <a:pt x="248435" y="382753"/>
                  </a:lnTo>
                  <a:lnTo>
                    <a:pt x="246586" y="392329"/>
                  </a:lnTo>
                  <a:lnTo>
                    <a:pt x="244400" y="401570"/>
                  </a:lnTo>
                  <a:lnTo>
                    <a:pt x="239432" y="416918"/>
                  </a:lnTo>
                  <a:lnTo>
                    <a:pt x="233097" y="431042"/>
                  </a:lnTo>
                  <a:lnTo>
                    <a:pt x="228740" y="438809"/>
                  </a:lnTo>
                  <a:lnTo>
                    <a:pt x="223930" y="446844"/>
                  </a:lnTo>
                  <a:lnTo>
                    <a:pt x="216047" y="458313"/>
                  </a:lnTo>
                  <a:lnTo>
                    <a:pt x="208416" y="467537"/>
                  </a:lnTo>
                  <a:lnTo>
                    <a:pt x="203713" y="472664"/>
                  </a:lnTo>
                  <a:lnTo>
                    <a:pt x="198674" y="477986"/>
                  </a:lnTo>
                  <a:lnTo>
                    <a:pt x="193409" y="482488"/>
                  </a:lnTo>
                  <a:lnTo>
                    <a:pt x="187994" y="486441"/>
                  </a:lnTo>
                  <a:lnTo>
                    <a:pt x="182479" y="490029"/>
                  </a:lnTo>
                  <a:lnTo>
                    <a:pt x="176898" y="493373"/>
                  </a:lnTo>
                  <a:lnTo>
                    <a:pt x="171272" y="496556"/>
                  </a:lnTo>
                  <a:lnTo>
                    <a:pt x="165616" y="499630"/>
                  </a:lnTo>
                  <a:lnTo>
                    <a:pt x="158988" y="501679"/>
                  </a:lnTo>
                  <a:lnTo>
                    <a:pt x="151712" y="503045"/>
                  </a:lnTo>
                  <a:lnTo>
                    <a:pt x="144004" y="503956"/>
                  </a:lnTo>
                  <a:lnTo>
                    <a:pt x="136007" y="504563"/>
                  </a:lnTo>
                  <a:lnTo>
                    <a:pt x="127819" y="504968"/>
                  </a:lnTo>
                  <a:lnTo>
                    <a:pt x="119503" y="505237"/>
                  </a:lnTo>
                  <a:lnTo>
                    <a:pt x="112053" y="506370"/>
                  </a:lnTo>
                  <a:lnTo>
                    <a:pt x="105182" y="508078"/>
                  </a:lnTo>
                  <a:lnTo>
                    <a:pt x="98696" y="510169"/>
                  </a:lnTo>
                  <a:lnTo>
                    <a:pt x="92467" y="511562"/>
                  </a:lnTo>
                  <a:lnTo>
                    <a:pt x="86410" y="512492"/>
                  </a:lnTo>
                  <a:lnTo>
                    <a:pt x="80466" y="513111"/>
                  </a:lnTo>
                  <a:lnTo>
                    <a:pt x="74599" y="513524"/>
                  </a:lnTo>
                  <a:lnTo>
                    <a:pt x="68783" y="513800"/>
                  </a:lnTo>
                  <a:lnTo>
                    <a:pt x="54035" y="514187"/>
                  </a:lnTo>
                  <a:lnTo>
                    <a:pt x="35967" y="514318"/>
                  </a:lnTo>
                  <a:lnTo>
                    <a:pt x="30646" y="515281"/>
                  </a:lnTo>
                  <a:lnTo>
                    <a:pt x="25193" y="516876"/>
                  </a:lnTo>
                  <a:lnTo>
                    <a:pt x="11855" y="521728"/>
                  </a:lnTo>
                  <a:lnTo>
                    <a:pt x="7492" y="522392"/>
                  </a:lnTo>
                  <a:lnTo>
                    <a:pt x="0" y="52292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416"/>
            <p:cNvSpPr/>
            <p:nvPr/>
          </p:nvSpPr>
          <p:spPr>
            <a:xfrm>
              <a:off x="4695089" y="5494972"/>
              <a:ext cx="14071" cy="214314"/>
            </a:xfrm>
            <a:custGeom>
              <a:avLst/>
              <a:gdLst/>
              <a:ahLst/>
              <a:cxnLst/>
              <a:rect l="0" t="0" r="0" b="0"/>
              <a:pathLst>
                <a:path w="14071" h="214314">
                  <a:moveTo>
                    <a:pt x="5498" y="0"/>
                  </a:moveTo>
                  <a:lnTo>
                    <a:pt x="559" y="0"/>
                  </a:lnTo>
                  <a:lnTo>
                    <a:pt x="2668" y="0"/>
                  </a:lnTo>
                  <a:lnTo>
                    <a:pt x="2659" y="953"/>
                  </a:lnTo>
                  <a:lnTo>
                    <a:pt x="1701" y="2540"/>
                  </a:lnTo>
                  <a:lnTo>
                    <a:pt x="109" y="4551"/>
                  </a:lnTo>
                  <a:lnTo>
                    <a:pt x="0" y="6844"/>
                  </a:lnTo>
                  <a:lnTo>
                    <a:pt x="880" y="9325"/>
                  </a:lnTo>
                  <a:lnTo>
                    <a:pt x="2420" y="11932"/>
                  </a:lnTo>
                  <a:lnTo>
                    <a:pt x="3446" y="14622"/>
                  </a:lnTo>
                  <a:lnTo>
                    <a:pt x="4130" y="17368"/>
                  </a:lnTo>
                  <a:lnTo>
                    <a:pt x="4586" y="20151"/>
                  </a:lnTo>
                  <a:lnTo>
                    <a:pt x="4890" y="23912"/>
                  </a:lnTo>
                  <a:lnTo>
                    <a:pt x="5093" y="28324"/>
                  </a:lnTo>
                  <a:lnTo>
                    <a:pt x="5318" y="38306"/>
                  </a:lnTo>
                  <a:lnTo>
                    <a:pt x="5498" y="199981"/>
                  </a:lnTo>
                  <a:lnTo>
                    <a:pt x="6451" y="201901"/>
                  </a:lnTo>
                  <a:lnTo>
                    <a:pt x="8038" y="203180"/>
                  </a:lnTo>
                  <a:lnTo>
                    <a:pt x="10049" y="204034"/>
                  </a:lnTo>
                  <a:lnTo>
                    <a:pt x="11390" y="205555"/>
                  </a:lnTo>
                  <a:lnTo>
                    <a:pt x="12283" y="207522"/>
                  </a:lnTo>
                  <a:lnTo>
                    <a:pt x="14070" y="21431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417"/>
            <p:cNvSpPr/>
            <p:nvPr/>
          </p:nvSpPr>
          <p:spPr>
            <a:xfrm>
              <a:off x="4829175" y="5640704"/>
              <a:ext cx="2541" cy="8574"/>
            </a:xfrm>
            <a:custGeom>
              <a:avLst/>
              <a:gdLst/>
              <a:ahLst/>
              <a:cxnLst/>
              <a:rect l="0" t="0" r="0" b="0"/>
              <a:pathLst>
                <a:path w="2541" h="8574">
                  <a:moveTo>
                    <a:pt x="0" y="8573"/>
                  </a:moveTo>
                  <a:lnTo>
                    <a:pt x="0" y="0"/>
                  </a:lnTo>
                  <a:lnTo>
                    <a:pt x="0" y="7382"/>
                  </a:lnTo>
                  <a:lnTo>
                    <a:pt x="952" y="7779"/>
                  </a:lnTo>
                  <a:lnTo>
                    <a:pt x="2540" y="8044"/>
                  </a:lnTo>
                  <a:close/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418"/>
            <p:cNvSpPr/>
            <p:nvPr/>
          </p:nvSpPr>
          <p:spPr>
            <a:xfrm>
              <a:off x="4880609" y="5512515"/>
              <a:ext cx="197169" cy="162477"/>
            </a:xfrm>
            <a:custGeom>
              <a:avLst/>
              <a:gdLst/>
              <a:ahLst/>
              <a:cxnLst/>
              <a:rect l="0" t="0" r="0" b="0"/>
              <a:pathLst>
                <a:path w="197169" h="162477">
                  <a:moveTo>
                    <a:pt x="0" y="68182"/>
                  </a:moveTo>
                  <a:lnTo>
                    <a:pt x="7382" y="60801"/>
                  </a:lnTo>
                  <a:lnTo>
                    <a:pt x="8731" y="58499"/>
                  </a:lnTo>
                  <a:lnTo>
                    <a:pt x="12771" y="50861"/>
                  </a:lnTo>
                  <a:lnTo>
                    <a:pt x="15182" y="47110"/>
                  </a:lnTo>
                  <a:lnTo>
                    <a:pt x="17742" y="43657"/>
                  </a:lnTo>
                  <a:lnTo>
                    <a:pt x="20400" y="40401"/>
                  </a:lnTo>
                  <a:lnTo>
                    <a:pt x="23125" y="37279"/>
                  </a:lnTo>
                  <a:lnTo>
                    <a:pt x="25895" y="34245"/>
                  </a:lnTo>
                  <a:lnTo>
                    <a:pt x="31512" y="28334"/>
                  </a:lnTo>
                  <a:lnTo>
                    <a:pt x="37183" y="22532"/>
                  </a:lnTo>
                  <a:lnTo>
                    <a:pt x="40982" y="19651"/>
                  </a:lnTo>
                  <a:lnTo>
                    <a:pt x="45419" y="16778"/>
                  </a:lnTo>
                  <a:lnTo>
                    <a:pt x="50282" y="13910"/>
                  </a:lnTo>
                  <a:lnTo>
                    <a:pt x="54476" y="11998"/>
                  </a:lnTo>
                  <a:lnTo>
                    <a:pt x="58225" y="10724"/>
                  </a:lnTo>
                  <a:lnTo>
                    <a:pt x="61677" y="9874"/>
                  </a:lnTo>
                  <a:lnTo>
                    <a:pt x="65883" y="8355"/>
                  </a:lnTo>
                  <a:lnTo>
                    <a:pt x="70592" y="6390"/>
                  </a:lnTo>
                  <a:lnTo>
                    <a:pt x="75637" y="4128"/>
                  </a:lnTo>
                  <a:lnTo>
                    <a:pt x="79952" y="2619"/>
                  </a:lnTo>
                  <a:lnTo>
                    <a:pt x="83782" y="1613"/>
                  </a:lnTo>
                  <a:lnTo>
                    <a:pt x="87287" y="943"/>
                  </a:lnTo>
                  <a:lnTo>
                    <a:pt x="90577" y="496"/>
                  </a:lnTo>
                  <a:lnTo>
                    <a:pt x="93723" y="198"/>
                  </a:lnTo>
                  <a:lnTo>
                    <a:pt x="96772" y="0"/>
                  </a:lnTo>
                  <a:lnTo>
                    <a:pt x="99757" y="820"/>
                  </a:lnTo>
                  <a:lnTo>
                    <a:pt x="105614" y="4271"/>
                  </a:lnTo>
                  <a:lnTo>
                    <a:pt x="107557" y="6524"/>
                  </a:lnTo>
                  <a:lnTo>
                    <a:pt x="108853" y="8980"/>
                  </a:lnTo>
                  <a:lnTo>
                    <a:pt x="109716" y="11569"/>
                  </a:lnTo>
                  <a:lnTo>
                    <a:pt x="111244" y="14248"/>
                  </a:lnTo>
                  <a:lnTo>
                    <a:pt x="113216" y="16986"/>
                  </a:lnTo>
                  <a:lnTo>
                    <a:pt x="115482" y="19763"/>
                  </a:lnTo>
                  <a:lnTo>
                    <a:pt x="116993" y="22568"/>
                  </a:lnTo>
                  <a:lnTo>
                    <a:pt x="118001" y="25390"/>
                  </a:lnTo>
                  <a:lnTo>
                    <a:pt x="118672" y="28224"/>
                  </a:lnTo>
                  <a:lnTo>
                    <a:pt x="118168" y="32019"/>
                  </a:lnTo>
                  <a:lnTo>
                    <a:pt x="116879" y="36453"/>
                  </a:lnTo>
                  <a:lnTo>
                    <a:pt x="115067" y="41314"/>
                  </a:lnTo>
                  <a:lnTo>
                    <a:pt x="112906" y="45508"/>
                  </a:lnTo>
                  <a:lnTo>
                    <a:pt x="110514" y="49256"/>
                  </a:lnTo>
                  <a:lnTo>
                    <a:pt x="107966" y="52707"/>
                  </a:lnTo>
                  <a:lnTo>
                    <a:pt x="106268" y="56913"/>
                  </a:lnTo>
                  <a:lnTo>
                    <a:pt x="105135" y="61622"/>
                  </a:lnTo>
                  <a:lnTo>
                    <a:pt x="104380" y="66666"/>
                  </a:lnTo>
                  <a:lnTo>
                    <a:pt x="101972" y="71934"/>
                  </a:lnTo>
                  <a:lnTo>
                    <a:pt x="98462" y="77351"/>
                  </a:lnTo>
                  <a:lnTo>
                    <a:pt x="94216" y="82867"/>
                  </a:lnTo>
                  <a:lnTo>
                    <a:pt x="90434" y="87497"/>
                  </a:lnTo>
                  <a:lnTo>
                    <a:pt x="86959" y="91536"/>
                  </a:lnTo>
                  <a:lnTo>
                    <a:pt x="83691" y="95181"/>
                  </a:lnTo>
                  <a:lnTo>
                    <a:pt x="80559" y="99517"/>
                  </a:lnTo>
                  <a:lnTo>
                    <a:pt x="77519" y="104312"/>
                  </a:lnTo>
                  <a:lnTo>
                    <a:pt x="74540" y="109414"/>
                  </a:lnTo>
                  <a:lnTo>
                    <a:pt x="71601" y="113767"/>
                  </a:lnTo>
                  <a:lnTo>
                    <a:pt x="68689" y="117623"/>
                  </a:lnTo>
                  <a:lnTo>
                    <a:pt x="65795" y="121145"/>
                  </a:lnTo>
                  <a:lnTo>
                    <a:pt x="62914" y="124445"/>
                  </a:lnTo>
                  <a:lnTo>
                    <a:pt x="60040" y="127599"/>
                  </a:lnTo>
                  <a:lnTo>
                    <a:pt x="57172" y="130653"/>
                  </a:lnTo>
                  <a:lnTo>
                    <a:pt x="55260" y="133642"/>
                  </a:lnTo>
                  <a:lnTo>
                    <a:pt x="53985" y="136587"/>
                  </a:lnTo>
                  <a:lnTo>
                    <a:pt x="53135" y="139503"/>
                  </a:lnTo>
                  <a:lnTo>
                    <a:pt x="51616" y="142399"/>
                  </a:lnTo>
                  <a:lnTo>
                    <a:pt x="49651" y="145283"/>
                  </a:lnTo>
                  <a:lnTo>
                    <a:pt x="47388" y="148158"/>
                  </a:lnTo>
                  <a:lnTo>
                    <a:pt x="44927" y="150074"/>
                  </a:lnTo>
                  <a:lnTo>
                    <a:pt x="42335" y="151352"/>
                  </a:lnTo>
                  <a:lnTo>
                    <a:pt x="39653" y="152203"/>
                  </a:lnTo>
                  <a:lnTo>
                    <a:pt x="37865" y="153724"/>
                  </a:lnTo>
                  <a:lnTo>
                    <a:pt x="36674" y="155690"/>
                  </a:lnTo>
                  <a:lnTo>
                    <a:pt x="34309" y="162427"/>
                  </a:lnTo>
                  <a:lnTo>
                    <a:pt x="34303" y="162445"/>
                  </a:lnTo>
                  <a:lnTo>
                    <a:pt x="41673" y="162476"/>
                  </a:lnTo>
                  <a:lnTo>
                    <a:pt x="47061" y="157928"/>
                  </a:lnTo>
                  <a:lnTo>
                    <a:pt x="49472" y="156588"/>
                  </a:lnTo>
                  <a:lnTo>
                    <a:pt x="54690" y="155099"/>
                  </a:lnTo>
                  <a:lnTo>
                    <a:pt x="58368" y="154701"/>
                  </a:lnTo>
                  <a:lnTo>
                    <a:pt x="62724" y="154437"/>
                  </a:lnTo>
                  <a:lnTo>
                    <a:pt x="67534" y="154260"/>
                  </a:lnTo>
                  <a:lnTo>
                    <a:pt x="71693" y="153190"/>
                  </a:lnTo>
                  <a:lnTo>
                    <a:pt x="75418" y="151524"/>
                  </a:lnTo>
                  <a:lnTo>
                    <a:pt x="78853" y="149461"/>
                  </a:lnTo>
                  <a:lnTo>
                    <a:pt x="83049" y="148086"/>
                  </a:lnTo>
                  <a:lnTo>
                    <a:pt x="87752" y="147168"/>
                  </a:lnTo>
                  <a:lnTo>
                    <a:pt x="92791" y="146557"/>
                  </a:lnTo>
                  <a:lnTo>
                    <a:pt x="97103" y="146150"/>
                  </a:lnTo>
                  <a:lnTo>
                    <a:pt x="100931" y="145878"/>
                  </a:lnTo>
                  <a:lnTo>
                    <a:pt x="104435" y="145696"/>
                  </a:lnTo>
                  <a:lnTo>
                    <a:pt x="108675" y="144624"/>
                  </a:lnTo>
                  <a:lnTo>
                    <a:pt x="113408" y="142956"/>
                  </a:lnTo>
                  <a:lnTo>
                    <a:pt x="118468" y="140891"/>
                  </a:lnTo>
                  <a:lnTo>
                    <a:pt x="122794" y="139515"/>
                  </a:lnTo>
                  <a:lnTo>
                    <a:pt x="126631" y="138598"/>
                  </a:lnTo>
                  <a:lnTo>
                    <a:pt x="130140" y="137985"/>
                  </a:lnTo>
                  <a:lnTo>
                    <a:pt x="133433" y="137578"/>
                  </a:lnTo>
                  <a:lnTo>
                    <a:pt x="136581" y="137306"/>
                  </a:lnTo>
                  <a:lnTo>
                    <a:pt x="139631" y="137125"/>
                  </a:lnTo>
                  <a:lnTo>
                    <a:pt x="148101" y="136923"/>
                  </a:lnTo>
                  <a:lnTo>
                    <a:pt x="173945" y="136771"/>
                  </a:lnTo>
                  <a:lnTo>
                    <a:pt x="177876" y="137721"/>
                  </a:lnTo>
                  <a:lnTo>
                    <a:pt x="182402" y="139307"/>
                  </a:lnTo>
                  <a:lnTo>
                    <a:pt x="197168" y="14533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419"/>
            <p:cNvSpPr/>
            <p:nvPr/>
          </p:nvSpPr>
          <p:spPr>
            <a:xfrm>
              <a:off x="5154932" y="5083502"/>
              <a:ext cx="282891" cy="394313"/>
            </a:xfrm>
            <a:custGeom>
              <a:avLst/>
              <a:gdLst/>
              <a:ahLst/>
              <a:cxnLst/>
              <a:rect l="0" t="0" r="0" b="0"/>
              <a:pathLst>
                <a:path w="282891" h="394313">
                  <a:moveTo>
                    <a:pt x="282890" y="8563"/>
                  </a:moveTo>
                  <a:lnTo>
                    <a:pt x="274671" y="8563"/>
                  </a:lnTo>
                  <a:lnTo>
                    <a:pt x="274422" y="4012"/>
                  </a:lnTo>
                  <a:lnTo>
                    <a:pt x="273435" y="2671"/>
                  </a:lnTo>
                  <a:lnTo>
                    <a:pt x="271824" y="1777"/>
                  </a:lnTo>
                  <a:lnTo>
                    <a:pt x="267494" y="784"/>
                  </a:lnTo>
                  <a:lnTo>
                    <a:pt x="258720" y="95"/>
                  </a:lnTo>
                  <a:lnTo>
                    <a:pt x="237996" y="0"/>
                  </a:lnTo>
                  <a:lnTo>
                    <a:pt x="234863" y="949"/>
                  </a:lnTo>
                  <a:lnTo>
                    <a:pt x="228842" y="4544"/>
                  </a:lnTo>
                  <a:lnTo>
                    <a:pt x="220451" y="6776"/>
                  </a:lnTo>
                  <a:lnTo>
                    <a:pt x="215547" y="7372"/>
                  </a:lnTo>
                  <a:lnTo>
                    <a:pt x="207557" y="8034"/>
                  </a:lnTo>
                  <a:lnTo>
                    <a:pt x="199879" y="8327"/>
                  </a:lnTo>
                  <a:lnTo>
                    <a:pt x="173910" y="8532"/>
                  </a:lnTo>
                  <a:lnTo>
                    <a:pt x="56064" y="8563"/>
                  </a:lnTo>
                  <a:lnTo>
                    <a:pt x="53568" y="9515"/>
                  </a:lnTo>
                  <a:lnTo>
                    <a:pt x="45257" y="15348"/>
                  </a:lnTo>
                  <a:lnTo>
                    <a:pt x="44458" y="15944"/>
                  </a:lnTo>
                  <a:lnTo>
                    <a:pt x="43926" y="17293"/>
                  </a:lnTo>
                  <a:lnTo>
                    <a:pt x="43334" y="21333"/>
                  </a:lnTo>
                  <a:lnTo>
                    <a:pt x="42223" y="23744"/>
                  </a:lnTo>
                  <a:lnTo>
                    <a:pt x="36110" y="31688"/>
                  </a:lnTo>
                  <a:lnTo>
                    <a:pt x="30970" y="37255"/>
                  </a:lnTo>
                  <a:lnTo>
                    <a:pt x="29219" y="41026"/>
                  </a:lnTo>
                  <a:lnTo>
                    <a:pt x="27272" y="50296"/>
                  </a:lnTo>
                  <a:lnTo>
                    <a:pt x="26407" y="60766"/>
                  </a:lnTo>
                  <a:lnTo>
                    <a:pt x="25070" y="72722"/>
                  </a:lnTo>
                  <a:lnTo>
                    <a:pt x="23380" y="79911"/>
                  </a:lnTo>
                  <a:lnTo>
                    <a:pt x="21301" y="87561"/>
                  </a:lnTo>
                  <a:lnTo>
                    <a:pt x="19915" y="94566"/>
                  </a:lnTo>
                  <a:lnTo>
                    <a:pt x="18991" y="101140"/>
                  </a:lnTo>
                  <a:lnTo>
                    <a:pt x="18375" y="107428"/>
                  </a:lnTo>
                  <a:lnTo>
                    <a:pt x="17964" y="114478"/>
                  </a:lnTo>
                  <a:lnTo>
                    <a:pt x="17508" y="129931"/>
                  </a:lnTo>
                  <a:lnTo>
                    <a:pt x="16434" y="137100"/>
                  </a:lnTo>
                  <a:lnTo>
                    <a:pt x="14765" y="143785"/>
                  </a:lnTo>
                  <a:lnTo>
                    <a:pt x="12700" y="150145"/>
                  </a:lnTo>
                  <a:lnTo>
                    <a:pt x="10405" y="162293"/>
                  </a:lnTo>
                  <a:lnTo>
                    <a:pt x="9386" y="174042"/>
                  </a:lnTo>
                  <a:lnTo>
                    <a:pt x="8933" y="185614"/>
                  </a:lnTo>
                  <a:lnTo>
                    <a:pt x="8642" y="207613"/>
                  </a:lnTo>
                  <a:lnTo>
                    <a:pt x="8602" y="215457"/>
                  </a:lnTo>
                  <a:lnTo>
                    <a:pt x="7639" y="218882"/>
                  </a:lnTo>
                  <a:lnTo>
                    <a:pt x="233" y="231084"/>
                  </a:lnTo>
                  <a:lnTo>
                    <a:pt x="0" y="231443"/>
                  </a:lnTo>
                  <a:lnTo>
                    <a:pt x="7379" y="231447"/>
                  </a:lnTo>
                  <a:lnTo>
                    <a:pt x="7776" y="230495"/>
                  </a:lnTo>
                  <a:lnTo>
                    <a:pt x="8217" y="226897"/>
                  </a:lnTo>
                  <a:lnTo>
                    <a:pt x="9287" y="224604"/>
                  </a:lnTo>
                  <a:lnTo>
                    <a:pt x="15344" y="216826"/>
                  </a:lnTo>
                  <a:lnTo>
                    <a:pt x="20471" y="211297"/>
                  </a:lnTo>
                  <a:lnTo>
                    <a:pt x="28464" y="205664"/>
                  </a:lnTo>
                  <a:lnTo>
                    <a:pt x="33263" y="202829"/>
                  </a:lnTo>
                  <a:lnTo>
                    <a:pt x="38367" y="199033"/>
                  </a:lnTo>
                  <a:lnTo>
                    <a:pt x="43675" y="194598"/>
                  </a:lnTo>
                  <a:lnTo>
                    <a:pt x="53700" y="185543"/>
                  </a:lnTo>
                  <a:lnTo>
                    <a:pt x="61331" y="178343"/>
                  </a:lnTo>
                  <a:lnTo>
                    <a:pt x="65651" y="175090"/>
                  </a:lnTo>
                  <a:lnTo>
                    <a:pt x="70437" y="171968"/>
                  </a:lnTo>
                  <a:lnTo>
                    <a:pt x="75532" y="168934"/>
                  </a:lnTo>
                  <a:lnTo>
                    <a:pt x="81786" y="165960"/>
                  </a:lnTo>
                  <a:lnTo>
                    <a:pt x="88813" y="163024"/>
                  </a:lnTo>
                  <a:lnTo>
                    <a:pt x="96355" y="160114"/>
                  </a:lnTo>
                  <a:lnTo>
                    <a:pt x="103289" y="158175"/>
                  </a:lnTo>
                  <a:lnTo>
                    <a:pt x="109816" y="156882"/>
                  </a:lnTo>
                  <a:lnTo>
                    <a:pt x="116072" y="156019"/>
                  </a:lnTo>
                  <a:lnTo>
                    <a:pt x="122148" y="155445"/>
                  </a:lnTo>
                  <a:lnTo>
                    <a:pt x="128104" y="155061"/>
                  </a:lnTo>
                  <a:lnTo>
                    <a:pt x="133979" y="154806"/>
                  </a:lnTo>
                  <a:lnTo>
                    <a:pt x="145588" y="154522"/>
                  </a:lnTo>
                  <a:lnTo>
                    <a:pt x="185727" y="154309"/>
                  </a:lnTo>
                  <a:lnTo>
                    <a:pt x="191445" y="155257"/>
                  </a:lnTo>
                  <a:lnTo>
                    <a:pt x="197161" y="156841"/>
                  </a:lnTo>
                  <a:lnTo>
                    <a:pt x="202878" y="158850"/>
                  </a:lnTo>
                  <a:lnTo>
                    <a:pt x="208593" y="161141"/>
                  </a:lnTo>
                  <a:lnTo>
                    <a:pt x="214309" y="163622"/>
                  </a:lnTo>
                  <a:lnTo>
                    <a:pt x="220025" y="166228"/>
                  </a:lnTo>
                  <a:lnTo>
                    <a:pt x="224787" y="168918"/>
                  </a:lnTo>
                  <a:lnTo>
                    <a:pt x="232619" y="174447"/>
                  </a:lnTo>
                  <a:lnTo>
                    <a:pt x="236993" y="178207"/>
                  </a:lnTo>
                  <a:lnTo>
                    <a:pt x="241815" y="182619"/>
                  </a:lnTo>
                  <a:lnTo>
                    <a:pt x="255162" y="195390"/>
                  </a:lnTo>
                  <a:lnTo>
                    <a:pt x="268205" y="208238"/>
                  </a:lnTo>
                  <a:lnTo>
                    <a:pt x="274141" y="216688"/>
                  </a:lnTo>
                  <a:lnTo>
                    <a:pt x="279002" y="225840"/>
                  </a:lnTo>
                  <a:lnTo>
                    <a:pt x="281162" y="233083"/>
                  </a:lnTo>
                  <a:lnTo>
                    <a:pt x="282122" y="242017"/>
                  </a:lnTo>
                  <a:lnTo>
                    <a:pt x="282549" y="251385"/>
                  </a:lnTo>
                  <a:lnTo>
                    <a:pt x="282738" y="258724"/>
                  </a:lnTo>
                  <a:lnTo>
                    <a:pt x="280283" y="267700"/>
                  </a:lnTo>
                  <a:lnTo>
                    <a:pt x="276969" y="277087"/>
                  </a:lnTo>
                  <a:lnTo>
                    <a:pt x="275496" y="284435"/>
                  </a:lnTo>
                  <a:lnTo>
                    <a:pt x="269761" y="293415"/>
                  </a:lnTo>
                  <a:lnTo>
                    <a:pt x="261815" y="303756"/>
                  </a:lnTo>
                  <a:lnTo>
                    <a:pt x="255108" y="314702"/>
                  </a:lnTo>
                  <a:lnTo>
                    <a:pt x="246413" y="323378"/>
                  </a:lnTo>
                  <a:lnTo>
                    <a:pt x="241426" y="327024"/>
                  </a:lnTo>
                  <a:lnTo>
                    <a:pt x="236198" y="331360"/>
                  </a:lnTo>
                  <a:lnTo>
                    <a:pt x="230807" y="336156"/>
                  </a:lnTo>
                  <a:lnTo>
                    <a:pt x="225308" y="341258"/>
                  </a:lnTo>
                  <a:lnTo>
                    <a:pt x="218784" y="345612"/>
                  </a:lnTo>
                  <a:lnTo>
                    <a:pt x="211578" y="349467"/>
                  </a:lnTo>
                  <a:lnTo>
                    <a:pt x="196903" y="356291"/>
                  </a:lnTo>
                  <a:lnTo>
                    <a:pt x="166074" y="371348"/>
                  </a:lnTo>
                  <a:lnTo>
                    <a:pt x="131473" y="388600"/>
                  </a:lnTo>
                  <a:lnTo>
                    <a:pt x="125747" y="390508"/>
                  </a:lnTo>
                  <a:lnTo>
                    <a:pt x="120026" y="391781"/>
                  </a:lnTo>
                  <a:lnTo>
                    <a:pt x="114307" y="392629"/>
                  </a:lnTo>
                  <a:lnTo>
                    <a:pt x="108588" y="393194"/>
                  </a:lnTo>
                  <a:lnTo>
                    <a:pt x="102872" y="393571"/>
                  </a:lnTo>
                  <a:lnTo>
                    <a:pt x="97155" y="393822"/>
                  </a:lnTo>
                  <a:lnTo>
                    <a:pt x="85724" y="394102"/>
                  </a:lnTo>
                  <a:lnTo>
                    <a:pt x="57649" y="394312"/>
                  </a:lnTo>
                  <a:lnTo>
                    <a:pt x="49116" y="391780"/>
                  </a:lnTo>
                  <a:lnTo>
                    <a:pt x="37216" y="386943"/>
                  </a:lnTo>
                  <a:lnTo>
                    <a:pt x="28975" y="385988"/>
                  </a:lnTo>
                  <a:lnTo>
                    <a:pt x="25715" y="38575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420"/>
            <p:cNvSpPr/>
            <p:nvPr/>
          </p:nvSpPr>
          <p:spPr>
            <a:xfrm>
              <a:off x="5772150" y="5280660"/>
              <a:ext cx="308610" cy="8573"/>
            </a:xfrm>
            <a:custGeom>
              <a:avLst/>
              <a:gdLst/>
              <a:ahLst/>
              <a:cxnLst/>
              <a:rect l="0" t="0" r="0" b="0"/>
              <a:pathLst>
                <a:path w="308610" h="8573">
                  <a:moveTo>
                    <a:pt x="0" y="0"/>
                  </a:moveTo>
                  <a:lnTo>
                    <a:pt x="146691" y="0"/>
                  </a:lnTo>
                  <a:lnTo>
                    <a:pt x="154944" y="952"/>
                  </a:lnTo>
                  <a:lnTo>
                    <a:pt x="163303" y="2540"/>
                  </a:lnTo>
                  <a:lnTo>
                    <a:pt x="171734" y="4551"/>
                  </a:lnTo>
                  <a:lnTo>
                    <a:pt x="180211" y="5891"/>
                  </a:lnTo>
                  <a:lnTo>
                    <a:pt x="188721" y="6785"/>
                  </a:lnTo>
                  <a:lnTo>
                    <a:pt x="197251" y="7381"/>
                  </a:lnTo>
                  <a:lnTo>
                    <a:pt x="204843" y="7778"/>
                  </a:lnTo>
                  <a:lnTo>
                    <a:pt x="218359" y="8219"/>
                  </a:lnTo>
                  <a:lnTo>
                    <a:pt x="245843" y="8526"/>
                  </a:lnTo>
                  <a:lnTo>
                    <a:pt x="308609" y="85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421"/>
            <p:cNvSpPr/>
            <p:nvPr/>
          </p:nvSpPr>
          <p:spPr>
            <a:xfrm>
              <a:off x="5823584" y="5392102"/>
              <a:ext cx="282894" cy="17146"/>
            </a:xfrm>
            <a:custGeom>
              <a:avLst/>
              <a:gdLst/>
              <a:ahLst/>
              <a:cxnLst/>
              <a:rect l="0" t="0" r="0" b="0"/>
              <a:pathLst>
                <a:path w="282894" h="17146">
                  <a:moveTo>
                    <a:pt x="0" y="0"/>
                  </a:moveTo>
                  <a:lnTo>
                    <a:pt x="0" y="8468"/>
                  </a:lnTo>
                  <a:lnTo>
                    <a:pt x="4552" y="8542"/>
                  </a:lnTo>
                  <a:lnTo>
                    <a:pt x="6844" y="9505"/>
                  </a:lnTo>
                  <a:lnTo>
                    <a:pt x="9325" y="11099"/>
                  </a:lnTo>
                  <a:lnTo>
                    <a:pt x="11932" y="13114"/>
                  </a:lnTo>
                  <a:lnTo>
                    <a:pt x="15575" y="14458"/>
                  </a:lnTo>
                  <a:lnTo>
                    <a:pt x="19909" y="15353"/>
                  </a:lnTo>
                  <a:lnTo>
                    <a:pt x="24702" y="15951"/>
                  </a:lnTo>
                  <a:lnTo>
                    <a:pt x="29803" y="16349"/>
                  </a:lnTo>
                  <a:lnTo>
                    <a:pt x="35109" y="16615"/>
                  </a:lnTo>
                  <a:lnTo>
                    <a:pt x="46084" y="16909"/>
                  </a:lnTo>
                  <a:lnTo>
                    <a:pt x="184163" y="17145"/>
                  </a:lnTo>
                  <a:lnTo>
                    <a:pt x="191355" y="16193"/>
                  </a:lnTo>
                  <a:lnTo>
                    <a:pt x="199008" y="14605"/>
                  </a:lnTo>
                  <a:lnTo>
                    <a:pt x="206967" y="12595"/>
                  </a:lnTo>
                  <a:lnTo>
                    <a:pt x="214178" y="11254"/>
                  </a:lnTo>
                  <a:lnTo>
                    <a:pt x="220891" y="10360"/>
                  </a:lnTo>
                  <a:lnTo>
                    <a:pt x="227271" y="9764"/>
                  </a:lnTo>
                  <a:lnTo>
                    <a:pt x="232477" y="9367"/>
                  </a:lnTo>
                  <a:lnTo>
                    <a:pt x="240801" y="8926"/>
                  </a:lnTo>
                  <a:lnTo>
                    <a:pt x="250216" y="8729"/>
                  </a:lnTo>
                  <a:lnTo>
                    <a:pt x="282893" y="85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422"/>
            <p:cNvSpPr/>
            <p:nvPr/>
          </p:nvSpPr>
          <p:spPr>
            <a:xfrm>
              <a:off x="6689410" y="4800600"/>
              <a:ext cx="22082" cy="394336"/>
            </a:xfrm>
            <a:custGeom>
              <a:avLst/>
              <a:gdLst/>
              <a:ahLst/>
              <a:cxnLst/>
              <a:rect l="0" t="0" r="0" b="0"/>
              <a:pathLst>
                <a:path w="22082" h="394336">
                  <a:moveTo>
                    <a:pt x="17142" y="0"/>
                  </a:moveTo>
                  <a:lnTo>
                    <a:pt x="17142" y="57655"/>
                  </a:lnTo>
                  <a:lnTo>
                    <a:pt x="18095" y="63202"/>
                  </a:lnTo>
                  <a:lnTo>
                    <a:pt x="19682" y="68805"/>
                  </a:lnTo>
                  <a:lnTo>
                    <a:pt x="21693" y="74445"/>
                  </a:lnTo>
                  <a:lnTo>
                    <a:pt x="22081" y="80109"/>
                  </a:lnTo>
                  <a:lnTo>
                    <a:pt x="21387" y="85791"/>
                  </a:lnTo>
                  <a:lnTo>
                    <a:pt x="19972" y="91484"/>
                  </a:lnTo>
                  <a:lnTo>
                    <a:pt x="19029" y="98137"/>
                  </a:lnTo>
                  <a:lnTo>
                    <a:pt x="18400" y="105429"/>
                  </a:lnTo>
                  <a:lnTo>
                    <a:pt x="17981" y="113149"/>
                  </a:lnTo>
                  <a:lnTo>
                    <a:pt x="17515" y="129346"/>
                  </a:lnTo>
                  <a:lnTo>
                    <a:pt x="17157" y="189419"/>
                  </a:lnTo>
                  <a:lnTo>
                    <a:pt x="17149" y="206106"/>
                  </a:lnTo>
                  <a:lnTo>
                    <a:pt x="16194" y="213604"/>
                  </a:lnTo>
                  <a:lnTo>
                    <a:pt x="14605" y="220508"/>
                  </a:lnTo>
                  <a:lnTo>
                    <a:pt x="12593" y="227015"/>
                  </a:lnTo>
                  <a:lnTo>
                    <a:pt x="11252" y="234211"/>
                  </a:lnTo>
                  <a:lnTo>
                    <a:pt x="10358" y="241866"/>
                  </a:lnTo>
                  <a:lnTo>
                    <a:pt x="9762" y="249826"/>
                  </a:lnTo>
                  <a:lnTo>
                    <a:pt x="8412" y="256085"/>
                  </a:lnTo>
                  <a:lnTo>
                    <a:pt x="6559" y="261211"/>
                  </a:lnTo>
                  <a:lnTo>
                    <a:pt x="4372" y="265581"/>
                  </a:lnTo>
                  <a:lnTo>
                    <a:pt x="2914" y="271351"/>
                  </a:lnTo>
                  <a:lnTo>
                    <a:pt x="1942" y="278055"/>
                  </a:lnTo>
                  <a:lnTo>
                    <a:pt x="1294" y="285382"/>
                  </a:lnTo>
                  <a:lnTo>
                    <a:pt x="862" y="291220"/>
                  </a:lnTo>
                  <a:lnTo>
                    <a:pt x="381" y="300246"/>
                  </a:lnTo>
                  <a:lnTo>
                    <a:pt x="168" y="309972"/>
                  </a:lnTo>
                  <a:lnTo>
                    <a:pt x="0" y="353852"/>
                  </a:lnTo>
                  <a:lnTo>
                    <a:pt x="952" y="357821"/>
                  </a:lnTo>
                  <a:lnTo>
                    <a:pt x="2538" y="362372"/>
                  </a:lnTo>
                  <a:lnTo>
                    <a:pt x="7378" y="374263"/>
                  </a:lnTo>
                  <a:lnTo>
                    <a:pt x="8728" y="376191"/>
                  </a:lnTo>
                  <a:lnTo>
                    <a:pt x="10581" y="378429"/>
                  </a:lnTo>
                  <a:lnTo>
                    <a:pt x="12767" y="380873"/>
                  </a:lnTo>
                  <a:lnTo>
                    <a:pt x="14225" y="383455"/>
                  </a:lnTo>
                  <a:lnTo>
                    <a:pt x="15198" y="386129"/>
                  </a:lnTo>
                  <a:lnTo>
                    <a:pt x="17142" y="39433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423"/>
            <p:cNvSpPr/>
            <p:nvPr/>
          </p:nvSpPr>
          <p:spPr>
            <a:xfrm>
              <a:off x="6843756" y="4963477"/>
              <a:ext cx="188549" cy="197155"/>
            </a:xfrm>
            <a:custGeom>
              <a:avLst/>
              <a:gdLst/>
              <a:ahLst/>
              <a:cxnLst/>
              <a:rect l="0" t="0" r="0" b="0"/>
              <a:pathLst>
                <a:path w="188549" h="197155">
                  <a:moveTo>
                    <a:pt x="128544" y="34290"/>
                  </a:moveTo>
                  <a:lnTo>
                    <a:pt x="123993" y="34290"/>
                  </a:lnTo>
                  <a:lnTo>
                    <a:pt x="122652" y="33338"/>
                  </a:lnTo>
                  <a:lnTo>
                    <a:pt x="121759" y="31751"/>
                  </a:lnTo>
                  <a:lnTo>
                    <a:pt x="120076" y="26071"/>
                  </a:lnTo>
                  <a:lnTo>
                    <a:pt x="115451" y="21271"/>
                  </a:lnTo>
                  <a:lnTo>
                    <a:pt x="113148" y="19896"/>
                  </a:lnTo>
                  <a:lnTo>
                    <a:pt x="108049" y="18368"/>
                  </a:lnTo>
                  <a:lnTo>
                    <a:pt x="104373" y="17507"/>
                  </a:lnTo>
                  <a:lnTo>
                    <a:pt x="101953" y="17387"/>
                  </a:lnTo>
                  <a:lnTo>
                    <a:pt x="88199" y="17177"/>
                  </a:lnTo>
                  <a:lnTo>
                    <a:pt x="77326" y="17155"/>
                  </a:lnTo>
                  <a:lnTo>
                    <a:pt x="73443" y="18104"/>
                  </a:lnTo>
                  <a:lnTo>
                    <a:pt x="69903" y="19690"/>
                  </a:lnTo>
                  <a:lnTo>
                    <a:pt x="66590" y="21699"/>
                  </a:lnTo>
                  <a:lnTo>
                    <a:pt x="62476" y="23039"/>
                  </a:lnTo>
                  <a:lnTo>
                    <a:pt x="57828" y="23932"/>
                  </a:lnTo>
                  <a:lnTo>
                    <a:pt x="52825" y="24527"/>
                  </a:lnTo>
                  <a:lnTo>
                    <a:pt x="48538" y="25876"/>
                  </a:lnTo>
                  <a:lnTo>
                    <a:pt x="44726" y="27728"/>
                  </a:lnTo>
                  <a:lnTo>
                    <a:pt x="41233" y="29916"/>
                  </a:lnTo>
                  <a:lnTo>
                    <a:pt x="37951" y="32326"/>
                  </a:lnTo>
                  <a:lnTo>
                    <a:pt x="34811" y="34886"/>
                  </a:lnTo>
                  <a:lnTo>
                    <a:pt x="31766" y="37545"/>
                  </a:lnTo>
                  <a:lnTo>
                    <a:pt x="28782" y="40270"/>
                  </a:lnTo>
                  <a:lnTo>
                    <a:pt x="22927" y="45838"/>
                  </a:lnTo>
                  <a:lnTo>
                    <a:pt x="20033" y="49608"/>
                  </a:lnTo>
                  <a:lnTo>
                    <a:pt x="17151" y="54027"/>
                  </a:lnTo>
                  <a:lnTo>
                    <a:pt x="14277" y="58878"/>
                  </a:lnTo>
                  <a:lnTo>
                    <a:pt x="11408" y="63065"/>
                  </a:lnTo>
                  <a:lnTo>
                    <a:pt x="8543" y="66808"/>
                  </a:lnTo>
                  <a:lnTo>
                    <a:pt x="5681" y="70256"/>
                  </a:lnTo>
                  <a:lnTo>
                    <a:pt x="3773" y="74460"/>
                  </a:lnTo>
                  <a:lnTo>
                    <a:pt x="2501" y="79167"/>
                  </a:lnTo>
                  <a:lnTo>
                    <a:pt x="1652" y="84211"/>
                  </a:lnTo>
                  <a:lnTo>
                    <a:pt x="1087" y="88526"/>
                  </a:lnTo>
                  <a:lnTo>
                    <a:pt x="710" y="92355"/>
                  </a:lnTo>
                  <a:lnTo>
                    <a:pt x="459" y="95860"/>
                  </a:lnTo>
                  <a:lnTo>
                    <a:pt x="292" y="100102"/>
                  </a:lnTo>
                  <a:lnTo>
                    <a:pt x="105" y="109895"/>
                  </a:lnTo>
                  <a:lnTo>
                    <a:pt x="0" y="126118"/>
                  </a:lnTo>
                  <a:lnTo>
                    <a:pt x="938" y="131704"/>
                  </a:lnTo>
                  <a:lnTo>
                    <a:pt x="2516" y="137333"/>
                  </a:lnTo>
                  <a:lnTo>
                    <a:pt x="4520" y="142990"/>
                  </a:lnTo>
                  <a:lnTo>
                    <a:pt x="5856" y="147714"/>
                  </a:lnTo>
                  <a:lnTo>
                    <a:pt x="6747" y="151816"/>
                  </a:lnTo>
                  <a:lnTo>
                    <a:pt x="7341" y="155503"/>
                  </a:lnTo>
                  <a:lnTo>
                    <a:pt x="9642" y="158914"/>
                  </a:lnTo>
                  <a:lnTo>
                    <a:pt x="13081" y="162140"/>
                  </a:lnTo>
                  <a:lnTo>
                    <a:pt x="17278" y="165244"/>
                  </a:lnTo>
                  <a:lnTo>
                    <a:pt x="21029" y="168265"/>
                  </a:lnTo>
                  <a:lnTo>
                    <a:pt x="24482" y="171232"/>
                  </a:lnTo>
                  <a:lnTo>
                    <a:pt x="27737" y="174162"/>
                  </a:lnTo>
                  <a:lnTo>
                    <a:pt x="33893" y="179958"/>
                  </a:lnTo>
                  <a:lnTo>
                    <a:pt x="45606" y="191440"/>
                  </a:lnTo>
                  <a:lnTo>
                    <a:pt x="49439" y="193349"/>
                  </a:lnTo>
                  <a:lnTo>
                    <a:pt x="53900" y="194622"/>
                  </a:lnTo>
                  <a:lnTo>
                    <a:pt x="58779" y="195471"/>
                  </a:lnTo>
                  <a:lnTo>
                    <a:pt x="62984" y="196036"/>
                  </a:lnTo>
                  <a:lnTo>
                    <a:pt x="66740" y="196414"/>
                  </a:lnTo>
                  <a:lnTo>
                    <a:pt x="70196" y="196665"/>
                  </a:lnTo>
                  <a:lnTo>
                    <a:pt x="74405" y="196832"/>
                  </a:lnTo>
                  <a:lnTo>
                    <a:pt x="84162" y="197018"/>
                  </a:lnTo>
                  <a:lnTo>
                    <a:pt x="112680" y="197154"/>
                  </a:lnTo>
                  <a:lnTo>
                    <a:pt x="116063" y="196206"/>
                  </a:lnTo>
                  <a:lnTo>
                    <a:pt x="119271" y="194622"/>
                  </a:lnTo>
                  <a:lnTo>
                    <a:pt x="122362" y="192613"/>
                  </a:lnTo>
                  <a:lnTo>
                    <a:pt x="126327" y="191273"/>
                  </a:lnTo>
                  <a:lnTo>
                    <a:pt x="130876" y="190381"/>
                  </a:lnTo>
                  <a:lnTo>
                    <a:pt x="135814" y="189785"/>
                  </a:lnTo>
                  <a:lnTo>
                    <a:pt x="140058" y="188436"/>
                  </a:lnTo>
                  <a:lnTo>
                    <a:pt x="143840" y="186585"/>
                  </a:lnTo>
                  <a:lnTo>
                    <a:pt x="147314" y="184397"/>
                  </a:lnTo>
                  <a:lnTo>
                    <a:pt x="150582" y="181986"/>
                  </a:lnTo>
                  <a:lnTo>
                    <a:pt x="153714" y="179427"/>
                  </a:lnTo>
                  <a:lnTo>
                    <a:pt x="156753" y="176768"/>
                  </a:lnTo>
                  <a:lnTo>
                    <a:pt x="159732" y="174043"/>
                  </a:lnTo>
                  <a:lnTo>
                    <a:pt x="165583" y="168475"/>
                  </a:lnTo>
                  <a:lnTo>
                    <a:pt x="168477" y="164704"/>
                  </a:lnTo>
                  <a:lnTo>
                    <a:pt x="171359" y="160286"/>
                  </a:lnTo>
                  <a:lnTo>
                    <a:pt x="174232" y="155434"/>
                  </a:lnTo>
                  <a:lnTo>
                    <a:pt x="177099" y="151248"/>
                  </a:lnTo>
                  <a:lnTo>
                    <a:pt x="179964" y="147505"/>
                  </a:lnTo>
                  <a:lnTo>
                    <a:pt x="182827" y="144057"/>
                  </a:lnTo>
                  <a:lnTo>
                    <a:pt x="184735" y="139852"/>
                  </a:lnTo>
                  <a:lnTo>
                    <a:pt x="186007" y="135145"/>
                  </a:lnTo>
                  <a:lnTo>
                    <a:pt x="186855" y="130102"/>
                  </a:lnTo>
                  <a:lnTo>
                    <a:pt x="187421" y="125787"/>
                  </a:lnTo>
                  <a:lnTo>
                    <a:pt x="187797" y="121958"/>
                  </a:lnTo>
                  <a:lnTo>
                    <a:pt x="188048" y="118453"/>
                  </a:lnTo>
                  <a:lnTo>
                    <a:pt x="188216" y="114211"/>
                  </a:lnTo>
                  <a:lnTo>
                    <a:pt x="188403" y="104418"/>
                  </a:lnTo>
                  <a:lnTo>
                    <a:pt x="188548" y="54258"/>
                  </a:lnTo>
                  <a:lnTo>
                    <a:pt x="187596" y="49508"/>
                  </a:lnTo>
                  <a:lnTo>
                    <a:pt x="186010" y="45388"/>
                  </a:lnTo>
                  <a:lnTo>
                    <a:pt x="184000" y="41688"/>
                  </a:lnTo>
                  <a:lnTo>
                    <a:pt x="181707" y="38270"/>
                  </a:lnTo>
                  <a:lnTo>
                    <a:pt x="179226" y="35038"/>
                  </a:lnTo>
                  <a:lnTo>
                    <a:pt x="176620" y="31932"/>
                  </a:lnTo>
                  <a:lnTo>
                    <a:pt x="174882" y="28908"/>
                  </a:lnTo>
                  <a:lnTo>
                    <a:pt x="172951" y="23008"/>
                  </a:lnTo>
                  <a:lnTo>
                    <a:pt x="170531" y="20101"/>
                  </a:lnTo>
                  <a:lnTo>
                    <a:pt x="167012" y="17211"/>
                  </a:lnTo>
                  <a:lnTo>
                    <a:pt x="156780" y="10279"/>
                  </a:lnTo>
                  <a:lnTo>
                    <a:pt x="152840" y="6791"/>
                  </a:lnTo>
                  <a:lnTo>
                    <a:pt x="150457" y="4527"/>
                  </a:lnTo>
                  <a:lnTo>
                    <a:pt x="147915" y="3018"/>
                  </a:lnTo>
                  <a:lnTo>
                    <a:pt x="142550" y="1342"/>
                  </a:lnTo>
                  <a:lnTo>
                    <a:pt x="136992" y="596"/>
                  </a:lnTo>
                  <a:lnTo>
                    <a:pt x="128544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424"/>
            <p:cNvSpPr/>
            <p:nvPr/>
          </p:nvSpPr>
          <p:spPr>
            <a:xfrm>
              <a:off x="7118032" y="4963486"/>
              <a:ext cx="214197" cy="402864"/>
            </a:xfrm>
            <a:custGeom>
              <a:avLst/>
              <a:gdLst/>
              <a:ahLst/>
              <a:cxnLst/>
              <a:rect l="0" t="0" r="0" b="0"/>
              <a:pathLst>
                <a:path w="214197" h="402864">
                  <a:moveTo>
                    <a:pt x="145733" y="8564"/>
                  </a:moveTo>
                  <a:lnTo>
                    <a:pt x="145733" y="4013"/>
                  </a:lnTo>
                  <a:lnTo>
                    <a:pt x="144780" y="2672"/>
                  </a:lnTo>
                  <a:lnTo>
                    <a:pt x="143193" y="1778"/>
                  </a:lnTo>
                  <a:lnTo>
                    <a:pt x="138352" y="344"/>
                  </a:lnTo>
                  <a:lnTo>
                    <a:pt x="132610" y="148"/>
                  </a:lnTo>
                  <a:lnTo>
                    <a:pt x="108821" y="0"/>
                  </a:lnTo>
                  <a:lnTo>
                    <a:pt x="104932" y="950"/>
                  </a:lnTo>
                  <a:lnTo>
                    <a:pt x="100435" y="2536"/>
                  </a:lnTo>
                  <a:lnTo>
                    <a:pt x="95532" y="4545"/>
                  </a:lnTo>
                  <a:lnTo>
                    <a:pt x="91310" y="5884"/>
                  </a:lnTo>
                  <a:lnTo>
                    <a:pt x="87544" y="6777"/>
                  </a:lnTo>
                  <a:lnTo>
                    <a:pt x="84080" y="7373"/>
                  </a:lnTo>
                  <a:lnTo>
                    <a:pt x="77691" y="10574"/>
                  </a:lnTo>
                  <a:lnTo>
                    <a:pt x="74654" y="12761"/>
                  </a:lnTo>
                  <a:lnTo>
                    <a:pt x="70724" y="16125"/>
                  </a:lnTo>
                  <a:lnTo>
                    <a:pt x="66200" y="20272"/>
                  </a:lnTo>
                  <a:lnTo>
                    <a:pt x="61278" y="24942"/>
                  </a:lnTo>
                  <a:lnTo>
                    <a:pt x="56092" y="29007"/>
                  </a:lnTo>
                  <a:lnTo>
                    <a:pt x="50730" y="32670"/>
                  </a:lnTo>
                  <a:lnTo>
                    <a:pt x="45250" y="36065"/>
                  </a:lnTo>
                  <a:lnTo>
                    <a:pt x="40644" y="40233"/>
                  </a:lnTo>
                  <a:lnTo>
                    <a:pt x="36621" y="44916"/>
                  </a:lnTo>
                  <a:lnTo>
                    <a:pt x="32987" y="49944"/>
                  </a:lnTo>
                  <a:lnTo>
                    <a:pt x="26408" y="60610"/>
                  </a:lnTo>
                  <a:lnTo>
                    <a:pt x="23321" y="66121"/>
                  </a:lnTo>
                  <a:lnTo>
                    <a:pt x="19890" y="77325"/>
                  </a:lnTo>
                  <a:lnTo>
                    <a:pt x="18975" y="82979"/>
                  </a:lnTo>
                  <a:lnTo>
                    <a:pt x="15418" y="91802"/>
                  </a:lnTo>
                  <a:lnTo>
                    <a:pt x="13137" y="95488"/>
                  </a:lnTo>
                  <a:lnTo>
                    <a:pt x="10601" y="104665"/>
                  </a:lnTo>
                  <a:lnTo>
                    <a:pt x="9474" y="114140"/>
                  </a:lnTo>
                  <a:lnTo>
                    <a:pt x="8974" y="121527"/>
                  </a:lnTo>
                  <a:lnTo>
                    <a:pt x="9792" y="124830"/>
                  </a:lnTo>
                  <a:lnTo>
                    <a:pt x="14543" y="134029"/>
                  </a:lnTo>
                  <a:lnTo>
                    <a:pt x="17327" y="142788"/>
                  </a:lnTo>
                  <a:lnTo>
                    <a:pt x="21353" y="148546"/>
                  </a:lnTo>
                  <a:lnTo>
                    <a:pt x="23761" y="150463"/>
                  </a:lnTo>
                  <a:lnTo>
                    <a:pt x="26317" y="151741"/>
                  </a:lnTo>
                  <a:lnTo>
                    <a:pt x="31699" y="153161"/>
                  </a:lnTo>
                  <a:lnTo>
                    <a:pt x="37266" y="153791"/>
                  </a:lnTo>
                  <a:lnTo>
                    <a:pt x="42916" y="154072"/>
                  </a:lnTo>
                  <a:lnTo>
                    <a:pt x="49553" y="154197"/>
                  </a:lnTo>
                  <a:lnTo>
                    <a:pt x="70250" y="154283"/>
                  </a:lnTo>
                  <a:lnTo>
                    <a:pt x="74456" y="153335"/>
                  </a:lnTo>
                  <a:lnTo>
                    <a:pt x="79165" y="151750"/>
                  </a:lnTo>
                  <a:lnTo>
                    <a:pt x="84209" y="149741"/>
                  </a:lnTo>
                  <a:lnTo>
                    <a:pt x="88525" y="148402"/>
                  </a:lnTo>
                  <a:lnTo>
                    <a:pt x="92354" y="147509"/>
                  </a:lnTo>
                  <a:lnTo>
                    <a:pt x="95859" y="146914"/>
                  </a:lnTo>
                  <a:lnTo>
                    <a:pt x="102294" y="143713"/>
                  </a:lnTo>
                  <a:lnTo>
                    <a:pt x="108330" y="139115"/>
                  </a:lnTo>
                  <a:lnTo>
                    <a:pt x="114187" y="133897"/>
                  </a:lnTo>
                  <a:lnTo>
                    <a:pt x="118034" y="131171"/>
                  </a:lnTo>
                  <a:lnTo>
                    <a:pt x="122505" y="128402"/>
                  </a:lnTo>
                  <a:lnTo>
                    <a:pt x="127390" y="125604"/>
                  </a:lnTo>
                  <a:lnTo>
                    <a:pt x="131599" y="121833"/>
                  </a:lnTo>
                  <a:lnTo>
                    <a:pt x="135358" y="117414"/>
                  </a:lnTo>
                  <a:lnTo>
                    <a:pt x="138817" y="112563"/>
                  </a:lnTo>
                  <a:lnTo>
                    <a:pt x="145199" y="104633"/>
                  </a:lnTo>
                  <a:lnTo>
                    <a:pt x="148234" y="101185"/>
                  </a:lnTo>
                  <a:lnTo>
                    <a:pt x="150258" y="97934"/>
                  </a:lnTo>
                  <a:lnTo>
                    <a:pt x="156046" y="83332"/>
                  </a:lnTo>
                  <a:lnTo>
                    <a:pt x="160794" y="74179"/>
                  </a:lnTo>
                  <a:lnTo>
                    <a:pt x="166079" y="66936"/>
                  </a:lnTo>
                  <a:lnTo>
                    <a:pt x="169063" y="60542"/>
                  </a:lnTo>
                  <a:lnTo>
                    <a:pt x="170744" y="51587"/>
                  </a:lnTo>
                  <a:lnTo>
                    <a:pt x="171310" y="40028"/>
                  </a:lnTo>
                  <a:lnTo>
                    <a:pt x="171450" y="34282"/>
                  </a:lnTo>
                  <a:lnTo>
                    <a:pt x="171450" y="58983"/>
                  </a:lnTo>
                  <a:lnTo>
                    <a:pt x="172403" y="63131"/>
                  </a:lnTo>
                  <a:lnTo>
                    <a:pt x="177342" y="74473"/>
                  </a:lnTo>
                  <a:lnTo>
                    <a:pt x="178831" y="84212"/>
                  </a:lnTo>
                  <a:lnTo>
                    <a:pt x="182034" y="94890"/>
                  </a:lnTo>
                  <a:lnTo>
                    <a:pt x="185679" y="105986"/>
                  </a:lnTo>
                  <a:lnTo>
                    <a:pt x="187299" y="117268"/>
                  </a:lnTo>
                  <a:lnTo>
                    <a:pt x="188684" y="123895"/>
                  </a:lnTo>
                  <a:lnTo>
                    <a:pt x="190559" y="131172"/>
                  </a:lnTo>
                  <a:lnTo>
                    <a:pt x="192762" y="138880"/>
                  </a:lnTo>
                  <a:lnTo>
                    <a:pt x="195183" y="145923"/>
                  </a:lnTo>
                  <a:lnTo>
                    <a:pt x="197750" y="152524"/>
                  </a:lnTo>
                  <a:lnTo>
                    <a:pt x="200413" y="158830"/>
                  </a:lnTo>
                  <a:lnTo>
                    <a:pt x="202189" y="165891"/>
                  </a:lnTo>
                  <a:lnTo>
                    <a:pt x="203373" y="173456"/>
                  </a:lnTo>
                  <a:lnTo>
                    <a:pt x="204162" y="181357"/>
                  </a:lnTo>
                  <a:lnTo>
                    <a:pt x="205641" y="189482"/>
                  </a:lnTo>
                  <a:lnTo>
                    <a:pt x="207578" y="197755"/>
                  </a:lnTo>
                  <a:lnTo>
                    <a:pt x="209824" y="206129"/>
                  </a:lnTo>
                  <a:lnTo>
                    <a:pt x="211319" y="214569"/>
                  </a:lnTo>
                  <a:lnTo>
                    <a:pt x="212318" y="223053"/>
                  </a:lnTo>
                  <a:lnTo>
                    <a:pt x="212983" y="231567"/>
                  </a:lnTo>
                  <a:lnTo>
                    <a:pt x="213425" y="239147"/>
                  </a:lnTo>
                  <a:lnTo>
                    <a:pt x="213919" y="252651"/>
                  </a:lnTo>
                  <a:lnTo>
                    <a:pt x="214196" y="275513"/>
                  </a:lnTo>
                  <a:lnTo>
                    <a:pt x="213282" y="283685"/>
                  </a:lnTo>
                  <a:lnTo>
                    <a:pt x="211721" y="291990"/>
                  </a:lnTo>
                  <a:lnTo>
                    <a:pt x="209727" y="300385"/>
                  </a:lnTo>
                  <a:lnTo>
                    <a:pt x="207446" y="307886"/>
                  </a:lnTo>
                  <a:lnTo>
                    <a:pt x="204972" y="314792"/>
                  </a:lnTo>
                  <a:lnTo>
                    <a:pt x="202371" y="321301"/>
                  </a:lnTo>
                  <a:lnTo>
                    <a:pt x="199481" y="333613"/>
                  </a:lnTo>
                  <a:lnTo>
                    <a:pt x="198709" y="339563"/>
                  </a:lnTo>
                  <a:lnTo>
                    <a:pt x="196290" y="345435"/>
                  </a:lnTo>
                  <a:lnTo>
                    <a:pt x="192773" y="351255"/>
                  </a:lnTo>
                  <a:lnTo>
                    <a:pt x="188522" y="357040"/>
                  </a:lnTo>
                  <a:lnTo>
                    <a:pt x="183784" y="361849"/>
                  </a:lnTo>
                  <a:lnTo>
                    <a:pt x="178721" y="366006"/>
                  </a:lnTo>
                  <a:lnTo>
                    <a:pt x="173439" y="369731"/>
                  </a:lnTo>
                  <a:lnTo>
                    <a:pt x="168966" y="373168"/>
                  </a:lnTo>
                  <a:lnTo>
                    <a:pt x="165031" y="376410"/>
                  </a:lnTo>
                  <a:lnTo>
                    <a:pt x="161457" y="379525"/>
                  </a:lnTo>
                  <a:lnTo>
                    <a:pt x="157168" y="382553"/>
                  </a:lnTo>
                  <a:lnTo>
                    <a:pt x="152404" y="385525"/>
                  </a:lnTo>
                  <a:lnTo>
                    <a:pt x="147322" y="388459"/>
                  </a:lnTo>
                  <a:lnTo>
                    <a:pt x="142031" y="390415"/>
                  </a:lnTo>
                  <a:lnTo>
                    <a:pt x="136597" y="391718"/>
                  </a:lnTo>
                  <a:lnTo>
                    <a:pt x="131069" y="392587"/>
                  </a:lnTo>
                  <a:lnTo>
                    <a:pt x="125480" y="394119"/>
                  </a:lnTo>
                  <a:lnTo>
                    <a:pt x="119848" y="396094"/>
                  </a:lnTo>
                  <a:lnTo>
                    <a:pt x="114189" y="398362"/>
                  </a:lnTo>
                  <a:lnTo>
                    <a:pt x="108511" y="399874"/>
                  </a:lnTo>
                  <a:lnTo>
                    <a:pt x="102821" y="400882"/>
                  </a:lnTo>
                  <a:lnTo>
                    <a:pt x="97122" y="401554"/>
                  </a:lnTo>
                  <a:lnTo>
                    <a:pt x="91418" y="402002"/>
                  </a:lnTo>
                  <a:lnTo>
                    <a:pt x="85711" y="402301"/>
                  </a:lnTo>
                  <a:lnTo>
                    <a:pt x="74288" y="402633"/>
                  </a:lnTo>
                  <a:lnTo>
                    <a:pt x="50269" y="402863"/>
                  </a:lnTo>
                  <a:lnTo>
                    <a:pt x="45895" y="401923"/>
                  </a:lnTo>
                  <a:lnTo>
                    <a:pt x="41075" y="400343"/>
                  </a:lnTo>
                  <a:lnTo>
                    <a:pt x="35956" y="398337"/>
                  </a:lnTo>
                  <a:lnTo>
                    <a:pt x="31591" y="397000"/>
                  </a:lnTo>
                  <a:lnTo>
                    <a:pt x="27727" y="396109"/>
                  </a:lnTo>
                  <a:lnTo>
                    <a:pt x="24201" y="395514"/>
                  </a:lnTo>
                  <a:lnTo>
                    <a:pt x="17741" y="394855"/>
                  </a:lnTo>
                  <a:lnTo>
                    <a:pt x="11694" y="394561"/>
                  </a:lnTo>
                  <a:lnTo>
                    <a:pt x="0" y="39432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425"/>
            <p:cNvSpPr/>
            <p:nvPr/>
          </p:nvSpPr>
          <p:spPr>
            <a:xfrm>
              <a:off x="7520953" y="4757737"/>
              <a:ext cx="351460" cy="402909"/>
            </a:xfrm>
            <a:custGeom>
              <a:avLst/>
              <a:gdLst/>
              <a:ahLst/>
              <a:cxnLst/>
              <a:rect l="0" t="0" r="0" b="0"/>
              <a:pathLst>
                <a:path w="351460" h="402909">
                  <a:moveTo>
                    <a:pt x="351459" y="0"/>
                  </a:moveTo>
                  <a:lnTo>
                    <a:pt x="327295" y="0"/>
                  </a:lnTo>
                  <a:lnTo>
                    <a:pt x="323892" y="2540"/>
                  </a:lnTo>
                  <a:lnTo>
                    <a:pt x="321652" y="4551"/>
                  </a:lnTo>
                  <a:lnTo>
                    <a:pt x="319205" y="5892"/>
                  </a:lnTo>
                  <a:lnTo>
                    <a:pt x="311210" y="8730"/>
                  </a:lnTo>
                  <a:lnTo>
                    <a:pt x="301857" y="15181"/>
                  </a:lnTo>
                  <a:lnTo>
                    <a:pt x="292584" y="20400"/>
                  </a:lnTo>
                  <a:lnTo>
                    <a:pt x="282113" y="23354"/>
                  </a:lnTo>
                  <a:lnTo>
                    <a:pt x="276653" y="24142"/>
                  </a:lnTo>
                  <a:lnTo>
                    <a:pt x="271109" y="25620"/>
                  </a:lnTo>
                  <a:lnTo>
                    <a:pt x="265507" y="27557"/>
                  </a:lnTo>
                  <a:lnTo>
                    <a:pt x="259868" y="29802"/>
                  </a:lnTo>
                  <a:lnTo>
                    <a:pt x="245982" y="34835"/>
                  </a:lnTo>
                  <a:lnTo>
                    <a:pt x="238278" y="37511"/>
                  </a:lnTo>
                  <a:lnTo>
                    <a:pt x="231238" y="40248"/>
                  </a:lnTo>
                  <a:lnTo>
                    <a:pt x="224639" y="43024"/>
                  </a:lnTo>
                  <a:lnTo>
                    <a:pt x="218335" y="45828"/>
                  </a:lnTo>
                  <a:lnTo>
                    <a:pt x="211275" y="47697"/>
                  </a:lnTo>
                  <a:lnTo>
                    <a:pt x="203711" y="48943"/>
                  </a:lnTo>
                  <a:lnTo>
                    <a:pt x="195810" y="49774"/>
                  </a:lnTo>
                  <a:lnTo>
                    <a:pt x="189591" y="50328"/>
                  </a:lnTo>
                  <a:lnTo>
                    <a:pt x="180140" y="50943"/>
                  </a:lnTo>
                  <a:lnTo>
                    <a:pt x="170225" y="51216"/>
                  </a:lnTo>
                  <a:lnTo>
                    <a:pt x="121647" y="51431"/>
                  </a:lnTo>
                  <a:lnTo>
                    <a:pt x="117289" y="50480"/>
                  </a:lnTo>
                  <a:lnTo>
                    <a:pt x="106603" y="45543"/>
                  </a:lnTo>
                  <a:lnTo>
                    <a:pt x="97405" y="43657"/>
                  </a:lnTo>
                  <a:lnTo>
                    <a:pt x="88647" y="43098"/>
                  </a:lnTo>
                  <a:lnTo>
                    <a:pt x="78842" y="42894"/>
                  </a:lnTo>
                  <a:lnTo>
                    <a:pt x="73093" y="42872"/>
                  </a:lnTo>
                  <a:lnTo>
                    <a:pt x="71584" y="43821"/>
                  </a:lnTo>
                  <a:lnTo>
                    <a:pt x="70578" y="45407"/>
                  </a:lnTo>
                  <a:lnTo>
                    <a:pt x="69908" y="47416"/>
                  </a:lnTo>
                  <a:lnTo>
                    <a:pt x="66623" y="52189"/>
                  </a:lnTo>
                  <a:lnTo>
                    <a:pt x="61988" y="58438"/>
                  </a:lnTo>
                  <a:lnTo>
                    <a:pt x="56753" y="67565"/>
                  </a:lnTo>
                  <a:lnTo>
                    <a:pt x="53791" y="77972"/>
                  </a:lnTo>
                  <a:lnTo>
                    <a:pt x="53001" y="83414"/>
                  </a:lnTo>
                  <a:lnTo>
                    <a:pt x="50570" y="88947"/>
                  </a:lnTo>
                  <a:lnTo>
                    <a:pt x="42788" y="100175"/>
                  </a:lnTo>
                  <a:lnTo>
                    <a:pt x="35519" y="111515"/>
                  </a:lnTo>
                  <a:lnTo>
                    <a:pt x="29114" y="122905"/>
                  </a:lnTo>
                  <a:lnTo>
                    <a:pt x="23092" y="134317"/>
                  </a:lnTo>
                  <a:lnTo>
                    <a:pt x="20153" y="140980"/>
                  </a:lnTo>
                  <a:lnTo>
                    <a:pt x="17241" y="148279"/>
                  </a:lnTo>
                  <a:lnTo>
                    <a:pt x="14346" y="156003"/>
                  </a:lnTo>
                  <a:lnTo>
                    <a:pt x="8592" y="167125"/>
                  </a:lnTo>
                  <a:lnTo>
                    <a:pt x="5724" y="171424"/>
                  </a:lnTo>
                  <a:lnTo>
                    <a:pt x="2536" y="181281"/>
                  </a:lnTo>
                  <a:lnTo>
                    <a:pt x="1120" y="191060"/>
                  </a:lnTo>
                  <a:lnTo>
                    <a:pt x="322" y="201919"/>
                  </a:lnTo>
                  <a:lnTo>
                    <a:pt x="53" y="214123"/>
                  </a:lnTo>
                  <a:lnTo>
                    <a:pt x="0" y="221154"/>
                  </a:lnTo>
                  <a:lnTo>
                    <a:pt x="2532" y="224656"/>
                  </a:lnTo>
                  <a:lnTo>
                    <a:pt x="7368" y="230114"/>
                  </a:lnTo>
                  <a:lnTo>
                    <a:pt x="8718" y="229610"/>
                  </a:lnTo>
                  <a:lnTo>
                    <a:pt x="15835" y="223959"/>
                  </a:lnTo>
                  <a:lnTo>
                    <a:pt x="25849" y="223203"/>
                  </a:lnTo>
                  <a:lnTo>
                    <a:pt x="29611" y="222145"/>
                  </a:lnTo>
                  <a:lnTo>
                    <a:pt x="40408" y="216104"/>
                  </a:lnTo>
                  <a:lnTo>
                    <a:pt x="50019" y="210981"/>
                  </a:lnTo>
                  <a:lnTo>
                    <a:pt x="66140" y="202742"/>
                  </a:lnTo>
                  <a:lnTo>
                    <a:pt x="72664" y="200884"/>
                  </a:lnTo>
                  <a:lnTo>
                    <a:pt x="79871" y="199645"/>
                  </a:lnTo>
                  <a:lnTo>
                    <a:pt x="87533" y="198819"/>
                  </a:lnTo>
                  <a:lnTo>
                    <a:pt x="94546" y="198269"/>
                  </a:lnTo>
                  <a:lnTo>
                    <a:pt x="101126" y="197901"/>
                  </a:lnTo>
                  <a:lnTo>
                    <a:pt x="113518" y="197493"/>
                  </a:lnTo>
                  <a:lnTo>
                    <a:pt x="139535" y="197232"/>
                  </a:lnTo>
                  <a:lnTo>
                    <a:pt x="185362" y="197171"/>
                  </a:lnTo>
                  <a:lnTo>
                    <a:pt x="191197" y="198122"/>
                  </a:lnTo>
                  <a:lnTo>
                    <a:pt x="196993" y="199710"/>
                  </a:lnTo>
                  <a:lnTo>
                    <a:pt x="202762" y="201719"/>
                  </a:lnTo>
                  <a:lnTo>
                    <a:pt x="208513" y="204012"/>
                  </a:lnTo>
                  <a:lnTo>
                    <a:pt x="214251" y="206493"/>
                  </a:lnTo>
                  <a:lnTo>
                    <a:pt x="224756" y="211790"/>
                  </a:lnTo>
                  <a:lnTo>
                    <a:pt x="232599" y="217319"/>
                  </a:lnTo>
                  <a:lnTo>
                    <a:pt x="239260" y="225491"/>
                  </a:lnTo>
                  <a:lnTo>
                    <a:pt x="245395" y="234521"/>
                  </a:lnTo>
                  <a:lnTo>
                    <a:pt x="251297" y="241709"/>
                  </a:lnTo>
                  <a:lnTo>
                    <a:pt x="253252" y="245912"/>
                  </a:lnTo>
                  <a:lnTo>
                    <a:pt x="255424" y="255662"/>
                  </a:lnTo>
                  <a:lnTo>
                    <a:pt x="256390" y="266345"/>
                  </a:lnTo>
                  <a:lnTo>
                    <a:pt x="256647" y="271861"/>
                  </a:lnTo>
                  <a:lnTo>
                    <a:pt x="255866" y="276491"/>
                  </a:lnTo>
                  <a:lnTo>
                    <a:pt x="250216" y="288510"/>
                  </a:lnTo>
                  <a:lnTo>
                    <a:pt x="245184" y="298407"/>
                  </a:lnTo>
                  <a:lnTo>
                    <a:pt x="237233" y="309155"/>
                  </a:lnTo>
                  <a:lnTo>
                    <a:pt x="227350" y="320282"/>
                  </a:lnTo>
                  <a:lnTo>
                    <a:pt x="216607" y="331577"/>
                  </a:lnTo>
                  <a:lnTo>
                    <a:pt x="199849" y="348647"/>
                  </a:lnTo>
                  <a:lnTo>
                    <a:pt x="194189" y="353399"/>
                  </a:lnTo>
                  <a:lnTo>
                    <a:pt x="188509" y="357520"/>
                  </a:lnTo>
                  <a:lnTo>
                    <a:pt x="182818" y="361219"/>
                  </a:lnTo>
                  <a:lnTo>
                    <a:pt x="177119" y="364637"/>
                  </a:lnTo>
                  <a:lnTo>
                    <a:pt x="171415" y="367869"/>
                  </a:lnTo>
                  <a:lnTo>
                    <a:pt x="165708" y="370976"/>
                  </a:lnTo>
                  <a:lnTo>
                    <a:pt x="159044" y="374000"/>
                  </a:lnTo>
                  <a:lnTo>
                    <a:pt x="151746" y="376968"/>
                  </a:lnTo>
                  <a:lnTo>
                    <a:pt x="144022" y="379900"/>
                  </a:lnTo>
                  <a:lnTo>
                    <a:pt x="136967" y="382806"/>
                  </a:lnTo>
                  <a:lnTo>
                    <a:pt x="130360" y="385697"/>
                  </a:lnTo>
                  <a:lnTo>
                    <a:pt x="124050" y="388577"/>
                  </a:lnTo>
                  <a:lnTo>
                    <a:pt x="117938" y="390496"/>
                  </a:lnTo>
                  <a:lnTo>
                    <a:pt x="111959" y="391775"/>
                  </a:lnTo>
                  <a:lnTo>
                    <a:pt x="106067" y="392629"/>
                  </a:lnTo>
                  <a:lnTo>
                    <a:pt x="100234" y="394150"/>
                  </a:lnTo>
                  <a:lnTo>
                    <a:pt x="94441" y="396117"/>
                  </a:lnTo>
                  <a:lnTo>
                    <a:pt x="88674" y="398381"/>
                  </a:lnTo>
                  <a:lnTo>
                    <a:pt x="82923" y="399890"/>
                  </a:lnTo>
                  <a:lnTo>
                    <a:pt x="77186" y="400896"/>
                  </a:lnTo>
                  <a:lnTo>
                    <a:pt x="66683" y="402013"/>
                  </a:lnTo>
                  <a:lnTo>
                    <a:pt x="62548" y="402311"/>
                  </a:lnTo>
                  <a:lnTo>
                    <a:pt x="51422" y="40290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426"/>
            <p:cNvSpPr/>
            <p:nvPr/>
          </p:nvSpPr>
          <p:spPr>
            <a:xfrm>
              <a:off x="6509384" y="5237798"/>
              <a:ext cx="1405892" cy="42863"/>
            </a:xfrm>
            <a:custGeom>
              <a:avLst/>
              <a:gdLst/>
              <a:ahLst/>
              <a:cxnLst/>
              <a:rect l="0" t="0" r="0" b="0"/>
              <a:pathLst>
                <a:path w="1405892" h="42863">
                  <a:moveTo>
                    <a:pt x="0" y="42862"/>
                  </a:moveTo>
                  <a:lnTo>
                    <a:pt x="128998" y="42862"/>
                  </a:lnTo>
                  <a:lnTo>
                    <a:pt x="137434" y="41909"/>
                  </a:lnTo>
                  <a:lnTo>
                    <a:pt x="145915" y="40322"/>
                  </a:lnTo>
                  <a:lnTo>
                    <a:pt x="154427" y="38311"/>
                  </a:lnTo>
                  <a:lnTo>
                    <a:pt x="162959" y="36970"/>
                  </a:lnTo>
                  <a:lnTo>
                    <a:pt x="171505" y="36076"/>
                  </a:lnTo>
                  <a:lnTo>
                    <a:pt x="197184" y="34818"/>
                  </a:lnTo>
                  <a:lnTo>
                    <a:pt x="236012" y="34394"/>
                  </a:lnTo>
                  <a:lnTo>
                    <a:pt x="298494" y="34299"/>
                  </a:lnTo>
                  <a:lnTo>
                    <a:pt x="308533" y="33343"/>
                  </a:lnTo>
                  <a:lnTo>
                    <a:pt x="319037" y="31753"/>
                  </a:lnTo>
                  <a:lnTo>
                    <a:pt x="329849" y="29741"/>
                  </a:lnTo>
                  <a:lnTo>
                    <a:pt x="340866" y="28400"/>
                  </a:lnTo>
                  <a:lnTo>
                    <a:pt x="352022" y="27505"/>
                  </a:lnTo>
                  <a:lnTo>
                    <a:pt x="385926" y="26246"/>
                  </a:lnTo>
                  <a:lnTo>
                    <a:pt x="461143" y="25763"/>
                  </a:lnTo>
                  <a:lnTo>
                    <a:pt x="508286" y="25726"/>
                  </a:lnTo>
                  <a:lnTo>
                    <a:pt x="520785" y="24770"/>
                  </a:lnTo>
                  <a:lnTo>
                    <a:pt x="533880" y="23181"/>
                  </a:lnTo>
                  <a:lnTo>
                    <a:pt x="547372" y="21169"/>
                  </a:lnTo>
                  <a:lnTo>
                    <a:pt x="561130" y="19827"/>
                  </a:lnTo>
                  <a:lnTo>
                    <a:pt x="575064" y="18933"/>
                  </a:lnTo>
                  <a:lnTo>
                    <a:pt x="617430" y="17674"/>
                  </a:lnTo>
                  <a:lnTo>
                    <a:pt x="674412" y="17249"/>
                  </a:lnTo>
                  <a:lnTo>
                    <a:pt x="688685" y="16261"/>
                  </a:lnTo>
                  <a:lnTo>
                    <a:pt x="702964" y="14651"/>
                  </a:lnTo>
                  <a:lnTo>
                    <a:pt x="717245" y="12624"/>
                  </a:lnTo>
                  <a:lnTo>
                    <a:pt x="731529" y="11273"/>
                  </a:lnTo>
                  <a:lnTo>
                    <a:pt x="745814" y="10373"/>
                  </a:lnTo>
                  <a:lnTo>
                    <a:pt x="788672" y="9105"/>
                  </a:lnTo>
                  <a:lnTo>
                    <a:pt x="845822" y="8677"/>
                  </a:lnTo>
                  <a:lnTo>
                    <a:pt x="860108" y="7689"/>
                  </a:lnTo>
                  <a:lnTo>
                    <a:pt x="874396" y="6078"/>
                  </a:lnTo>
                  <a:lnTo>
                    <a:pt x="888683" y="4052"/>
                  </a:lnTo>
                  <a:lnTo>
                    <a:pt x="902970" y="2701"/>
                  </a:lnTo>
                  <a:lnTo>
                    <a:pt x="917258" y="1801"/>
                  </a:lnTo>
                  <a:lnTo>
                    <a:pt x="957581" y="533"/>
                  </a:lnTo>
                  <a:lnTo>
                    <a:pt x="1073508" y="13"/>
                  </a:lnTo>
                  <a:lnTo>
                    <a:pt x="1201701" y="0"/>
                  </a:lnTo>
                  <a:lnTo>
                    <a:pt x="1212615" y="952"/>
                  </a:lnTo>
                  <a:lnTo>
                    <a:pt x="1222747" y="2539"/>
                  </a:lnTo>
                  <a:lnTo>
                    <a:pt x="1232360" y="4550"/>
                  </a:lnTo>
                  <a:lnTo>
                    <a:pt x="1242579" y="5891"/>
                  </a:lnTo>
                  <a:lnTo>
                    <a:pt x="1253201" y="6784"/>
                  </a:lnTo>
                  <a:lnTo>
                    <a:pt x="1283814" y="8042"/>
                  </a:lnTo>
                  <a:lnTo>
                    <a:pt x="1319758" y="8467"/>
                  </a:lnTo>
                  <a:lnTo>
                    <a:pt x="1327514" y="9454"/>
                  </a:lnTo>
                  <a:lnTo>
                    <a:pt x="1334589" y="11065"/>
                  </a:lnTo>
                  <a:lnTo>
                    <a:pt x="1341212" y="13092"/>
                  </a:lnTo>
                  <a:lnTo>
                    <a:pt x="1347531" y="14443"/>
                  </a:lnTo>
                  <a:lnTo>
                    <a:pt x="1353650" y="15343"/>
                  </a:lnTo>
                  <a:lnTo>
                    <a:pt x="1368822" y="16610"/>
                  </a:lnTo>
                  <a:lnTo>
                    <a:pt x="1372606" y="16788"/>
                  </a:lnTo>
                  <a:lnTo>
                    <a:pt x="1377033" y="17859"/>
                  </a:lnTo>
                  <a:lnTo>
                    <a:pt x="1381890" y="19526"/>
                  </a:lnTo>
                  <a:lnTo>
                    <a:pt x="1387033" y="21590"/>
                  </a:lnTo>
                  <a:lnTo>
                    <a:pt x="1391414" y="22013"/>
                  </a:lnTo>
                  <a:lnTo>
                    <a:pt x="1395286" y="21343"/>
                  </a:lnTo>
                  <a:lnTo>
                    <a:pt x="1405891" y="1714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427"/>
            <p:cNvSpPr/>
            <p:nvPr/>
          </p:nvSpPr>
          <p:spPr>
            <a:xfrm>
              <a:off x="6646544" y="5340667"/>
              <a:ext cx="34291" cy="342901"/>
            </a:xfrm>
            <a:custGeom>
              <a:avLst/>
              <a:gdLst/>
              <a:ahLst/>
              <a:cxnLst/>
              <a:rect l="0" t="0" r="0" b="0"/>
              <a:pathLst>
                <a:path w="34291" h="342901">
                  <a:moveTo>
                    <a:pt x="34290" y="0"/>
                  </a:moveTo>
                  <a:lnTo>
                    <a:pt x="34290" y="32332"/>
                  </a:lnTo>
                  <a:lnTo>
                    <a:pt x="33338" y="37747"/>
                  </a:lnTo>
                  <a:lnTo>
                    <a:pt x="31751" y="43262"/>
                  </a:lnTo>
                  <a:lnTo>
                    <a:pt x="29740" y="48844"/>
                  </a:lnTo>
                  <a:lnTo>
                    <a:pt x="28399" y="55423"/>
                  </a:lnTo>
                  <a:lnTo>
                    <a:pt x="27505" y="62666"/>
                  </a:lnTo>
                  <a:lnTo>
                    <a:pt x="26909" y="70352"/>
                  </a:lnTo>
                  <a:lnTo>
                    <a:pt x="26513" y="78334"/>
                  </a:lnTo>
                  <a:lnTo>
                    <a:pt x="26071" y="94823"/>
                  </a:lnTo>
                  <a:lnTo>
                    <a:pt x="25727" y="176015"/>
                  </a:lnTo>
                  <a:lnTo>
                    <a:pt x="24772" y="185923"/>
                  </a:lnTo>
                  <a:lnTo>
                    <a:pt x="23182" y="195386"/>
                  </a:lnTo>
                  <a:lnTo>
                    <a:pt x="21170" y="204553"/>
                  </a:lnTo>
                  <a:lnTo>
                    <a:pt x="19828" y="213521"/>
                  </a:lnTo>
                  <a:lnTo>
                    <a:pt x="18935" y="222357"/>
                  </a:lnTo>
                  <a:lnTo>
                    <a:pt x="18338" y="231106"/>
                  </a:lnTo>
                  <a:lnTo>
                    <a:pt x="16988" y="238843"/>
                  </a:lnTo>
                  <a:lnTo>
                    <a:pt x="15136" y="245907"/>
                  </a:lnTo>
                  <a:lnTo>
                    <a:pt x="12948" y="252520"/>
                  </a:lnTo>
                  <a:lnTo>
                    <a:pt x="11489" y="258834"/>
                  </a:lnTo>
                  <a:lnTo>
                    <a:pt x="10517" y="264948"/>
                  </a:lnTo>
                  <a:lnTo>
                    <a:pt x="9869" y="270930"/>
                  </a:lnTo>
                  <a:lnTo>
                    <a:pt x="9438" y="276823"/>
                  </a:lnTo>
                  <a:lnTo>
                    <a:pt x="9149" y="282656"/>
                  </a:lnTo>
                  <a:lnTo>
                    <a:pt x="8744" y="297428"/>
                  </a:lnTo>
                  <a:lnTo>
                    <a:pt x="8583" y="319887"/>
                  </a:lnTo>
                  <a:lnTo>
                    <a:pt x="8576" y="328567"/>
                  </a:lnTo>
                  <a:lnTo>
                    <a:pt x="7623" y="330488"/>
                  </a:lnTo>
                  <a:lnTo>
                    <a:pt x="6035" y="331768"/>
                  </a:lnTo>
                  <a:lnTo>
                    <a:pt x="4023" y="332621"/>
                  </a:lnTo>
                  <a:lnTo>
                    <a:pt x="2682" y="334142"/>
                  </a:lnTo>
                  <a:lnTo>
                    <a:pt x="1788" y="336109"/>
                  </a:lnTo>
                  <a:lnTo>
                    <a:pt x="0" y="34290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428"/>
            <p:cNvSpPr/>
            <p:nvPr/>
          </p:nvSpPr>
          <p:spPr>
            <a:xfrm>
              <a:off x="6758489" y="5419275"/>
              <a:ext cx="221878" cy="221278"/>
            </a:xfrm>
            <a:custGeom>
              <a:avLst/>
              <a:gdLst/>
              <a:ahLst/>
              <a:cxnLst/>
              <a:rect l="0" t="0" r="0" b="0"/>
              <a:pathLst>
                <a:path w="221878" h="221278">
                  <a:moveTo>
                    <a:pt x="119513" y="67125"/>
                  </a:moveTo>
                  <a:lnTo>
                    <a:pt x="112132" y="67125"/>
                  </a:lnTo>
                  <a:lnTo>
                    <a:pt x="106743" y="62574"/>
                  </a:lnTo>
                  <a:lnTo>
                    <a:pt x="104332" y="61233"/>
                  </a:lnTo>
                  <a:lnTo>
                    <a:pt x="99114" y="59744"/>
                  </a:lnTo>
                  <a:lnTo>
                    <a:pt x="93619" y="59082"/>
                  </a:lnTo>
                  <a:lnTo>
                    <a:pt x="86882" y="58657"/>
                  </a:lnTo>
                  <a:lnTo>
                    <a:pt x="81164" y="58583"/>
                  </a:lnTo>
                  <a:lnTo>
                    <a:pt x="56617" y="58553"/>
                  </a:lnTo>
                  <a:lnTo>
                    <a:pt x="53770" y="59506"/>
                  </a:lnTo>
                  <a:lnTo>
                    <a:pt x="48066" y="63103"/>
                  </a:lnTo>
                  <a:lnTo>
                    <a:pt x="42357" y="67878"/>
                  </a:lnTo>
                  <a:lnTo>
                    <a:pt x="36644" y="73174"/>
                  </a:lnTo>
                  <a:lnTo>
                    <a:pt x="30929" y="78703"/>
                  </a:lnTo>
                  <a:lnTo>
                    <a:pt x="28072" y="82463"/>
                  </a:lnTo>
                  <a:lnTo>
                    <a:pt x="25215" y="86876"/>
                  </a:lnTo>
                  <a:lnTo>
                    <a:pt x="22358" y="91722"/>
                  </a:lnTo>
                  <a:lnTo>
                    <a:pt x="19501" y="96858"/>
                  </a:lnTo>
                  <a:lnTo>
                    <a:pt x="13786" y="107644"/>
                  </a:lnTo>
                  <a:lnTo>
                    <a:pt x="10928" y="114141"/>
                  </a:lnTo>
                  <a:lnTo>
                    <a:pt x="8070" y="121329"/>
                  </a:lnTo>
                  <a:lnTo>
                    <a:pt x="5213" y="128978"/>
                  </a:lnTo>
                  <a:lnTo>
                    <a:pt x="3308" y="135982"/>
                  </a:lnTo>
                  <a:lnTo>
                    <a:pt x="2038" y="142558"/>
                  </a:lnTo>
                  <a:lnTo>
                    <a:pt x="1191" y="148846"/>
                  </a:lnTo>
                  <a:lnTo>
                    <a:pt x="627" y="154943"/>
                  </a:lnTo>
                  <a:lnTo>
                    <a:pt x="251" y="160913"/>
                  </a:lnTo>
                  <a:lnTo>
                    <a:pt x="0" y="166798"/>
                  </a:lnTo>
                  <a:lnTo>
                    <a:pt x="786" y="172626"/>
                  </a:lnTo>
                  <a:lnTo>
                    <a:pt x="2261" y="178417"/>
                  </a:lnTo>
                  <a:lnTo>
                    <a:pt x="4198" y="184182"/>
                  </a:lnTo>
                  <a:lnTo>
                    <a:pt x="6441" y="188978"/>
                  </a:lnTo>
                  <a:lnTo>
                    <a:pt x="8890" y="193127"/>
                  </a:lnTo>
                  <a:lnTo>
                    <a:pt x="11473" y="196846"/>
                  </a:lnTo>
                  <a:lnTo>
                    <a:pt x="16886" y="203519"/>
                  </a:lnTo>
                  <a:lnTo>
                    <a:pt x="22466" y="209659"/>
                  </a:lnTo>
                  <a:lnTo>
                    <a:pt x="28121" y="215563"/>
                  </a:lnTo>
                  <a:lnTo>
                    <a:pt x="30963" y="217519"/>
                  </a:lnTo>
                  <a:lnTo>
                    <a:pt x="36660" y="219692"/>
                  </a:lnTo>
                  <a:lnTo>
                    <a:pt x="40464" y="220271"/>
                  </a:lnTo>
                  <a:lnTo>
                    <a:pt x="44907" y="220657"/>
                  </a:lnTo>
                  <a:lnTo>
                    <a:pt x="53970" y="221086"/>
                  </a:lnTo>
                  <a:lnTo>
                    <a:pt x="61173" y="221277"/>
                  </a:lnTo>
                  <a:lnTo>
                    <a:pt x="65380" y="220375"/>
                  </a:lnTo>
                  <a:lnTo>
                    <a:pt x="70089" y="218822"/>
                  </a:lnTo>
                  <a:lnTo>
                    <a:pt x="75134" y="216834"/>
                  </a:lnTo>
                  <a:lnTo>
                    <a:pt x="80402" y="214555"/>
                  </a:lnTo>
                  <a:lnTo>
                    <a:pt x="91335" y="209484"/>
                  </a:lnTo>
                  <a:lnTo>
                    <a:pt x="96918" y="205846"/>
                  </a:lnTo>
                  <a:lnTo>
                    <a:pt x="102545" y="201516"/>
                  </a:lnTo>
                  <a:lnTo>
                    <a:pt x="108201" y="196724"/>
                  </a:lnTo>
                  <a:lnTo>
                    <a:pt x="113877" y="191624"/>
                  </a:lnTo>
                  <a:lnTo>
                    <a:pt x="125263" y="180878"/>
                  </a:lnTo>
                  <a:lnTo>
                    <a:pt x="130967" y="176297"/>
                  </a:lnTo>
                  <a:lnTo>
                    <a:pt x="136673" y="172292"/>
                  </a:lnTo>
                  <a:lnTo>
                    <a:pt x="142384" y="168669"/>
                  </a:lnTo>
                  <a:lnTo>
                    <a:pt x="148095" y="163396"/>
                  </a:lnTo>
                  <a:lnTo>
                    <a:pt x="153808" y="157023"/>
                  </a:lnTo>
                  <a:lnTo>
                    <a:pt x="159522" y="149917"/>
                  </a:lnTo>
                  <a:lnTo>
                    <a:pt x="165235" y="143275"/>
                  </a:lnTo>
                  <a:lnTo>
                    <a:pt x="170950" y="136941"/>
                  </a:lnTo>
                  <a:lnTo>
                    <a:pt x="176664" y="130814"/>
                  </a:lnTo>
                  <a:lnTo>
                    <a:pt x="181426" y="124824"/>
                  </a:lnTo>
                  <a:lnTo>
                    <a:pt x="185554" y="118926"/>
                  </a:lnTo>
                  <a:lnTo>
                    <a:pt x="189258" y="113089"/>
                  </a:lnTo>
                  <a:lnTo>
                    <a:pt x="192679" y="106340"/>
                  </a:lnTo>
                  <a:lnTo>
                    <a:pt x="195913" y="98983"/>
                  </a:lnTo>
                  <a:lnTo>
                    <a:pt x="199021" y="91221"/>
                  </a:lnTo>
                  <a:lnTo>
                    <a:pt x="202046" y="84141"/>
                  </a:lnTo>
                  <a:lnTo>
                    <a:pt x="207947" y="71195"/>
                  </a:lnTo>
                  <a:lnTo>
                    <a:pt x="210854" y="66028"/>
                  </a:lnTo>
                  <a:lnTo>
                    <a:pt x="213745" y="61631"/>
                  </a:lnTo>
                  <a:lnTo>
                    <a:pt x="216624" y="57748"/>
                  </a:lnTo>
                  <a:lnTo>
                    <a:pt x="218544" y="53253"/>
                  </a:lnTo>
                  <a:lnTo>
                    <a:pt x="219823" y="48352"/>
                  </a:lnTo>
                  <a:lnTo>
                    <a:pt x="220676" y="43180"/>
                  </a:lnTo>
                  <a:lnTo>
                    <a:pt x="221246" y="38779"/>
                  </a:lnTo>
                  <a:lnTo>
                    <a:pt x="221625" y="34892"/>
                  </a:lnTo>
                  <a:lnTo>
                    <a:pt x="221877" y="31349"/>
                  </a:lnTo>
                  <a:lnTo>
                    <a:pt x="221094" y="27082"/>
                  </a:lnTo>
                  <a:lnTo>
                    <a:pt x="219619" y="22332"/>
                  </a:lnTo>
                  <a:lnTo>
                    <a:pt x="214958" y="10123"/>
                  </a:lnTo>
                  <a:lnTo>
                    <a:pt x="209241" y="5913"/>
                  </a:lnTo>
                  <a:lnTo>
                    <a:pt x="205049" y="3457"/>
                  </a:lnTo>
                  <a:lnTo>
                    <a:pt x="201302" y="1820"/>
                  </a:lnTo>
                  <a:lnTo>
                    <a:pt x="194598" y="0"/>
                  </a:lnTo>
                  <a:lnTo>
                    <a:pt x="190525" y="467"/>
                  </a:lnTo>
                  <a:lnTo>
                    <a:pt x="185904" y="1732"/>
                  </a:lnTo>
                  <a:lnTo>
                    <a:pt x="180919" y="3527"/>
                  </a:lnTo>
                  <a:lnTo>
                    <a:pt x="175690" y="4723"/>
                  </a:lnTo>
                  <a:lnTo>
                    <a:pt x="170300" y="5521"/>
                  </a:lnTo>
                  <a:lnTo>
                    <a:pt x="164800" y="6053"/>
                  </a:lnTo>
                  <a:lnTo>
                    <a:pt x="159230" y="6408"/>
                  </a:lnTo>
                  <a:lnTo>
                    <a:pt x="153611" y="6644"/>
                  </a:lnTo>
                  <a:lnTo>
                    <a:pt x="147960" y="6801"/>
                  </a:lnTo>
                  <a:lnTo>
                    <a:pt x="142288" y="7860"/>
                  </a:lnTo>
                  <a:lnTo>
                    <a:pt x="136601" y="9517"/>
                  </a:lnTo>
                  <a:lnTo>
                    <a:pt x="130905" y="11574"/>
                  </a:lnTo>
                  <a:lnTo>
                    <a:pt x="126155" y="13899"/>
                  </a:lnTo>
                  <a:lnTo>
                    <a:pt x="122036" y="16400"/>
                  </a:lnTo>
                  <a:lnTo>
                    <a:pt x="118338" y="19021"/>
                  </a:lnTo>
                  <a:lnTo>
                    <a:pt x="111688" y="24473"/>
                  </a:lnTo>
                  <a:lnTo>
                    <a:pt x="105558" y="30071"/>
                  </a:lnTo>
                  <a:lnTo>
                    <a:pt x="96752" y="38577"/>
                  </a:lnTo>
                  <a:lnTo>
                    <a:pt x="85223" y="4997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429"/>
            <p:cNvSpPr/>
            <p:nvPr/>
          </p:nvSpPr>
          <p:spPr>
            <a:xfrm>
              <a:off x="6938009" y="5375107"/>
              <a:ext cx="300037" cy="444021"/>
            </a:xfrm>
            <a:custGeom>
              <a:avLst/>
              <a:gdLst/>
              <a:ahLst/>
              <a:cxnLst/>
              <a:rect l="0" t="0" r="0" b="0"/>
              <a:pathLst>
                <a:path w="300037" h="444021">
                  <a:moveTo>
                    <a:pt x="291466" y="25568"/>
                  </a:moveTo>
                  <a:lnTo>
                    <a:pt x="283247" y="17348"/>
                  </a:lnTo>
                  <a:lnTo>
                    <a:pt x="273896" y="12549"/>
                  </a:lnTo>
                  <a:lnTo>
                    <a:pt x="266830" y="10256"/>
                  </a:lnTo>
                  <a:lnTo>
                    <a:pt x="257496" y="8966"/>
                  </a:lnTo>
                  <a:lnTo>
                    <a:pt x="250651" y="8664"/>
                  </a:lnTo>
                  <a:lnTo>
                    <a:pt x="230734" y="8470"/>
                  </a:lnTo>
                  <a:lnTo>
                    <a:pt x="225260" y="8455"/>
                  </a:lnTo>
                  <a:lnTo>
                    <a:pt x="220659" y="9396"/>
                  </a:lnTo>
                  <a:lnTo>
                    <a:pt x="213006" y="12983"/>
                  </a:lnTo>
                  <a:lnTo>
                    <a:pt x="203890" y="17752"/>
                  </a:lnTo>
                  <a:lnTo>
                    <a:pt x="182515" y="28575"/>
                  </a:lnTo>
                  <a:lnTo>
                    <a:pt x="176922" y="32335"/>
                  </a:lnTo>
                  <a:lnTo>
                    <a:pt x="171288" y="36747"/>
                  </a:lnTo>
                  <a:lnTo>
                    <a:pt x="165627" y="41593"/>
                  </a:lnTo>
                  <a:lnTo>
                    <a:pt x="159949" y="45776"/>
                  </a:lnTo>
                  <a:lnTo>
                    <a:pt x="154258" y="49518"/>
                  </a:lnTo>
                  <a:lnTo>
                    <a:pt x="148559" y="52964"/>
                  </a:lnTo>
                  <a:lnTo>
                    <a:pt x="142854" y="58119"/>
                  </a:lnTo>
                  <a:lnTo>
                    <a:pt x="137146" y="64414"/>
                  </a:lnTo>
                  <a:lnTo>
                    <a:pt x="131437" y="71468"/>
                  </a:lnTo>
                  <a:lnTo>
                    <a:pt x="122552" y="84385"/>
                  </a:lnTo>
                  <a:lnTo>
                    <a:pt x="115427" y="96476"/>
                  </a:lnTo>
                  <a:lnTo>
                    <a:pt x="109087" y="108200"/>
                  </a:lnTo>
                  <a:lnTo>
                    <a:pt x="100161" y="125510"/>
                  </a:lnTo>
                  <a:lnTo>
                    <a:pt x="96905" y="136979"/>
                  </a:lnTo>
                  <a:lnTo>
                    <a:pt x="95457" y="148426"/>
                  </a:lnTo>
                  <a:lnTo>
                    <a:pt x="94813" y="159864"/>
                  </a:lnTo>
                  <a:lnTo>
                    <a:pt x="94451" y="172463"/>
                  </a:lnTo>
                  <a:lnTo>
                    <a:pt x="95353" y="175885"/>
                  </a:lnTo>
                  <a:lnTo>
                    <a:pt x="98894" y="182228"/>
                  </a:lnTo>
                  <a:lnTo>
                    <a:pt x="106243" y="191154"/>
                  </a:lnTo>
                  <a:lnTo>
                    <a:pt x="108929" y="193108"/>
                  </a:lnTo>
                  <a:lnTo>
                    <a:pt x="117260" y="196812"/>
                  </a:lnTo>
                  <a:lnTo>
                    <a:pt x="122918" y="201054"/>
                  </a:lnTo>
                  <a:lnTo>
                    <a:pt x="126714" y="202566"/>
                  </a:lnTo>
                  <a:lnTo>
                    <a:pt x="136009" y="204246"/>
                  </a:lnTo>
                  <a:lnTo>
                    <a:pt x="141156" y="203742"/>
                  </a:lnTo>
                  <a:lnTo>
                    <a:pt x="146491" y="202453"/>
                  </a:lnTo>
                  <a:lnTo>
                    <a:pt x="151954" y="200641"/>
                  </a:lnTo>
                  <a:lnTo>
                    <a:pt x="160563" y="196088"/>
                  </a:lnTo>
                  <a:lnTo>
                    <a:pt x="168516" y="190890"/>
                  </a:lnTo>
                  <a:lnTo>
                    <a:pt x="173304" y="188170"/>
                  </a:lnTo>
                  <a:lnTo>
                    <a:pt x="183705" y="182608"/>
                  </a:lnTo>
                  <a:lnTo>
                    <a:pt x="194677" y="176961"/>
                  </a:lnTo>
                  <a:lnTo>
                    <a:pt x="203363" y="168736"/>
                  </a:lnTo>
                  <a:lnTo>
                    <a:pt x="211352" y="158731"/>
                  </a:lnTo>
                  <a:lnTo>
                    <a:pt x="216149" y="153395"/>
                  </a:lnTo>
                  <a:lnTo>
                    <a:pt x="226559" y="142388"/>
                  </a:lnTo>
                  <a:lnTo>
                    <a:pt x="237535" y="131145"/>
                  </a:lnTo>
                  <a:lnTo>
                    <a:pt x="246224" y="119799"/>
                  </a:lnTo>
                  <a:lnTo>
                    <a:pt x="253261" y="108405"/>
                  </a:lnTo>
                  <a:lnTo>
                    <a:pt x="259563" y="96992"/>
                  </a:lnTo>
                  <a:lnTo>
                    <a:pt x="268466" y="79856"/>
                  </a:lnTo>
                  <a:lnTo>
                    <a:pt x="277136" y="62714"/>
                  </a:lnTo>
                  <a:lnTo>
                    <a:pt x="280334" y="51285"/>
                  </a:lnTo>
                  <a:lnTo>
                    <a:pt x="281188" y="45570"/>
                  </a:lnTo>
                  <a:lnTo>
                    <a:pt x="284675" y="36680"/>
                  </a:lnTo>
                  <a:lnTo>
                    <a:pt x="288448" y="29554"/>
                  </a:lnTo>
                  <a:lnTo>
                    <a:pt x="290124" y="23212"/>
                  </a:lnTo>
                  <a:lnTo>
                    <a:pt x="291200" y="11379"/>
                  </a:lnTo>
                  <a:lnTo>
                    <a:pt x="291348" y="5609"/>
                  </a:lnTo>
                  <a:lnTo>
                    <a:pt x="290435" y="3689"/>
                  </a:lnTo>
                  <a:lnTo>
                    <a:pt x="288873" y="2410"/>
                  </a:lnTo>
                  <a:lnTo>
                    <a:pt x="283244" y="0"/>
                  </a:lnTo>
                  <a:lnTo>
                    <a:pt x="282902" y="12624"/>
                  </a:lnTo>
                  <a:lnTo>
                    <a:pt x="283851" y="15034"/>
                  </a:lnTo>
                  <a:lnTo>
                    <a:pt x="287446" y="20251"/>
                  </a:lnTo>
                  <a:lnTo>
                    <a:pt x="289680" y="28285"/>
                  </a:lnTo>
                  <a:lnTo>
                    <a:pt x="290937" y="40977"/>
                  </a:lnTo>
                  <a:lnTo>
                    <a:pt x="291231" y="49562"/>
                  </a:lnTo>
                  <a:lnTo>
                    <a:pt x="291434" y="81926"/>
                  </a:lnTo>
                  <a:lnTo>
                    <a:pt x="292397" y="88858"/>
                  </a:lnTo>
                  <a:lnTo>
                    <a:pt x="293992" y="96336"/>
                  </a:lnTo>
                  <a:lnTo>
                    <a:pt x="296007" y="104179"/>
                  </a:lnTo>
                  <a:lnTo>
                    <a:pt x="298246" y="117973"/>
                  </a:lnTo>
                  <a:lnTo>
                    <a:pt x="299242" y="131407"/>
                  </a:lnTo>
                  <a:lnTo>
                    <a:pt x="299684" y="146902"/>
                  </a:lnTo>
                  <a:lnTo>
                    <a:pt x="300025" y="216754"/>
                  </a:lnTo>
                  <a:lnTo>
                    <a:pt x="300036" y="255844"/>
                  </a:lnTo>
                  <a:lnTo>
                    <a:pt x="299084" y="264810"/>
                  </a:lnTo>
                  <a:lnTo>
                    <a:pt x="297497" y="273645"/>
                  </a:lnTo>
                  <a:lnTo>
                    <a:pt x="295486" y="282393"/>
                  </a:lnTo>
                  <a:lnTo>
                    <a:pt x="293194" y="291082"/>
                  </a:lnTo>
                  <a:lnTo>
                    <a:pt x="290713" y="299732"/>
                  </a:lnTo>
                  <a:lnTo>
                    <a:pt x="285416" y="316964"/>
                  </a:lnTo>
                  <a:lnTo>
                    <a:pt x="279886" y="334147"/>
                  </a:lnTo>
                  <a:lnTo>
                    <a:pt x="276126" y="341777"/>
                  </a:lnTo>
                  <a:lnTo>
                    <a:pt x="266869" y="355335"/>
                  </a:lnTo>
                  <a:lnTo>
                    <a:pt x="262684" y="362570"/>
                  </a:lnTo>
                  <a:lnTo>
                    <a:pt x="258943" y="370251"/>
                  </a:lnTo>
                  <a:lnTo>
                    <a:pt x="255497" y="378229"/>
                  </a:lnTo>
                  <a:lnTo>
                    <a:pt x="251294" y="384500"/>
                  </a:lnTo>
                  <a:lnTo>
                    <a:pt x="246587" y="389634"/>
                  </a:lnTo>
                  <a:lnTo>
                    <a:pt x="241545" y="394008"/>
                  </a:lnTo>
                  <a:lnTo>
                    <a:pt x="236277" y="398830"/>
                  </a:lnTo>
                  <a:lnTo>
                    <a:pt x="225346" y="409267"/>
                  </a:lnTo>
                  <a:lnTo>
                    <a:pt x="219763" y="413765"/>
                  </a:lnTo>
                  <a:lnTo>
                    <a:pt x="214136" y="417716"/>
                  </a:lnTo>
                  <a:lnTo>
                    <a:pt x="208480" y="421302"/>
                  </a:lnTo>
                  <a:lnTo>
                    <a:pt x="201852" y="423693"/>
                  </a:lnTo>
                  <a:lnTo>
                    <a:pt x="194576" y="425287"/>
                  </a:lnTo>
                  <a:lnTo>
                    <a:pt x="186867" y="426350"/>
                  </a:lnTo>
                  <a:lnTo>
                    <a:pt x="179823" y="428011"/>
                  </a:lnTo>
                  <a:lnTo>
                    <a:pt x="173222" y="430071"/>
                  </a:lnTo>
                  <a:lnTo>
                    <a:pt x="159856" y="434899"/>
                  </a:lnTo>
                  <a:lnTo>
                    <a:pt x="144390" y="440220"/>
                  </a:lnTo>
                  <a:lnTo>
                    <a:pt x="136265" y="442020"/>
                  </a:lnTo>
                  <a:lnTo>
                    <a:pt x="127991" y="443220"/>
                  </a:lnTo>
                  <a:lnTo>
                    <a:pt x="119617" y="444020"/>
                  </a:lnTo>
                  <a:lnTo>
                    <a:pt x="111178" y="443601"/>
                  </a:lnTo>
                  <a:lnTo>
                    <a:pt x="102693" y="442369"/>
                  </a:lnTo>
                  <a:lnTo>
                    <a:pt x="94181" y="440596"/>
                  </a:lnTo>
                  <a:lnTo>
                    <a:pt x="85647" y="439412"/>
                  </a:lnTo>
                  <a:lnTo>
                    <a:pt x="77101" y="438624"/>
                  </a:lnTo>
                  <a:lnTo>
                    <a:pt x="68546" y="438099"/>
                  </a:lnTo>
                  <a:lnTo>
                    <a:pt x="53960" y="437515"/>
                  </a:lnTo>
                  <a:lnTo>
                    <a:pt x="35039" y="437186"/>
                  </a:lnTo>
                  <a:lnTo>
                    <a:pt x="29074" y="437140"/>
                  </a:lnTo>
                  <a:lnTo>
                    <a:pt x="24145" y="436156"/>
                  </a:lnTo>
                  <a:lnTo>
                    <a:pt x="12658" y="431175"/>
                  </a:lnTo>
                  <a:lnTo>
                    <a:pt x="4175" y="429275"/>
                  </a:lnTo>
                  <a:lnTo>
                    <a:pt x="0" y="42847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430"/>
            <p:cNvSpPr/>
            <p:nvPr/>
          </p:nvSpPr>
          <p:spPr>
            <a:xfrm>
              <a:off x="7520949" y="5332095"/>
              <a:ext cx="17136" cy="240031"/>
            </a:xfrm>
            <a:custGeom>
              <a:avLst/>
              <a:gdLst/>
              <a:ahLst/>
              <a:cxnLst/>
              <a:rect l="0" t="0" r="0" b="0"/>
              <a:pathLst>
                <a:path w="17136" h="240031">
                  <a:moveTo>
                    <a:pt x="8563" y="0"/>
                  </a:moveTo>
                  <a:lnTo>
                    <a:pt x="0" y="0"/>
                  </a:lnTo>
                  <a:lnTo>
                    <a:pt x="4544" y="0"/>
                  </a:lnTo>
                  <a:lnTo>
                    <a:pt x="5883" y="952"/>
                  </a:lnTo>
                  <a:lnTo>
                    <a:pt x="6777" y="2540"/>
                  </a:lnTo>
                  <a:lnTo>
                    <a:pt x="7372" y="4550"/>
                  </a:lnTo>
                  <a:lnTo>
                    <a:pt x="7769" y="6843"/>
                  </a:lnTo>
                  <a:lnTo>
                    <a:pt x="8210" y="11931"/>
                  </a:lnTo>
                  <a:lnTo>
                    <a:pt x="8328" y="15574"/>
                  </a:lnTo>
                  <a:lnTo>
                    <a:pt x="8532" y="35999"/>
                  </a:lnTo>
                  <a:lnTo>
                    <a:pt x="8563" y="217030"/>
                  </a:lnTo>
                  <a:lnTo>
                    <a:pt x="9516" y="219934"/>
                  </a:lnTo>
                  <a:lnTo>
                    <a:pt x="11103" y="222823"/>
                  </a:lnTo>
                  <a:lnTo>
                    <a:pt x="13114" y="225701"/>
                  </a:lnTo>
                  <a:lnTo>
                    <a:pt x="14455" y="228572"/>
                  </a:lnTo>
                  <a:lnTo>
                    <a:pt x="15348" y="231439"/>
                  </a:lnTo>
                  <a:lnTo>
                    <a:pt x="17135" y="24003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431"/>
            <p:cNvSpPr/>
            <p:nvPr/>
          </p:nvSpPr>
          <p:spPr>
            <a:xfrm>
              <a:off x="7658100" y="5503545"/>
              <a:ext cx="34291" cy="8573"/>
            </a:xfrm>
            <a:custGeom>
              <a:avLst/>
              <a:gdLst/>
              <a:ahLst/>
              <a:cxnLst/>
              <a:rect l="0" t="0" r="0" b="0"/>
              <a:pathLst>
                <a:path w="34291" h="8573">
                  <a:moveTo>
                    <a:pt x="0" y="8572"/>
                  </a:moveTo>
                  <a:lnTo>
                    <a:pt x="7380" y="8572"/>
                  </a:lnTo>
                  <a:lnTo>
                    <a:pt x="8731" y="7620"/>
                  </a:lnTo>
                  <a:lnTo>
                    <a:pt x="10583" y="6033"/>
                  </a:lnTo>
                  <a:lnTo>
                    <a:pt x="15848" y="1191"/>
                  </a:lnTo>
                  <a:lnTo>
                    <a:pt x="17233" y="794"/>
                  </a:lnTo>
                  <a:lnTo>
                    <a:pt x="19108" y="529"/>
                  </a:lnTo>
                  <a:lnTo>
                    <a:pt x="25683" y="2"/>
                  </a:lnTo>
                  <a:lnTo>
                    <a:pt x="3429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432"/>
            <p:cNvSpPr/>
            <p:nvPr/>
          </p:nvSpPr>
          <p:spPr>
            <a:xfrm>
              <a:off x="7760969" y="5306388"/>
              <a:ext cx="274322" cy="240020"/>
            </a:xfrm>
            <a:custGeom>
              <a:avLst/>
              <a:gdLst/>
              <a:ahLst/>
              <a:cxnLst/>
              <a:rect l="0" t="0" r="0" b="0"/>
              <a:pathLst>
                <a:path w="274322" h="240020">
                  <a:moveTo>
                    <a:pt x="0" y="68569"/>
                  </a:moveTo>
                  <a:lnTo>
                    <a:pt x="0" y="64019"/>
                  </a:lnTo>
                  <a:lnTo>
                    <a:pt x="954" y="61725"/>
                  </a:lnTo>
                  <a:lnTo>
                    <a:pt x="5892" y="54900"/>
                  </a:lnTo>
                  <a:lnTo>
                    <a:pt x="10584" y="49571"/>
                  </a:lnTo>
                  <a:lnTo>
                    <a:pt x="37183" y="22817"/>
                  </a:lnTo>
                  <a:lnTo>
                    <a:pt x="45418" y="17120"/>
                  </a:lnTo>
                  <a:lnTo>
                    <a:pt x="50282" y="14267"/>
                  </a:lnTo>
                  <a:lnTo>
                    <a:pt x="58225" y="11098"/>
                  </a:lnTo>
                  <a:lnTo>
                    <a:pt x="61676" y="10252"/>
                  </a:lnTo>
                  <a:lnTo>
                    <a:pt x="68052" y="6773"/>
                  </a:lnTo>
                  <a:lnTo>
                    <a:pt x="71086" y="4512"/>
                  </a:lnTo>
                  <a:lnTo>
                    <a:pt x="75013" y="3004"/>
                  </a:lnTo>
                  <a:lnTo>
                    <a:pt x="79537" y="1999"/>
                  </a:lnTo>
                  <a:lnTo>
                    <a:pt x="84457" y="1329"/>
                  </a:lnTo>
                  <a:lnTo>
                    <a:pt x="92464" y="584"/>
                  </a:lnTo>
                  <a:lnTo>
                    <a:pt x="99198" y="254"/>
                  </a:lnTo>
                  <a:lnTo>
                    <a:pt x="105367" y="107"/>
                  </a:lnTo>
                  <a:lnTo>
                    <a:pt x="127392" y="0"/>
                  </a:lnTo>
                  <a:lnTo>
                    <a:pt x="130649" y="949"/>
                  </a:lnTo>
                  <a:lnTo>
                    <a:pt x="132818" y="2534"/>
                  </a:lnTo>
                  <a:lnTo>
                    <a:pt x="134266" y="4543"/>
                  </a:lnTo>
                  <a:lnTo>
                    <a:pt x="135874" y="9316"/>
                  </a:lnTo>
                  <a:lnTo>
                    <a:pt x="136590" y="14612"/>
                  </a:lnTo>
                  <a:lnTo>
                    <a:pt x="136907" y="20141"/>
                  </a:lnTo>
                  <a:lnTo>
                    <a:pt x="137048" y="28313"/>
                  </a:lnTo>
                  <a:lnTo>
                    <a:pt x="137138" y="44531"/>
                  </a:lnTo>
                  <a:lnTo>
                    <a:pt x="136193" y="48734"/>
                  </a:lnTo>
                  <a:lnTo>
                    <a:pt x="134611" y="53441"/>
                  </a:lnTo>
                  <a:lnTo>
                    <a:pt x="132603" y="58483"/>
                  </a:lnTo>
                  <a:lnTo>
                    <a:pt x="129361" y="63750"/>
                  </a:lnTo>
                  <a:lnTo>
                    <a:pt x="125293" y="69167"/>
                  </a:lnTo>
                  <a:lnTo>
                    <a:pt x="120676" y="74682"/>
                  </a:lnTo>
                  <a:lnTo>
                    <a:pt x="117598" y="81218"/>
                  </a:lnTo>
                  <a:lnTo>
                    <a:pt x="115547" y="88431"/>
                  </a:lnTo>
                  <a:lnTo>
                    <a:pt x="114179" y="96098"/>
                  </a:lnTo>
                  <a:lnTo>
                    <a:pt x="111362" y="103114"/>
                  </a:lnTo>
                  <a:lnTo>
                    <a:pt x="107580" y="109696"/>
                  </a:lnTo>
                  <a:lnTo>
                    <a:pt x="98296" y="123043"/>
                  </a:lnTo>
                  <a:lnTo>
                    <a:pt x="87820" y="138500"/>
                  </a:lnTo>
                  <a:lnTo>
                    <a:pt x="83312" y="145670"/>
                  </a:lnTo>
                  <a:lnTo>
                    <a:pt x="79353" y="152355"/>
                  </a:lnTo>
                  <a:lnTo>
                    <a:pt x="75763" y="158716"/>
                  </a:lnTo>
                  <a:lnTo>
                    <a:pt x="69233" y="170865"/>
                  </a:lnTo>
                  <a:lnTo>
                    <a:pt x="66158" y="176771"/>
                  </a:lnTo>
                  <a:lnTo>
                    <a:pt x="62203" y="182614"/>
                  </a:lnTo>
                  <a:lnTo>
                    <a:pt x="57661" y="188414"/>
                  </a:lnTo>
                  <a:lnTo>
                    <a:pt x="52729" y="194186"/>
                  </a:lnTo>
                  <a:lnTo>
                    <a:pt x="48488" y="199939"/>
                  </a:lnTo>
                  <a:lnTo>
                    <a:pt x="44708" y="205679"/>
                  </a:lnTo>
                  <a:lnTo>
                    <a:pt x="41236" y="211411"/>
                  </a:lnTo>
                  <a:lnTo>
                    <a:pt x="37968" y="216184"/>
                  </a:lnTo>
                  <a:lnTo>
                    <a:pt x="34838" y="220319"/>
                  </a:lnTo>
                  <a:lnTo>
                    <a:pt x="28819" y="227454"/>
                  </a:lnTo>
                  <a:lnTo>
                    <a:pt x="22969" y="233800"/>
                  </a:lnTo>
                  <a:lnTo>
                    <a:pt x="17190" y="239971"/>
                  </a:lnTo>
                  <a:lnTo>
                    <a:pt x="24530" y="240015"/>
                  </a:lnTo>
                  <a:lnTo>
                    <a:pt x="42097" y="240019"/>
                  </a:lnTo>
                  <a:lnTo>
                    <a:pt x="46162" y="239066"/>
                  </a:lnTo>
                  <a:lnTo>
                    <a:pt x="53219" y="235468"/>
                  </a:lnTo>
                  <a:lnTo>
                    <a:pt x="57387" y="233175"/>
                  </a:lnTo>
                  <a:lnTo>
                    <a:pt x="72355" y="225397"/>
                  </a:lnTo>
                  <a:lnTo>
                    <a:pt x="100134" y="211400"/>
                  </a:lnTo>
                  <a:lnTo>
                    <a:pt x="106761" y="208557"/>
                  </a:lnTo>
                  <a:lnTo>
                    <a:pt x="114037" y="205710"/>
                  </a:lnTo>
                  <a:lnTo>
                    <a:pt x="121745" y="202859"/>
                  </a:lnTo>
                  <a:lnTo>
                    <a:pt x="128789" y="200006"/>
                  </a:lnTo>
                  <a:lnTo>
                    <a:pt x="135389" y="197151"/>
                  </a:lnTo>
                  <a:lnTo>
                    <a:pt x="141695" y="194296"/>
                  </a:lnTo>
                  <a:lnTo>
                    <a:pt x="148756" y="191439"/>
                  </a:lnTo>
                  <a:lnTo>
                    <a:pt x="164222" y="185726"/>
                  </a:lnTo>
                  <a:lnTo>
                    <a:pt x="171394" y="183821"/>
                  </a:lnTo>
                  <a:lnTo>
                    <a:pt x="178081" y="182551"/>
                  </a:lnTo>
                  <a:lnTo>
                    <a:pt x="184442" y="181705"/>
                  </a:lnTo>
                  <a:lnTo>
                    <a:pt x="190589" y="180188"/>
                  </a:lnTo>
                  <a:lnTo>
                    <a:pt x="196593" y="178224"/>
                  </a:lnTo>
                  <a:lnTo>
                    <a:pt x="202499" y="175963"/>
                  </a:lnTo>
                  <a:lnTo>
                    <a:pt x="207390" y="174455"/>
                  </a:lnTo>
                  <a:lnTo>
                    <a:pt x="215364" y="172780"/>
                  </a:lnTo>
                  <a:lnTo>
                    <a:pt x="219775" y="172333"/>
                  </a:lnTo>
                  <a:lnTo>
                    <a:pt x="224623" y="172035"/>
                  </a:lnTo>
                  <a:lnTo>
                    <a:pt x="234135" y="171704"/>
                  </a:lnTo>
                  <a:lnTo>
                    <a:pt x="244845" y="171517"/>
                  </a:lnTo>
                  <a:lnTo>
                    <a:pt x="274321" y="17143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</TotalTime>
  <Words>289</Words>
  <Application>Microsoft Office PowerPoint</Application>
  <PresentationFormat>On-screen Show (4:3)</PresentationFormat>
  <Paragraphs>83</Paragraphs>
  <Slides>19</Slides>
  <Notes>17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Franklin Gothic Medium</vt:lpstr>
      <vt:lpstr>Franklin Gothic Book</vt:lpstr>
      <vt:lpstr>Wingdings 2</vt:lpstr>
      <vt:lpstr>Calibri</vt:lpstr>
      <vt:lpstr>Office Theme</vt:lpstr>
      <vt:lpstr>Microsoft Equation 3.0</vt:lpstr>
      <vt:lpstr>5.5 Objectives</vt:lpstr>
      <vt:lpstr>Properties of Logarithms</vt:lpstr>
      <vt:lpstr>Change of base formula</vt:lpstr>
      <vt:lpstr>Try these</vt:lpstr>
      <vt:lpstr>And more…</vt:lpstr>
      <vt:lpstr>Slide 6</vt:lpstr>
      <vt:lpstr>5.6 Objectives</vt:lpstr>
      <vt:lpstr>Exponential Equations</vt:lpstr>
      <vt:lpstr>Slide 9</vt:lpstr>
      <vt:lpstr>Try these</vt:lpstr>
      <vt:lpstr>Try these</vt:lpstr>
      <vt:lpstr>Logarithmic equations</vt:lpstr>
      <vt:lpstr>Try these</vt:lpstr>
      <vt:lpstr>5.7 Objectives</vt:lpstr>
      <vt:lpstr>Types of models</vt:lpstr>
      <vt:lpstr>Exponential model</vt:lpstr>
      <vt:lpstr>Logarithmic model</vt:lpstr>
      <vt:lpstr>Logistic model</vt:lpstr>
      <vt:lpstr>assignment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nuhs</dc:creator>
  <cp:lastModifiedBy>Ameena</cp:lastModifiedBy>
  <cp:revision>35</cp:revision>
  <dcterms:created xsi:type="dcterms:W3CDTF">2008-02-28T19:40:50Z</dcterms:created>
  <dcterms:modified xsi:type="dcterms:W3CDTF">2009-12-02T20:01:16Z</dcterms:modified>
</cp:coreProperties>
</file>